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4"/>
  </p:sldMasterIdLst>
  <p:notesMasterIdLst>
    <p:notesMasterId r:id="rId19"/>
  </p:notesMasterIdLst>
  <p:sldIdLst>
    <p:sldId id="256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67" r:id="rId13"/>
    <p:sldId id="268" r:id="rId14"/>
    <p:sldId id="269" r:id="rId15"/>
    <p:sldId id="270" r:id="rId16"/>
    <p:sldId id="290" r:id="rId17"/>
    <p:sldId id="273" r:id="rId18"/>
  </p:sldIdLst>
  <p:sldSz cx="13004800" cy="9753600"/>
  <p:notesSz cx="13004800" cy="97536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836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ip Hargreaves - Carbonbit" userId="2f8bd962-ecf8-4e2e-85d7-ebbdf0e4e5e3" providerId="ADAL" clId="{C2A4A390-A7DD-436C-B3D7-98D1769AE4A0}"/>
    <pc:docChg chg="custSel delSld modSld">
      <pc:chgData name="Philip Hargreaves - Carbonbit" userId="2f8bd962-ecf8-4e2e-85d7-ebbdf0e4e5e3" providerId="ADAL" clId="{C2A4A390-A7DD-436C-B3D7-98D1769AE4A0}" dt="2024-10-23T15:39:35.811" v="157" actId="47"/>
      <pc:docMkLst>
        <pc:docMk/>
      </pc:docMkLst>
      <pc:sldChg chg="del">
        <pc:chgData name="Philip Hargreaves - Carbonbit" userId="2f8bd962-ecf8-4e2e-85d7-ebbdf0e4e5e3" providerId="ADAL" clId="{C2A4A390-A7DD-436C-B3D7-98D1769AE4A0}" dt="2024-10-23T15:39:33.586" v="155" actId="47"/>
        <pc:sldMkLst>
          <pc:docMk/>
          <pc:sldMk cId="0" sldId="257"/>
        </pc:sldMkLst>
      </pc:sldChg>
      <pc:sldChg chg="del">
        <pc:chgData name="Philip Hargreaves - Carbonbit" userId="2f8bd962-ecf8-4e2e-85d7-ebbdf0e4e5e3" providerId="ADAL" clId="{C2A4A390-A7DD-436C-B3D7-98D1769AE4A0}" dt="2024-10-23T15:39:34.621" v="156" actId="47"/>
        <pc:sldMkLst>
          <pc:docMk/>
          <pc:sldMk cId="0" sldId="258"/>
        </pc:sldMkLst>
      </pc:sldChg>
      <pc:sldChg chg="del">
        <pc:chgData name="Philip Hargreaves - Carbonbit" userId="2f8bd962-ecf8-4e2e-85d7-ebbdf0e4e5e3" providerId="ADAL" clId="{C2A4A390-A7DD-436C-B3D7-98D1769AE4A0}" dt="2024-10-23T15:39:35.811" v="157" actId="47"/>
        <pc:sldMkLst>
          <pc:docMk/>
          <pc:sldMk cId="0" sldId="259"/>
        </pc:sldMkLst>
      </pc:sldChg>
      <pc:sldChg chg="delSp modSp mod">
        <pc:chgData name="Philip Hargreaves - Carbonbit" userId="2f8bd962-ecf8-4e2e-85d7-ebbdf0e4e5e3" providerId="ADAL" clId="{C2A4A390-A7DD-436C-B3D7-98D1769AE4A0}" dt="2024-10-23T09:57:20.325" v="65" actId="14100"/>
        <pc:sldMkLst>
          <pc:docMk/>
          <pc:sldMk cId="0" sldId="267"/>
        </pc:sldMkLst>
        <pc:spChg chg="mod">
          <ac:chgData name="Philip Hargreaves - Carbonbit" userId="2f8bd962-ecf8-4e2e-85d7-ebbdf0e4e5e3" providerId="ADAL" clId="{C2A4A390-A7DD-436C-B3D7-98D1769AE4A0}" dt="2024-10-23T09:57:20.325" v="65" actId="14100"/>
          <ac:spMkLst>
            <pc:docMk/>
            <pc:sldMk cId="0" sldId="267"/>
            <ac:spMk id="565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09:57:02.510" v="40" actId="1076"/>
          <ac:spMkLst>
            <pc:docMk/>
            <pc:sldMk cId="0" sldId="267"/>
            <ac:spMk id="580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09:56:14.187" v="28" actId="20577"/>
          <ac:spMkLst>
            <pc:docMk/>
            <pc:sldMk cId="0" sldId="267"/>
            <ac:spMk id="582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09:55:19.359" v="7" actId="20577"/>
          <ac:spMkLst>
            <pc:docMk/>
            <pc:sldMk cId="0" sldId="267"/>
            <ac:spMk id="584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09:55:28.627" v="11" actId="20577"/>
          <ac:spMkLst>
            <pc:docMk/>
            <pc:sldMk cId="0" sldId="267"/>
            <ac:spMk id="586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09:55:24.688" v="9" actId="20577"/>
          <ac:spMkLst>
            <pc:docMk/>
            <pc:sldMk cId="0" sldId="267"/>
            <ac:spMk id="589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09:55:32.571" v="13" actId="20577"/>
          <ac:spMkLst>
            <pc:docMk/>
            <pc:sldMk cId="0" sldId="267"/>
            <ac:spMk id="590" creationId="{00000000-0000-0000-0000-000000000000}"/>
          </ac:spMkLst>
        </pc:spChg>
        <pc:picChg chg="del">
          <ac:chgData name="Philip Hargreaves - Carbonbit" userId="2f8bd962-ecf8-4e2e-85d7-ebbdf0e4e5e3" providerId="ADAL" clId="{C2A4A390-A7DD-436C-B3D7-98D1769AE4A0}" dt="2024-10-23T09:56:44.078" v="34" actId="478"/>
          <ac:picMkLst>
            <pc:docMk/>
            <pc:sldMk cId="0" sldId="267"/>
            <ac:picMk id="591" creationId="{00000000-0000-0000-0000-000000000000}"/>
          </ac:picMkLst>
        </pc:picChg>
        <pc:picChg chg="mod">
          <ac:chgData name="Philip Hargreaves - Carbonbit" userId="2f8bd962-ecf8-4e2e-85d7-ebbdf0e4e5e3" providerId="ADAL" clId="{C2A4A390-A7DD-436C-B3D7-98D1769AE4A0}" dt="2024-10-23T09:56:48.684" v="35" actId="1076"/>
          <ac:picMkLst>
            <pc:docMk/>
            <pc:sldMk cId="0" sldId="267"/>
            <ac:picMk id="594" creationId="{00000000-0000-0000-0000-000000000000}"/>
          </ac:picMkLst>
        </pc:picChg>
        <pc:picChg chg="del">
          <ac:chgData name="Philip Hargreaves - Carbonbit" userId="2f8bd962-ecf8-4e2e-85d7-ebbdf0e4e5e3" providerId="ADAL" clId="{C2A4A390-A7DD-436C-B3D7-98D1769AE4A0}" dt="2024-10-23T09:55:45.921" v="15" actId="478"/>
          <ac:picMkLst>
            <pc:docMk/>
            <pc:sldMk cId="0" sldId="267"/>
            <ac:picMk id="598" creationId="{00000000-0000-0000-0000-000000000000}"/>
          </ac:picMkLst>
        </pc:picChg>
        <pc:picChg chg="mod">
          <ac:chgData name="Philip Hargreaves - Carbonbit" userId="2f8bd962-ecf8-4e2e-85d7-ebbdf0e4e5e3" providerId="ADAL" clId="{C2A4A390-A7DD-436C-B3D7-98D1769AE4A0}" dt="2024-10-23T09:56:32.829" v="33" actId="1076"/>
          <ac:picMkLst>
            <pc:docMk/>
            <pc:sldMk cId="0" sldId="267"/>
            <ac:picMk id="599" creationId="{00000000-0000-0000-0000-000000000000}"/>
          </ac:picMkLst>
        </pc:picChg>
        <pc:picChg chg="mod">
          <ac:chgData name="Philip Hargreaves - Carbonbit" userId="2f8bd962-ecf8-4e2e-85d7-ebbdf0e4e5e3" providerId="ADAL" clId="{C2A4A390-A7DD-436C-B3D7-98D1769AE4A0}" dt="2024-10-23T09:56:31.203" v="32" actId="1076"/>
          <ac:picMkLst>
            <pc:docMk/>
            <pc:sldMk cId="0" sldId="267"/>
            <ac:picMk id="600" creationId="{00000000-0000-0000-0000-000000000000}"/>
          </ac:picMkLst>
        </pc:picChg>
        <pc:picChg chg="del">
          <ac:chgData name="Philip Hargreaves - Carbonbit" userId="2f8bd962-ecf8-4e2e-85d7-ebbdf0e4e5e3" providerId="ADAL" clId="{C2A4A390-A7DD-436C-B3D7-98D1769AE4A0}" dt="2024-10-23T09:56:25.184" v="30" actId="478"/>
          <ac:picMkLst>
            <pc:docMk/>
            <pc:sldMk cId="0" sldId="267"/>
            <ac:picMk id="601" creationId="{00000000-0000-0000-0000-000000000000}"/>
          </ac:picMkLst>
        </pc:picChg>
        <pc:picChg chg="del">
          <ac:chgData name="Philip Hargreaves - Carbonbit" userId="2f8bd962-ecf8-4e2e-85d7-ebbdf0e4e5e3" providerId="ADAL" clId="{C2A4A390-A7DD-436C-B3D7-98D1769AE4A0}" dt="2024-10-23T09:55:43.680" v="14" actId="478"/>
          <ac:picMkLst>
            <pc:docMk/>
            <pc:sldMk cId="0" sldId="267"/>
            <ac:picMk id="602" creationId="{00000000-0000-0000-0000-000000000000}"/>
          </ac:picMkLst>
        </pc:picChg>
        <pc:picChg chg="del">
          <ac:chgData name="Philip Hargreaves - Carbonbit" userId="2f8bd962-ecf8-4e2e-85d7-ebbdf0e4e5e3" providerId="ADAL" clId="{C2A4A390-A7DD-436C-B3D7-98D1769AE4A0}" dt="2024-10-23T09:56:22.255" v="29" actId="478"/>
          <ac:picMkLst>
            <pc:docMk/>
            <pc:sldMk cId="0" sldId="267"/>
            <ac:picMk id="607" creationId="{00000000-0000-0000-0000-000000000000}"/>
          </ac:picMkLst>
        </pc:picChg>
        <pc:picChg chg="mod">
          <ac:chgData name="Philip Hargreaves - Carbonbit" userId="2f8bd962-ecf8-4e2e-85d7-ebbdf0e4e5e3" providerId="ADAL" clId="{C2A4A390-A7DD-436C-B3D7-98D1769AE4A0}" dt="2024-10-23T09:56:28.775" v="31" actId="1076"/>
          <ac:picMkLst>
            <pc:docMk/>
            <pc:sldMk cId="0" sldId="267"/>
            <ac:picMk id="608" creationId="{00000000-0000-0000-0000-000000000000}"/>
          </ac:picMkLst>
        </pc:picChg>
      </pc:sldChg>
      <pc:sldChg chg="modSp mod">
        <pc:chgData name="Philip Hargreaves - Carbonbit" userId="2f8bd962-ecf8-4e2e-85d7-ebbdf0e4e5e3" providerId="ADAL" clId="{C2A4A390-A7DD-436C-B3D7-98D1769AE4A0}" dt="2024-10-23T10:06:10.513" v="154" actId="20577"/>
        <pc:sldMkLst>
          <pc:docMk/>
          <pc:sldMk cId="0" sldId="268"/>
        </pc:sldMkLst>
        <pc:spChg chg="mod">
          <ac:chgData name="Philip Hargreaves - Carbonbit" userId="2f8bd962-ecf8-4e2e-85d7-ebbdf0e4e5e3" providerId="ADAL" clId="{C2A4A390-A7DD-436C-B3D7-98D1769AE4A0}" dt="2024-10-23T09:58:47.147" v="121" actId="20577"/>
          <ac:spMkLst>
            <pc:docMk/>
            <pc:sldMk cId="0" sldId="268"/>
            <ac:spMk id="637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09:57:37.477" v="78" actId="20577"/>
          <ac:spMkLst>
            <pc:docMk/>
            <pc:sldMk cId="0" sldId="268"/>
            <ac:spMk id="647" creationId="{00000000-0000-0000-0000-000000000000}"/>
          </ac:spMkLst>
        </pc:spChg>
        <pc:spChg chg="mod">
          <ac:chgData name="Philip Hargreaves - Carbonbit" userId="2f8bd962-ecf8-4e2e-85d7-ebbdf0e4e5e3" providerId="ADAL" clId="{C2A4A390-A7DD-436C-B3D7-98D1769AE4A0}" dt="2024-10-23T10:06:10.513" v="154" actId="20577"/>
          <ac:spMkLst>
            <pc:docMk/>
            <pc:sldMk cId="0" sldId="268"/>
            <ac:spMk id="652" creationId="{00000000-0000-0000-0000-000000000000}"/>
          </ac:spMkLst>
        </pc:spChg>
      </pc:sldChg>
      <pc:sldChg chg="del">
        <pc:chgData name="Philip Hargreaves - Carbonbit" userId="2f8bd962-ecf8-4e2e-85d7-ebbdf0e4e5e3" providerId="ADAL" clId="{C2A4A390-A7DD-436C-B3D7-98D1769AE4A0}" dt="2024-10-23T10:05:59.861" v="151" actId="47"/>
        <pc:sldMkLst>
          <pc:docMk/>
          <pc:sldMk cId="0" sldId="274"/>
        </pc:sldMkLst>
      </pc:sldChg>
      <pc:sldChg chg="del">
        <pc:chgData name="Philip Hargreaves - Carbonbit" userId="2f8bd962-ecf8-4e2e-85d7-ebbdf0e4e5e3" providerId="ADAL" clId="{C2A4A390-A7DD-436C-B3D7-98D1769AE4A0}" dt="2024-10-23T10:06:03.864" v="152" actId="47"/>
        <pc:sldMkLst>
          <pc:docMk/>
          <pc:sldMk cId="0" sldId="275"/>
        </pc:sldMkLst>
      </pc:sldChg>
      <pc:sldChg chg="modSp mod">
        <pc:chgData name="Philip Hargreaves - Carbonbit" userId="2f8bd962-ecf8-4e2e-85d7-ebbdf0e4e5e3" providerId="ADAL" clId="{C2A4A390-A7DD-436C-B3D7-98D1769AE4A0}" dt="2024-10-23T10:05:46.288" v="150" actId="20577"/>
        <pc:sldMkLst>
          <pc:docMk/>
          <pc:sldMk cId="3908020416" sldId="290"/>
        </pc:sldMkLst>
        <pc:spChg chg="mod">
          <ac:chgData name="Philip Hargreaves - Carbonbit" userId="2f8bd962-ecf8-4e2e-85d7-ebbdf0e4e5e3" providerId="ADAL" clId="{C2A4A390-A7DD-436C-B3D7-98D1769AE4A0}" dt="2024-10-23T10:05:21.913" v="132" actId="20577"/>
          <ac:spMkLst>
            <pc:docMk/>
            <pc:sldMk cId="3908020416" sldId="290"/>
            <ac:spMk id="4" creationId="{B6E42FE6-EA66-ADFF-AC84-21B55AEBCD91}"/>
          </ac:spMkLst>
        </pc:spChg>
        <pc:spChg chg="mod">
          <ac:chgData name="Philip Hargreaves - Carbonbit" userId="2f8bd962-ecf8-4e2e-85d7-ebbdf0e4e5e3" providerId="ADAL" clId="{C2A4A390-A7DD-436C-B3D7-98D1769AE4A0}" dt="2024-10-23T10:05:46.288" v="150" actId="20577"/>
          <ac:spMkLst>
            <pc:docMk/>
            <pc:sldMk cId="3908020416" sldId="290"/>
            <ac:spMk id="62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7900" y="731500"/>
            <a:ext cx="8670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7900" y="731500"/>
            <a:ext cx="8670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8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9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0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9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2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3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4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5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5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0339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8:notes"/>
          <p:cNvSpPr txBox="1">
            <a:spLocks noGrp="1"/>
          </p:cNvSpPr>
          <p:nvPr>
            <p:ph type="body" idx="1"/>
          </p:nvPr>
        </p:nvSpPr>
        <p:spPr>
          <a:xfrm>
            <a:off x="1300475" y="4632950"/>
            <a:ext cx="10403825" cy="4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0" y="731838"/>
            <a:ext cx="4878388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OBJECT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887300" y="9103448"/>
            <a:ext cx="1744980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1528279" y="3219409"/>
            <a:ext cx="9935845" cy="53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887300" y="9103448"/>
            <a:ext cx="1744980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 extrusionOk="0">
                <a:moveTo>
                  <a:pt x="13004647" y="0"/>
                </a:moveTo>
                <a:lnTo>
                  <a:pt x="0" y="0"/>
                </a:lnTo>
                <a:lnTo>
                  <a:pt x="0" y="9753485"/>
                </a:lnTo>
                <a:lnTo>
                  <a:pt x="13004647" y="9753485"/>
                </a:lnTo>
                <a:lnTo>
                  <a:pt x="13004647" y="0"/>
                </a:lnTo>
                <a:close/>
              </a:path>
            </a:pathLst>
          </a:custGeom>
          <a:solidFill>
            <a:srgbClr val="EEED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540004"/>
            <a:ext cx="13004800" cy="936625"/>
          </a:xfrm>
          <a:custGeom>
            <a:avLst/>
            <a:gdLst/>
            <a:ahLst/>
            <a:cxnLst/>
            <a:rect l="l" t="t" r="r" b="b"/>
            <a:pathLst>
              <a:path w="13004800" h="936625" extrusionOk="0">
                <a:moveTo>
                  <a:pt x="13004647" y="0"/>
                </a:moveTo>
                <a:lnTo>
                  <a:pt x="0" y="0"/>
                </a:lnTo>
                <a:lnTo>
                  <a:pt x="0" y="936002"/>
                </a:lnTo>
                <a:lnTo>
                  <a:pt x="13004647" y="936002"/>
                </a:lnTo>
                <a:lnTo>
                  <a:pt x="13004647" y="0"/>
                </a:lnTo>
                <a:close/>
              </a:path>
            </a:pathLst>
          </a:custGeom>
          <a:solidFill>
            <a:srgbClr val="0B183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17022" y="304555"/>
            <a:ext cx="1600761" cy="1406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4028" y="751858"/>
            <a:ext cx="327444" cy="545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1439" y="731361"/>
            <a:ext cx="2194482" cy="55328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899999" y="2983267"/>
            <a:ext cx="4218940" cy="0"/>
          </a:xfrm>
          <a:custGeom>
            <a:avLst/>
            <a:gdLst/>
            <a:ahLst/>
            <a:cxnLst/>
            <a:rect l="l" t="t" r="r" b="b"/>
            <a:pathLst>
              <a:path w="4218940" h="120000" extrusionOk="0">
                <a:moveTo>
                  <a:pt x="0" y="0"/>
                </a:moveTo>
                <a:lnTo>
                  <a:pt x="4218901" y="0"/>
                </a:lnTo>
              </a:path>
            </a:pathLst>
          </a:custGeom>
          <a:noFill/>
          <a:ln w="36000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2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887300" y="9103448"/>
            <a:ext cx="1744980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dt" idx="10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1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887300" y="9103448"/>
            <a:ext cx="1744980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887300" y="9103448"/>
            <a:ext cx="1744980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 extrusionOk="0">
                <a:moveTo>
                  <a:pt x="13004647" y="0"/>
                </a:moveTo>
                <a:lnTo>
                  <a:pt x="0" y="0"/>
                </a:lnTo>
                <a:lnTo>
                  <a:pt x="0" y="9753485"/>
                </a:lnTo>
                <a:lnTo>
                  <a:pt x="13004647" y="9753485"/>
                </a:lnTo>
                <a:lnTo>
                  <a:pt x="13004647" y="0"/>
                </a:lnTo>
                <a:close/>
              </a:path>
            </a:pathLst>
          </a:custGeom>
          <a:solidFill>
            <a:srgbClr val="EEED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540004"/>
            <a:ext cx="13004800" cy="936625"/>
          </a:xfrm>
          <a:custGeom>
            <a:avLst/>
            <a:gdLst/>
            <a:ahLst/>
            <a:cxnLst/>
            <a:rect l="l" t="t" r="r" b="b"/>
            <a:pathLst>
              <a:path w="13004800" h="936625" extrusionOk="0">
                <a:moveTo>
                  <a:pt x="13004647" y="0"/>
                </a:moveTo>
                <a:lnTo>
                  <a:pt x="0" y="0"/>
                </a:lnTo>
                <a:lnTo>
                  <a:pt x="0" y="936002"/>
                </a:lnTo>
                <a:lnTo>
                  <a:pt x="13004647" y="936002"/>
                </a:lnTo>
                <a:lnTo>
                  <a:pt x="13004647" y="0"/>
                </a:lnTo>
                <a:close/>
              </a:path>
            </a:pathLst>
          </a:custGeom>
          <a:solidFill>
            <a:srgbClr val="0B183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17022" y="304555"/>
            <a:ext cx="1600761" cy="1406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94028" y="751858"/>
            <a:ext cx="327444" cy="545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1439" y="731361"/>
            <a:ext cx="2194482" cy="5532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1528279" y="3219409"/>
            <a:ext cx="9935845" cy="53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887300" y="9103448"/>
            <a:ext cx="1744980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mailto:philip.hargreaves@carbonbit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.png"/><Relationship Id="rId10" Type="http://schemas.openxmlformats.org/officeDocument/2006/relationships/image" Target="../media/image43.png"/><Relationship Id="rId4" Type="http://schemas.openxmlformats.org/officeDocument/2006/relationships/image" Target="../media/image2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hyperlink" Target="mailto:dylan.jordan@carbonbit.com" TargetMode="External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hyperlink" Target="mailto:philip.hargreaves@carbonbi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7"/>
          <p:cNvGrpSpPr/>
          <p:nvPr/>
        </p:nvGrpSpPr>
        <p:grpSpPr>
          <a:xfrm>
            <a:off x="0" y="0"/>
            <a:ext cx="13004672" cy="9753486"/>
            <a:chOff x="0" y="0"/>
            <a:chExt cx="13004672" cy="9753486"/>
          </a:xfrm>
        </p:grpSpPr>
        <p:pic>
          <p:nvPicPr>
            <p:cNvPr id="56" name="Google Shape;56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13004672" cy="97534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7"/>
            <p:cNvSpPr/>
            <p:nvPr/>
          </p:nvSpPr>
          <p:spPr>
            <a:xfrm>
              <a:off x="5155044" y="3976001"/>
              <a:ext cx="4257040" cy="744220"/>
            </a:xfrm>
            <a:custGeom>
              <a:avLst/>
              <a:gdLst/>
              <a:ahLst/>
              <a:cxnLst/>
              <a:rect l="l" t="t" r="r" b="b"/>
              <a:pathLst>
                <a:path w="4257040" h="744220" extrusionOk="0">
                  <a:moveTo>
                    <a:pt x="497116" y="597369"/>
                  </a:moveTo>
                  <a:lnTo>
                    <a:pt x="406260" y="560819"/>
                  </a:lnTo>
                  <a:lnTo>
                    <a:pt x="395681" y="580644"/>
                  </a:lnTo>
                  <a:lnTo>
                    <a:pt x="382765" y="598297"/>
                  </a:lnTo>
                  <a:lnTo>
                    <a:pt x="349859" y="627138"/>
                  </a:lnTo>
                  <a:lnTo>
                    <a:pt x="309651" y="645541"/>
                  </a:lnTo>
                  <a:lnTo>
                    <a:pt x="264236" y="651675"/>
                  </a:lnTo>
                  <a:lnTo>
                    <a:pt x="241325" y="650201"/>
                  </a:lnTo>
                  <a:lnTo>
                    <a:pt x="199021" y="638467"/>
                  </a:lnTo>
                  <a:lnTo>
                    <a:pt x="161874" y="615353"/>
                  </a:lnTo>
                  <a:lnTo>
                    <a:pt x="132638" y="583247"/>
                  </a:lnTo>
                  <a:lnTo>
                    <a:pt x="112001" y="542810"/>
                  </a:lnTo>
                  <a:lnTo>
                    <a:pt x="101561" y="495808"/>
                  </a:lnTo>
                  <a:lnTo>
                    <a:pt x="100253" y="469963"/>
                  </a:lnTo>
                  <a:lnTo>
                    <a:pt x="101561" y="444080"/>
                  </a:lnTo>
                  <a:lnTo>
                    <a:pt x="112001" y="396824"/>
                  </a:lnTo>
                  <a:lnTo>
                    <a:pt x="132562" y="355968"/>
                  </a:lnTo>
                  <a:lnTo>
                    <a:pt x="161290" y="323850"/>
                  </a:lnTo>
                  <a:lnTo>
                    <a:pt x="197510" y="301167"/>
                  </a:lnTo>
                  <a:lnTo>
                    <a:pt x="239293" y="289674"/>
                  </a:lnTo>
                  <a:lnTo>
                    <a:pt x="262140" y="288239"/>
                  </a:lnTo>
                  <a:lnTo>
                    <a:pt x="285470" y="289610"/>
                  </a:lnTo>
                  <a:lnTo>
                    <a:pt x="328028" y="300583"/>
                  </a:lnTo>
                  <a:lnTo>
                    <a:pt x="364718" y="322186"/>
                  </a:lnTo>
                  <a:lnTo>
                    <a:pt x="393166" y="352475"/>
                  </a:lnTo>
                  <a:lnTo>
                    <a:pt x="404164" y="370738"/>
                  </a:lnTo>
                  <a:lnTo>
                    <a:pt x="493991" y="333146"/>
                  </a:lnTo>
                  <a:lnTo>
                    <a:pt x="455993" y="274929"/>
                  </a:lnTo>
                  <a:lnTo>
                    <a:pt x="402602" y="231851"/>
                  </a:lnTo>
                  <a:lnTo>
                    <a:pt x="337718" y="205206"/>
                  </a:lnTo>
                  <a:lnTo>
                    <a:pt x="265277" y="196329"/>
                  </a:lnTo>
                  <a:lnTo>
                    <a:pt x="227711" y="198513"/>
                  </a:lnTo>
                  <a:lnTo>
                    <a:pt x="159042" y="216014"/>
                  </a:lnTo>
                  <a:lnTo>
                    <a:pt x="99542" y="250494"/>
                  </a:lnTo>
                  <a:lnTo>
                    <a:pt x="52539" y="298792"/>
                  </a:lnTo>
                  <a:lnTo>
                    <a:pt x="19088" y="359918"/>
                  </a:lnTo>
                  <a:lnTo>
                    <a:pt x="2120" y="430936"/>
                  </a:lnTo>
                  <a:lnTo>
                    <a:pt x="0" y="469963"/>
                  </a:lnTo>
                  <a:lnTo>
                    <a:pt x="2120" y="509003"/>
                  </a:lnTo>
                  <a:lnTo>
                    <a:pt x="19088" y="580009"/>
                  </a:lnTo>
                  <a:lnTo>
                    <a:pt x="52578" y="641146"/>
                  </a:lnTo>
                  <a:lnTo>
                    <a:pt x="99834" y="689444"/>
                  </a:lnTo>
                  <a:lnTo>
                    <a:pt x="159854" y="723900"/>
                  </a:lnTo>
                  <a:lnTo>
                    <a:pt x="229311" y="741400"/>
                  </a:lnTo>
                  <a:lnTo>
                    <a:pt x="267360" y="743585"/>
                  </a:lnTo>
                  <a:lnTo>
                    <a:pt x="304990" y="741172"/>
                  </a:lnTo>
                  <a:lnTo>
                    <a:pt x="374180" y="721842"/>
                  </a:lnTo>
                  <a:lnTo>
                    <a:pt x="434365" y="683729"/>
                  </a:lnTo>
                  <a:lnTo>
                    <a:pt x="480047" y="629945"/>
                  </a:lnTo>
                  <a:lnTo>
                    <a:pt x="497116" y="597369"/>
                  </a:lnTo>
                  <a:close/>
                </a:path>
                <a:path w="4257040" h="744220" extrusionOk="0">
                  <a:moveTo>
                    <a:pt x="992047" y="442582"/>
                  </a:moveTo>
                  <a:lnTo>
                    <a:pt x="991095" y="407885"/>
                  </a:lnTo>
                  <a:lnTo>
                    <a:pt x="986815" y="372059"/>
                  </a:lnTo>
                  <a:lnTo>
                    <a:pt x="979347" y="339483"/>
                  </a:lnTo>
                  <a:lnTo>
                    <a:pt x="968730" y="310311"/>
                  </a:lnTo>
                  <a:lnTo>
                    <a:pt x="968679" y="310159"/>
                  </a:lnTo>
                  <a:lnTo>
                    <a:pt x="954874" y="284137"/>
                  </a:lnTo>
                  <a:lnTo>
                    <a:pt x="937996" y="261353"/>
                  </a:lnTo>
                  <a:lnTo>
                    <a:pt x="918057" y="241846"/>
                  </a:lnTo>
                  <a:lnTo>
                    <a:pt x="895057" y="225577"/>
                  </a:lnTo>
                  <a:lnTo>
                    <a:pt x="895057" y="497103"/>
                  </a:lnTo>
                  <a:lnTo>
                    <a:pt x="895045" y="512914"/>
                  </a:lnTo>
                  <a:lnTo>
                    <a:pt x="894041" y="531876"/>
                  </a:lnTo>
                  <a:lnTo>
                    <a:pt x="893953" y="533615"/>
                  </a:lnTo>
                  <a:lnTo>
                    <a:pt x="890612" y="553262"/>
                  </a:lnTo>
                  <a:lnTo>
                    <a:pt x="877303" y="589013"/>
                  </a:lnTo>
                  <a:lnTo>
                    <a:pt x="843026" y="630643"/>
                  </a:lnTo>
                  <a:lnTo>
                    <a:pt x="794016" y="654418"/>
                  </a:lnTo>
                  <a:lnTo>
                    <a:pt x="754075" y="658977"/>
                  </a:lnTo>
                  <a:lnTo>
                    <a:pt x="730859" y="657707"/>
                  </a:lnTo>
                  <a:lnTo>
                    <a:pt x="692467" y="647534"/>
                  </a:lnTo>
                  <a:lnTo>
                    <a:pt x="656551" y="614222"/>
                  </a:lnTo>
                  <a:lnTo>
                    <a:pt x="649630" y="581710"/>
                  </a:lnTo>
                  <a:lnTo>
                    <a:pt x="651459" y="562952"/>
                  </a:lnTo>
                  <a:lnTo>
                    <a:pt x="678865" y="519569"/>
                  </a:lnTo>
                  <a:lnTo>
                    <a:pt x="718807" y="502729"/>
                  </a:lnTo>
                  <a:lnTo>
                    <a:pt x="780173" y="497103"/>
                  </a:lnTo>
                  <a:lnTo>
                    <a:pt x="895057" y="497103"/>
                  </a:lnTo>
                  <a:lnTo>
                    <a:pt x="895057" y="225577"/>
                  </a:lnTo>
                  <a:lnTo>
                    <a:pt x="868934" y="212788"/>
                  </a:lnTo>
                  <a:lnTo>
                    <a:pt x="839698" y="203657"/>
                  </a:lnTo>
                  <a:lnTo>
                    <a:pt x="807326" y="198170"/>
                  </a:lnTo>
                  <a:lnTo>
                    <a:pt x="771817" y="196329"/>
                  </a:lnTo>
                  <a:lnTo>
                    <a:pt x="746036" y="197345"/>
                  </a:lnTo>
                  <a:lnTo>
                    <a:pt x="699554" y="205447"/>
                  </a:lnTo>
                  <a:lnTo>
                    <a:pt x="659739" y="221335"/>
                  </a:lnTo>
                  <a:lnTo>
                    <a:pt x="625792" y="243268"/>
                  </a:lnTo>
                  <a:lnTo>
                    <a:pt x="597471" y="270713"/>
                  </a:lnTo>
                  <a:lnTo>
                    <a:pt x="573963" y="302310"/>
                  </a:lnTo>
                  <a:lnTo>
                    <a:pt x="563981" y="319570"/>
                  </a:lnTo>
                  <a:lnTo>
                    <a:pt x="651713" y="352996"/>
                  </a:lnTo>
                  <a:lnTo>
                    <a:pt x="662254" y="336423"/>
                  </a:lnTo>
                  <a:lnTo>
                    <a:pt x="674039" y="322186"/>
                  </a:lnTo>
                  <a:lnTo>
                    <a:pt x="716889" y="293471"/>
                  </a:lnTo>
                  <a:lnTo>
                    <a:pt x="770318" y="284137"/>
                  </a:lnTo>
                  <a:lnTo>
                    <a:pt x="773150" y="284137"/>
                  </a:lnTo>
                  <a:lnTo>
                    <a:pt x="811377" y="289026"/>
                  </a:lnTo>
                  <a:lnTo>
                    <a:pt x="854773" y="314998"/>
                  </a:lnTo>
                  <a:lnTo>
                    <a:pt x="882002" y="362381"/>
                  </a:lnTo>
                  <a:lnTo>
                    <a:pt x="891425" y="403288"/>
                  </a:lnTo>
                  <a:lnTo>
                    <a:pt x="893267" y="418782"/>
                  </a:lnTo>
                  <a:lnTo>
                    <a:pt x="753008" y="418782"/>
                  </a:lnTo>
                  <a:lnTo>
                    <a:pt x="707605" y="421436"/>
                  </a:lnTo>
                  <a:lnTo>
                    <a:pt x="667499" y="429361"/>
                  </a:lnTo>
                  <a:lnTo>
                    <a:pt x="603148" y="461086"/>
                  </a:lnTo>
                  <a:lnTo>
                    <a:pt x="562889" y="512775"/>
                  </a:lnTo>
                  <a:lnTo>
                    <a:pt x="549363" y="583793"/>
                  </a:lnTo>
                  <a:lnTo>
                    <a:pt x="552538" y="618655"/>
                  </a:lnTo>
                  <a:lnTo>
                    <a:pt x="552589" y="619340"/>
                  </a:lnTo>
                  <a:lnTo>
                    <a:pt x="578446" y="678091"/>
                  </a:lnTo>
                  <a:lnTo>
                    <a:pt x="629488" y="719785"/>
                  </a:lnTo>
                  <a:lnTo>
                    <a:pt x="701802" y="740930"/>
                  </a:lnTo>
                  <a:lnTo>
                    <a:pt x="745705" y="743572"/>
                  </a:lnTo>
                  <a:lnTo>
                    <a:pt x="789203" y="739698"/>
                  </a:lnTo>
                  <a:lnTo>
                    <a:pt x="826770" y="728052"/>
                  </a:lnTo>
                  <a:lnTo>
                    <a:pt x="884085" y="681443"/>
                  </a:lnTo>
                  <a:lnTo>
                    <a:pt x="896086" y="662635"/>
                  </a:lnTo>
                  <a:lnTo>
                    <a:pt x="899223" y="731050"/>
                  </a:lnTo>
                  <a:lnTo>
                    <a:pt x="991133" y="731050"/>
                  </a:lnTo>
                  <a:lnTo>
                    <a:pt x="991235" y="701281"/>
                  </a:lnTo>
                  <a:lnTo>
                    <a:pt x="991362" y="669175"/>
                  </a:lnTo>
                  <a:lnTo>
                    <a:pt x="991387" y="662635"/>
                  </a:lnTo>
                  <a:lnTo>
                    <a:pt x="991400" y="658977"/>
                  </a:lnTo>
                  <a:lnTo>
                    <a:pt x="991514" y="627430"/>
                  </a:lnTo>
                  <a:lnTo>
                    <a:pt x="991616" y="598982"/>
                  </a:lnTo>
                  <a:lnTo>
                    <a:pt x="991717" y="571728"/>
                  </a:lnTo>
                  <a:lnTo>
                    <a:pt x="991806" y="545973"/>
                  </a:lnTo>
                  <a:lnTo>
                    <a:pt x="991933" y="512775"/>
                  </a:lnTo>
                  <a:lnTo>
                    <a:pt x="991984" y="497103"/>
                  </a:lnTo>
                  <a:lnTo>
                    <a:pt x="992047" y="442582"/>
                  </a:lnTo>
                  <a:close/>
                </a:path>
                <a:path w="4257040" h="744220" extrusionOk="0">
                  <a:moveTo>
                    <a:pt x="1368107" y="206781"/>
                  </a:moveTo>
                  <a:lnTo>
                    <a:pt x="1313014" y="213309"/>
                  </a:lnTo>
                  <a:lnTo>
                    <a:pt x="1260538" y="232892"/>
                  </a:lnTo>
                  <a:lnTo>
                    <a:pt x="1218031" y="262178"/>
                  </a:lnTo>
                  <a:lnTo>
                    <a:pt x="1183246" y="302628"/>
                  </a:lnTo>
                  <a:lnTo>
                    <a:pt x="1183246" y="208864"/>
                  </a:lnTo>
                  <a:lnTo>
                    <a:pt x="1084033" y="208864"/>
                  </a:lnTo>
                  <a:lnTo>
                    <a:pt x="1084033" y="731050"/>
                  </a:lnTo>
                  <a:lnTo>
                    <a:pt x="1183246" y="731050"/>
                  </a:lnTo>
                  <a:lnTo>
                    <a:pt x="1183246" y="446989"/>
                  </a:lnTo>
                  <a:lnTo>
                    <a:pt x="1184922" y="421233"/>
                  </a:lnTo>
                  <a:lnTo>
                    <a:pt x="1198232" y="378155"/>
                  </a:lnTo>
                  <a:lnTo>
                    <a:pt x="1224178" y="346011"/>
                  </a:lnTo>
                  <a:lnTo>
                    <a:pt x="1258646" y="323037"/>
                  </a:lnTo>
                  <a:lnTo>
                    <a:pt x="1300251" y="308698"/>
                  </a:lnTo>
                  <a:lnTo>
                    <a:pt x="1344904" y="301650"/>
                  </a:lnTo>
                  <a:lnTo>
                    <a:pt x="1368107" y="300774"/>
                  </a:lnTo>
                  <a:lnTo>
                    <a:pt x="1368107" y="206781"/>
                  </a:lnTo>
                  <a:close/>
                </a:path>
                <a:path w="4257040" h="744220" extrusionOk="0">
                  <a:moveTo>
                    <a:pt x="1938375" y="469963"/>
                  </a:moveTo>
                  <a:lnTo>
                    <a:pt x="1936521" y="430060"/>
                  </a:lnTo>
                  <a:lnTo>
                    <a:pt x="1921624" y="358241"/>
                  </a:lnTo>
                  <a:lnTo>
                    <a:pt x="1892261" y="297472"/>
                  </a:lnTo>
                  <a:lnTo>
                    <a:pt x="1883702" y="286143"/>
                  </a:lnTo>
                  <a:lnTo>
                    <a:pt x="1872970" y="271919"/>
                  </a:lnTo>
                  <a:lnTo>
                    <a:pt x="1850745" y="249694"/>
                  </a:lnTo>
                  <a:lnTo>
                    <a:pt x="1837067" y="239433"/>
                  </a:lnTo>
                  <a:lnTo>
                    <a:pt x="1837067" y="469963"/>
                  </a:lnTo>
                  <a:lnTo>
                    <a:pt x="1835797" y="495884"/>
                  </a:lnTo>
                  <a:lnTo>
                    <a:pt x="1825612" y="543394"/>
                  </a:lnTo>
                  <a:lnTo>
                    <a:pt x="1805571" y="584746"/>
                  </a:lnTo>
                  <a:lnTo>
                    <a:pt x="1777593" y="617410"/>
                  </a:lnTo>
                  <a:lnTo>
                    <a:pt x="1742351" y="640549"/>
                  </a:lnTo>
                  <a:lnTo>
                    <a:pt x="1701101" y="652297"/>
                  </a:lnTo>
                  <a:lnTo>
                    <a:pt x="1678317" y="653757"/>
                  </a:lnTo>
                  <a:lnTo>
                    <a:pt x="1657502" y="652297"/>
                  </a:lnTo>
                  <a:lnTo>
                    <a:pt x="1637842" y="647890"/>
                  </a:lnTo>
                  <a:lnTo>
                    <a:pt x="1634020" y="646366"/>
                  </a:lnTo>
                  <a:lnTo>
                    <a:pt x="1619377" y="640549"/>
                  </a:lnTo>
                  <a:lnTo>
                    <a:pt x="1586293" y="617410"/>
                  </a:lnTo>
                  <a:lnTo>
                    <a:pt x="1560169" y="585038"/>
                  </a:lnTo>
                  <a:lnTo>
                    <a:pt x="1541640" y="544080"/>
                  </a:lnTo>
                  <a:lnTo>
                    <a:pt x="1532242" y="496303"/>
                  </a:lnTo>
                  <a:lnTo>
                    <a:pt x="1531061" y="469963"/>
                  </a:lnTo>
                  <a:lnTo>
                    <a:pt x="1532242" y="444055"/>
                  </a:lnTo>
                  <a:lnTo>
                    <a:pt x="1541640" y="396532"/>
                  </a:lnTo>
                  <a:lnTo>
                    <a:pt x="1560207" y="355180"/>
                  </a:lnTo>
                  <a:lnTo>
                    <a:pt x="1586585" y="322541"/>
                  </a:lnTo>
                  <a:lnTo>
                    <a:pt x="1620126" y="299377"/>
                  </a:lnTo>
                  <a:lnTo>
                    <a:pt x="1638274" y="292214"/>
                  </a:lnTo>
                  <a:lnTo>
                    <a:pt x="1638757" y="292023"/>
                  </a:lnTo>
                  <a:lnTo>
                    <a:pt x="1658505" y="287616"/>
                  </a:lnTo>
                  <a:lnTo>
                    <a:pt x="1679359" y="286143"/>
                  </a:lnTo>
                  <a:lnTo>
                    <a:pt x="1701723" y="287616"/>
                  </a:lnTo>
                  <a:lnTo>
                    <a:pt x="1742719" y="299377"/>
                  </a:lnTo>
                  <a:lnTo>
                    <a:pt x="1778381" y="322541"/>
                  </a:lnTo>
                  <a:lnTo>
                    <a:pt x="1806282" y="354888"/>
                  </a:lnTo>
                  <a:lnTo>
                    <a:pt x="1825904" y="395859"/>
                  </a:lnTo>
                  <a:lnTo>
                    <a:pt x="1835823" y="443623"/>
                  </a:lnTo>
                  <a:lnTo>
                    <a:pt x="1837067" y="469963"/>
                  </a:lnTo>
                  <a:lnTo>
                    <a:pt x="1837067" y="239433"/>
                  </a:lnTo>
                  <a:lnTo>
                    <a:pt x="1797900" y="215722"/>
                  </a:lnTo>
                  <a:lnTo>
                    <a:pt x="1736280" y="198488"/>
                  </a:lnTo>
                  <a:lnTo>
                    <a:pt x="1702333" y="196329"/>
                  </a:lnTo>
                  <a:lnTo>
                    <a:pt x="1670519" y="198488"/>
                  </a:lnTo>
                  <a:lnTo>
                    <a:pt x="1613344" y="215722"/>
                  </a:lnTo>
                  <a:lnTo>
                    <a:pt x="1571688" y="243700"/>
                  </a:lnTo>
                  <a:lnTo>
                    <a:pt x="1543240" y="274434"/>
                  </a:lnTo>
                  <a:lnTo>
                    <a:pt x="1531061" y="292214"/>
                  </a:lnTo>
                  <a:lnTo>
                    <a:pt x="1531061" y="0"/>
                  </a:lnTo>
                  <a:lnTo>
                    <a:pt x="1431848" y="0"/>
                  </a:lnTo>
                  <a:lnTo>
                    <a:pt x="1431848" y="731050"/>
                  </a:lnTo>
                  <a:lnTo>
                    <a:pt x="1525841" y="731050"/>
                  </a:lnTo>
                  <a:lnTo>
                    <a:pt x="1530311" y="647890"/>
                  </a:lnTo>
                  <a:lnTo>
                    <a:pt x="1530388" y="646366"/>
                  </a:lnTo>
                  <a:lnTo>
                    <a:pt x="1542669" y="664616"/>
                  </a:lnTo>
                  <a:lnTo>
                    <a:pt x="1571459" y="696010"/>
                  </a:lnTo>
                  <a:lnTo>
                    <a:pt x="1613344" y="724204"/>
                  </a:lnTo>
                  <a:lnTo>
                    <a:pt x="1670519" y="741438"/>
                  </a:lnTo>
                  <a:lnTo>
                    <a:pt x="1702333" y="743585"/>
                  </a:lnTo>
                  <a:lnTo>
                    <a:pt x="1736280" y="741438"/>
                  </a:lnTo>
                  <a:lnTo>
                    <a:pt x="1797900" y="724204"/>
                  </a:lnTo>
                  <a:lnTo>
                    <a:pt x="1850745" y="690194"/>
                  </a:lnTo>
                  <a:lnTo>
                    <a:pt x="1883562" y="653757"/>
                  </a:lnTo>
                  <a:lnTo>
                    <a:pt x="1892261" y="642162"/>
                  </a:lnTo>
                  <a:lnTo>
                    <a:pt x="1908606" y="613041"/>
                  </a:lnTo>
                  <a:lnTo>
                    <a:pt x="1921624" y="580986"/>
                  </a:lnTo>
                  <a:lnTo>
                    <a:pt x="1930933" y="546468"/>
                  </a:lnTo>
                  <a:lnTo>
                    <a:pt x="1936521" y="509460"/>
                  </a:lnTo>
                  <a:lnTo>
                    <a:pt x="1938375" y="469963"/>
                  </a:lnTo>
                  <a:close/>
                </a:path>
                <a:path w="4257040" h="744220" extrusionOk="0">
                  <a:moveTo>
                    <a:pt x="2527401" y="469976"/>
                  </a:moveTo>
                  <a:lnTo>
                    <a:pt x="2525318" y="430936"/>
                  </a:lnTo>
                  <a:lnTo>
                    <a:pt x="2508605" y="359918"/>
                  </a:lnTo>
                  <a:lnTo>
                    <a:pt x="2475636" y="298792"/>
                  </a:lnTo>
                  <a:lnTo>
                    <a:pt x="2465933" y="287197"/>
                  </a:lnTo>
                  <a:lnTo>
                    <a:pt x="2454033" y="272973"/>
                  </a:lnTo>
                  <a:lnTo>
                    <a:pt x="2429167" y="250482"/>
                  </a:lnTo>
                  <a:lnTo>
                    <a:pt x="2427147" y="249110"/>
                  </a:lnTo>
                  <a:lnTo>
                    <a:pt x="2427147" y="469976"/>
                  </a:lnTo>
                  <a:lnTo>
                    <a:pt x="2425839" y="496277"/>
                  </a:lnTo>
                  <a:lnTo>
                    <a:pt x="2415387" y="543788"/>
                  </a:lnTo>
                  <a:lnTo>
                    <a:pt x="2394864" y="584288"/>
                  </a:lnTo>
                  <a:lnTo>
                    <a:pt x="2366403" y="616407"/>
                  </a:lnTo>
                  <a:lnTo>
                    <a:pt x="2330640" y="639508"/>
                  </a:lnTo>
                  <a:lnTo>
                    <a:pt x="2289124" y="651256"/>
                  </a:lnTo>
                  <a:lnTo>
                    <a:pt x="2266315" y="652729"/>
                  </a:lnTo>
                  <a:lnTo>
                    <a:pt x="2242934" y="651256"/>
                  </a:lnTo>
                  <a:lnTo>
                    <a:pt x="2200122" y="639508"/>
                  </a:lnTo>
                  <a:lnTo>
                    <a:pt x="2162911" y="616407"/>
                  </a:lnTo>
                  <a:lnTo>
                    <a:pt x="2133676" y="584288"/>
                  </a:lnTo>
                  <a:lnTo>
                    <a:pt x="2113038" y="543788"/>
                  </a:lnTo>
                  <a:lnTo>
                    <a:pt x="2102599" y="496277"/>
                  </a:lnTo>
                  <a:lnTo>
                    <a:pt x="2101291" y="469976"/>
                  </a:lnTo>
                  <a:lnTo>
                    <a:pt x="2102599" y="444080"/>
                  </a:lnTo>
                  <a:lnTo>
                    <a:pt x="2113038" y="396836"/>
                  </a:lnTo>
                  <a:lnTo>
                    <a:pt x="2133612" y="355942"/>
                  </a:lnTo>
                  <a:lnTo>
                    <a:pt x="2162327" y="323557"/>
                  </a:lnTo>
                  <a:lnTo>
                    <a:pt x="2198624" y="300405"/>
                  </a:lnTo>
                  <a:lnTo>
                    <a:pt x="2240927" y="288658"/>
                  </a:lnTo>
                  <a:lnTo>
                    <a:pt x="2264232" y="287197"/>
                  </a:lnTo>
                  <a:lnTo>
                    <a:pt x="2287105" y="288658"/>
                  </a:lnTo>
                  <a:lnTo>
                    <a:pt x="2329142" y="300405"/>
                  </a:lnTo>
                  <a:lnTo>
                    <a:pt x="2365857" y="323557"/>
                  </a:lnTo>
                  <a:lnTo>
                    <a:pt x="2394801" y="355638"/>
                  </a:lnTo>
                  <a:lnTo>
                    <a:pt x="2415387" y="396138"/>
                  </a:lnTo>
                  <a:lnTo>
                    <a:pt x="2425839" y="443661"/>
                  </a:lnTo>
                  <a:lnTo>
                    <a:pt x="2427147" y="469976"/>
                  </a:lnTo>
                  <a:lnTo>
                    <a:pt x="2427147" y="249110"/>
                  </a:lnTo>
                  <a:lnTo>
                    <a:pt x="2370099" y="216027"/>
                  </a:lnTo>
                  <a:lnTo>
                    <a:pt x="2301176" y="198526"/>
                  </a:lnTo>
                  <a:lnTo>
                    <a:pt x="2263190" y="196342"/>
                  </a:lnTo>
                  <a:lnTo>
                    <a:pt x="2226106" y="198526"/>
                  </a:lnTo>
                  <a:lnTo>
                    <a:pt x="2158212" y="216027"/>
                  </a:lnTo>
                  <a:lnTo>
                    <a:pt x="2099271" y="250482"/>
                  </a:lnTo>
                  <a:lnTo>
                    <a:pt x="2052802" y="298792"/>
                  </a:lnTo>
                  <a:lnTo>
                    <a:pt x="2019833" y="359918"/>
                  </a:lnTo>
                  <a:lnTo>
                    <a:pt x="2003120" y="430936"/>
                  </a:lnTo>
                  <a:lnTo>
                    <a:pt x="2001037" y="469976"/>
                  </a:lnTo>
                  <a:lnTo>
                    <a:pt x="2003158" y="509003"/>
                  </a:lnTo>
                  <a:lnTo>
                    <a:pt x="2020138" y="580021"/>
                  </a:lnTo>
                  <a:lnTo>
                    <a:pt x="2053551" y="641146"/>
                  </a:lnTo>
                  <a:lnTo>
                    <a:pt x="2100300" y="689444"/>
                  </a:lnTo>
                  <a:lnTo>
                    <a:pt x="2159393" y="723900"/>
                  </a:lnTo>
                  <a:lnTo>
                    <a:pt x="2228316" y="741400"/>
                  </a:lnTo>
                  <a:lnTo>
                    <a:pt x="2266315" y="743597"/>
                  </a:lnTo>
                  <a:lnTo>
                    <a:pt x="2303348" y="741400"/>
                  </a:lnTo>
                  <a:lnTo>
                    <a:pt x="2370975" y="723900"/>
                  </a:lnTo>
                  <a:lnTo>
                    <a:pt x="2429459" y="689444"/>
                  </a:lnTo>
                  <a:lnTo>
                    <a:pt x="2466022" y="652729"/>
                  </a:lnTo>
                  <a:lnTo>
                    <a:pt x="2475674" y="641146"/>
                  </a:lnTo>
                  <a:lnTo>
                    <a:pt x="2493988" y="612000"/>
                  </a:lnTo>
                  <a:lnTo>
                    <a:pt x="2508605" y="580021"/>
                  </a:lnTo>
                  <a:lnTo>
                    <a:pt x="2519045" y="545693"/>
                  </a:lnTo>
                  <a:lnTo>
                    <a:pt x="2525318" y="509003"/>
                  </a:lnTo>
                  <a:lnTo>
                    <a:pt x="2527401" y="469976"/>
                  </a:lnTo>
                  <a:close/>
                </a:path>
                <a:path w="4257040" h="744220" extrusionOk="0">
                  <a:moveTo>
                    <a:pt x="3054731" y="437578"/>
                  </a:moveTo>
                  <a:lnTo>
                    <a:pt x="3053207" y="396824"/>
                  </a:lnTo>
                  <a:lnTo>
                    <a:pt x="3040926" y="327634"/>
                  </a:lnTo>
                  <a:lnTo>
                    <a:pt x="3016618" y="274574"/>
                  </a:lnTo>
                  <a:lnTo>
                    <a:pt x="2981642" y="235661"/>
                  </a:lnTo>
                  <a:lnTo>
                    <a:pt x="2936506" y="210426"/>
                  </a:lnTo>
                  <a:lnTo>
                    <a:pt x="2882976" y="197904"/>
                  </a:lnTo>
                  <a:lnTo>
                    <a:pt x="2853182" y="196329"/>
                  </a:lnTo>
                  <a:lnTo>
                    <a:pt x="2822930" y="198297"/>
                  </a:lnTo>
                  <a:lnTo>
                    <a:pt x="2768866" y="213956"/>
                  </a:lnTo>
                  <a:lnTo>
                    <a:pt x="2729928" y="239407"/>
                  </a:lnTo>
                  <a:lnTo>
                    <a:pt x="2703436" y="267982"/>
                  </a:lnTo>
                  <a:lnTo>
                    <a:pt x="2692057" y="284746"/>
                  </a:lnTo>
                  <a:lnTo>
                    <a:pt x="2687116" y="208864"/>
                  </a:lnTo>
                  <a:lnTo>
                    <a:pt x="2594165" y="208864"/>
                  </a:lnTo>
                  <a:lnTo>
                    <a:pt x="2594165" y="731050"/>
                  </a:lnTo>
                  <a:lnTo>
                    <a:pt x="2693390" y="731050"/>
                  </a:lnTo>
                  <a:lnTo>
                    <a:pt x="2693390" y="459511"/>
                  </a:lnTo>
                  <a:lnTo>
                    <a:pt x="2695613" y="421068"/>
                  </a:lnTo>
                  <a:lnTo>
                    <a:pt x="2713367" y="357898"/>
                  </a:lnTo>
                  <a:lnTo>
                    <a:pt x="2748419" y="313512"/>
                  </a:lnTo>
                  <a:lnTo>
                    <a:pt x="2798026" y="291045"/>
                  </a:lnTo>
                  <a:lnTo>
                    <a:pt x="2828112" y="288226"/>
                  </a:lnTo>
                  <a:lnTo>
                    <a:pt x="2846362" y="289610"/>
                  </a:lnTo>
                  <a:lnTo>
                    <a:pt x="2894431" y="303911"/>
                  </a:lnTo>
                  <a:lnTo>
                    <a:pt x="2930448" y="338467"/>
                  </a:lnTo>
                  <a:lnTo>
                    <a:pt x="2946412" y="376262"/>
                  </a:lnTo>
                  <a:lnTo>
                    <a:pt x="2954528" y="430314"/>
                  </a:lnTo>
                  <a:lnTo>
                    <a:pt x="2955531" y="463689"/>
                  </a:lnTo>
                  <a:lnTo>
                    <a:pt x="2955531" y="731050"/>
                  </a:lnTo>
                  <a:lnTo>
                    <a:pt x="3054731" y="731050"/>
                  </a:lnTo>
                  <a:lnTo>
                    <a:pt x="3054731" y="437578"/>
                  </a:lnTo>
                  <a:close/>
                </a:path>
                <a:path w="4257040" h="744220" extrusionOk="0">
                  <a:moveTo>
                    <a:pt x="3653129" y="469963"/>
                  </a:moveTo>
                  <a:lnTo>
                    <a:pt x="3651262" y="430060"/>
                  </a:lnTo>
                  <a:lnTo>
                    <a:pt x="3636378" y="358241"/>
                  </a:lnTo>
                  <a:lnTo>
                    <a:pt x="3607003" y="297472"/>
                  </a:lnTo>
                  <a:lnTo>
                    <a:pt x="3598456" y="286143"/>
                  </a:lnTo>
                  <a:lnTo>
                    <a:pt x="3587724" y="271919"/>
                  </a:lnTo>
                  <a:lnTo>
                    <a:pt x="3565487" y="249694"/>
                  </a:lnTo>
                  <a:lnTo>
                    <a:pt x="3551821" y="239433"/>
                  </a:lnTo>
                  <a:lnTo>
                    <a:pt x="3551821" y="469963"/>
                  </a:lnTo>
                  <a:lnTo>
                    <a:pt x="3550551" y="495884"/>
                  </a:lnTo>
                  <a:lnTo>
                    <a:pt x="3540353" y="543394"/>
                  </a:lnTo>
                  <a:lnTo>
                    <a:pt x="3520313" y="584746"/>
                  </a:lnTo>
                  <a:lnTo>
                    <a:pt x="3492335" y="617410"/>
                  </a:lnTo>
                  <a:lnTo>
                    <a:pt x="3457105" y="640549"/>
                  </a:lnTo>
                  <a:lnTo>
                    <a:pt x="3415855" y="652297"/>
                  </a:lnTo>
                  <a:lnTo>
                    <a:pt x="3393071" y="653757"/>
                  </a:lnTo>
                  <a:lnTo>
                    <a:pt x="3372243" y="652297"/>
                  </a:lnTo>
                  <a:lnTo>
                    <a:pt x="3334131" y="640549"/>
                  </a:lnTo>
                  <a:lnTo>
                    <a:pt x="3301034" y="617410"/>
                  </a:lnTo>
                  <a:lnTo>
                    <a:pt x="3274923" y="585038"/>
                  </a:lnTo>
                  <a:lnTo>
                    <a:pt x="3256381" y="544080"/>
                  </a:lnTo>
                  <a:lnTo>
                    <a:pt x="3246983" y="496303"/>
                  </a:lnTo>
                  <a:lnTo>
                    <a:pt x="3245815" y="469963"/>
                  </a:lnTo>
                  <a:lnTo>
                    <a:pt x="3246983" y="444055"/>
                  </a:lnTo>
                  <a:lnTo>
                    <a:pt x="3256381" y="396532"/>
                  </a:lnTo>
                  <a:lnTo>
                    <a:pt x="3274961" y="355180"/>
                  </a:lnTo>
                  <a:lnTo>
                    <a:pt x="3301327" y="322541"/>
                  </a:lnTo>
                  <a:lnTo>
                    <a:pt x="3334867" y="299377"/>
                  </a:lnTo>
                  <a:lnTo>
                    <a:pt x="3353028" y="292214"/>
                  </a:lnTo>
                  <a:lnTo>
                    <a:pt x="3353511" y="292023"/>
                  </a:lnTo>
                  <a:lnTo>
                    <a:pt x="3373259" y="287616"/>
                  </a:lnTo>
                  <a:lnTo>
                    <a:pt x="3394125" y="286143"/>
                  </a:lnTo>
                  <a:lnTo>
                    <a:pt x="3416477" y="287616"/>
                  </a:lnTo>
                  <a:lnTo>
                    <a:pt x="3457460" y="299377"/>
                  </a:lnTo>
                  <a:lnTo>
                    <a:pt x="3493135" y="322541"/>
                  </a:lnTo>
                  <a:lnTo>
                    <a:pt x="3521037" y="354888"/>
                  </a:lnTo>
                  <a:lnTo>
                    <a:pt x="3540645" y="395859"/>
                  </a:lnTo>
                  <a:lnTo>
                    <a:pt x="3550577" y="443623"/>
                  </a:lnTo>
                  <a:lnTo>
                    <a:pt x="3551821" y="469963"/>
                  </a:lnTo>
                  <a:lnTo>
                    <a:pt x="3551821" y="239433"/>
                  </a:lnTo>
                  <a:lnTo>
                    <a:pt x="3512655" y="215722"/>
                  </a:lnTo>
                  <a:lnTo>
                    <a:pt x="3451021" y="198488"/>
                  </a:lnTo>
                  <a:lnTo>
                    <a:pt x="3417087" y="196329"/>
                  </a:lnTo>
                  <a:lnTo>
                    <a:pt x="3385261" y="198488"/>
                  </a:lnTo>
                  <a:lnTo>
                    <a:pt x="3328098" y="215722"/>
                  </a:lnTo>
                  <a:lnTo>
                    <a:pt x="3286429" y="243700"/>
                  </a:lnTo>
                  <a:lnTo>
                    <a:pt x="3257994" y="274434"/>
                  </a:lnTo>
                  <a:lnTo>
                    <a:pt x="3245815" y="292214"/>
                  </a:lnTo>
                  <a:lnTo>
                    <a:pt x="3245815" y="0"/>
                  </a:lnTo>
                  <a:lnTo>
                    <a:pt x="3146602" y="0"/>
                  </a:lnTo>
                  <a:lnTo>
                    <a:pt x="3146602" y="731050"/>
                  </a:lnTo>
                  <a:lnTo>
                    <a:pt x="3240595" y="731050"/>
                  </a:lnTo>
                  <a:lnTo>
                    <a:pt x="3245053" y="647890"/>
                  </a:lnTo>
                  <a:lnTo>
                    <a:pt x="3245142" y="646366"/>
                  </a:lnTo>
                  <a:lnTo>
                    <a:pt x="3271113" y="681177"/>
                  </a:lnTo>
                  <a:lnTo>
                    <a:pt x="3302736" y="709129"/>
                  </a:lnTo>
                  <a:lnTo>
                    <a:pt x="3355606" y="734974"/>
                  </a:lnTo>
                  <a:lnTo>
                    <a:pt x="3417087" y="743585"/>
                  </a:lnTo>
                  <a:lnTo>
                    <a:pt x="3451021" y="741438"/>
                  </a:lnTo>
                  <a:lnTo>
                    <a:pt x="3512655" y="724204"/>
                  </a:lnTo>
                  <a:lnTo>
                    <a:pt x="3565487" y="690194"/>
                  </a:lnTo>
                  <a:lnTo>
                    <a:pt x="3598303" y="653757"/>
                  </a:lnTo>
                  <a:lnTo>
                    <a:pt x="3607003" y="642162"/>
                  </a:lnTo>
                  <a:lnTo>
                    <a:pt x="3623360" y="613041"/>
                  </a:lnTo>
                  <a:lnTo>
                    <a:pt x="3636378" y="580986"/>
                  </a:lnTo>
                  <a:lnTo>
                    <a:pt x="3645687" y="546468"/>
                  </a:lnTo>
                  <a:lnTo>
                    <a:pt x="3651262" y="509460"/>
                  </a:lnTo>
                  <a:lnTo>
                    <a:pt x="3653129" y="469963"/>
                  </a:lnTo>
                  <a:close/>
                </a:path>
                <a:path w="4257040" h="744220" extrusionOk="0">
                  <a:moveTo>
                    <a:pt x="3833749" y="208864"/>
                  </a:moveTo>
                  <a:lnTo>
                    <a:pt x="3734536" y="208864"/>
                  </a:lnTo>
                  <a:lnTo>
                    <a:pt x="3734536" y="731050"/>
                  </a:lnTo>
                  <a:lnTo>
                    <a:pt x="3833749" y="731050"/>
                  </a:lnTo>
                  <a:lnTo>
                    <a:pt x="3833749" y="208864"/>
                  </a:lnTo>
                  <a:close/>
                </a:path>
                <a:path w="4257040" h="744220" extrusionOk="0">
                  <a:moveTo>
                    <a:pt x="3844213" y="79489"/>
                  </a:moveTo>
                  <a:lnTo>
                    <a:pt x="3826980" y="37198"/>
                  </a:lnTo>
                  <a:lnTo>
                    <a:pt x="3784676" y="19964"/>
                  </a:lnTo>
                  <a:lnTo>
                    <a:pt x="3773055" y="21043"/>
                  </a:lnTo>
                  <a:lnTo>
                    <a:pt x="3735120" y="46316"/>
                  </a:lnTo>
                  <a:lnTo>
                    <a:pt x="3725151" y="79489"/>
                  </a:lnTo>
                  <a:lnTo>
                    <a:pt x="3726256" y="91160"/>
                  </a:lnTo>
                  <a:lnTo>
                    <a:pt x="3752164" y="129794"/>
                  </a:lnTo>
                  <a:lnTo>
                    <a:pt x="3784676" y="140068"/>
                  </a:lnTo>
                  <a:lnTo>
                    <a:pt x="3796715" y="138925"/>
                  </a:lnTo>
                  <a:lnTo>
                    <a:pt x="3834511" y="112293"/>
                  </a:lnTo>
                  <a:lnTo>
                    <a:pt x="3844213" y="79489"/>
                  </a:lnTo>
                  <a:close/>
                </a:path>
                <a:path w="4257040" h="744220" extrusionOk="0">
                  <a:moveTo>
                    <a:pt x="4256722" y="709129"/>
                  </a:moveTo>
                  <a:lnTo>
                    <a:pt x="4219118" y="631837"/>
                  </a:lnTo>
                  <a:lnTo>
                    <a:pt x="4210558" y="637578"/>
                  </a:lnTo>
                  <a:lnTo>
                    <a:pt x="4202671" y="642289"/>
                  </a:lnTo>
                  <a:lnTo>
                    <a:pt x="4195419" y="645947"/>
                  </a:lnTo>
                  <a:lnTo>
                    <a:pt x="4188828" y="648550"/>
                  </a:lnTo>
                  <a:lnTo>
                    <a:pt x="4180471" y="651344"/>
                  </a:lnTo>
                  <a:lnTo>
                    <a:pt x="4172801" y="652729"/>
                  </a:lnTo>
                  <a:lnTo>
                    <a:pt x="4165854" y="652729"/>
                  </a:lnTo>
                  <a:lnTo>
                    <a:pt x="4120718" y="641273"/>
                  </a:lnTo>
                  <a:lnTo>
                    <a:pt x="4095496" y="607428"/>
                  </a:lnTo>
                  <a:lnTo>
                    <a:pt x="4090670" y="573354"/>
                  </a:lnTo>
                  <a:lnTo>
                    <a:pt x="4090670" y="294513"/>
                  </a:lnTo>
                  <a:lnTo>
                    <a:pt x="4238968" y="294513"/>
                  </a:lnTo>
                  <a:lnTo>
                    <a:pt x="4238968" y="208876"/>
                  </a:lnTo>
                  <a:lnTo>
                    <a:pt x="4090670" y="208876"/>
                  </a:lnTo>
                  <a:lnTo>
                    <a:pt x="4090670" y="45948"/>
                  </a:lnTo>
                  <a:lnTo>
                    <a:pt x="3991445" y="45948"/>
                  </a:lnTo>
                  <a:lnTo>
                    <a:pt x="3991445" y="208876"/>
                  </a:lnTo>
                  <a:lnTo>
                    <a:pt x="3902684" y="208876"/>
                  </a:lnTo>
                  <a:lnTo>
                    <a:pt x="3902684" y="294513"/>
                  </a:lnTo>
                  <a:lnTo>
                    <a:pt x="3991445" y="294513"/>
                  </a:lnTo>
                  <a:lnTo>
                    <a:pt x="3991445" y="587971"/>
                  </a:lnTo>
                  <a:lnTo>
                    <a:pt x="3994124" y="623392"/>
                  </a:lnTo>
                  <a:lnTo>
                    <a:pt x="4015536" y="681101"/>
                  </a:lnTo>
                  <a:lnTo>
                    <a:pt x="4057904" y="720979"/>
                  </a:lnTo>
                  <a:lnTo>
                    <a:pt x="4118470" y="741070"/>
                  </a:lnTo>
                  <a:lnTo>
                    <a:pt x="4155414" y="743585"/>
                  </a:lnTo>
                  <a:lnTo>
                    <a:pt x="4167911" y="743064"/>
                  </a:lnTo>
                  <a:lnTo>
                    <a:pt x="4217454" y="730465"/>
                  </a:lnTo>
                  <a:lnTo>
                    <a:pt x="4243298" y="717423"/>
                  </a:lnTo>
                  <a:lnTo>
                    <a:pt x="4256722" y="709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8" name="Google Shape;58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409297" y="3948430"/>
              <a:ext cx="1591910" cy="1399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456328" y="4021643"/>
              <a:ext cx="136796" cy="1369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7"/>
            <p:cNvSpPr/>
            <p:nvPr/>
          </p:nvSpPr>
          <p:spPr>
            <a:xfrm>
              <a:off x="5166106" y="4782311"/>
              <a:ext cx="4245610" cy="725170"/>
            </a:xfrm>
            <a:custGeom>
              <a:avLst/>
              <a:gdLst/>
              <a:ahLst/>
              <a:cxnLst/>
              <a:rect l="l" t="t" r="r" b="b"/>
              <a:pathLst>
                <a:path w="4245609" h="725170" extrusionOk="0">
                  <a:moveTo>
                    <a:pt x="250126" y="548195"/>
                  </a:moveTo>
                  <a:lnTo>
                    <a:pt x="238772" y="524611"/>
                  </a:lnTo>
                  <a:lnTo>
                    <a:pt x="230454" y="507301"/>
                  </a:lnTo>
                  <a:lnTo>
                    <a:pt x="222313" y="512635"/>
                  </a:lnTo>
                  <a:lnTo>
                    <a:pt x="191922" y="524611"/>
                  </a:lnTo>
                  <a:lnTo>
                    <a:pt x="185623" y="524611"/>
                  </a:lnTo>
                  <a:lnTo>
                    <a:pt x="145211" y="514654"/>
                  </a:lnTo>
                  <a:lnTo>
                    <a:pt x="118325" y="472630"/>
                  </a:lnTo>
                  <a:lnTo>
                    <a:pt x="117195" y="457758"/>
                  </a:lnTo>
                  <a:lnTo>
                    <a:pt x="117195" y="208419"/>
                  </a:lnTo>
                  <a:lnTo>
                    <a:pt x="242239" y="208419"/>
                  </a:lnTo>
                  <a:lnTo>
                    <a:pt x="242239" y="165163"/>
                  </a:lnTo>
                  <a:lnTo>
                    <a:pt x="117195" y="165163"/>
                  </a:lnTo>
                  <a:lnTo>
                    <a:pt x="117195" y="42481"/>
                  </a:lnTo>
                  <a:lnTo>
                    <a:pt x="70002" y="42481"/>
                  </a:lnTo>
                  <a:lnTo>
                    <a:pt x="70002" y="165163"/>
                  </a:lnTo>
                  <a:lnTo>
                    <a:pt x="0" y="165163"/>
                  </a:lnTo>
                  <a:lnTo>
                    <a:pt x="0" y="208419"/>
                  </a:lnTo>
                  <a:lnTo>
                    <a:pt x="70002" y="208419"/>
                  </a:lnTo>
                  <a:lnTo>
                    <a:pt x="70002" y="457758"/>
                  </a:lnTo>
                  <a:lnTo>
                    <a:pt x="71920" y="482612"/>
                  </a:lnTo>
                  <a:lnTo>
                    <a:pt x="87249" y="523316"/>
                  </a:lnTo>
                  <a:lnTo>
                    <a:pt x="117487" y="551726"/>
                  </a:lnTo>
                  <a:lnTo>
                    <a:pt x="159969" y="566077"/>
                  </a:lnTo>
                  <a:lnTo>
                    <a:pt x="185623" y="567867"/>
                  </a:lnTo>
                  <a:lnTo>
                    <a:pt x="193040" y="567639"/>
                  </a:lnTo>
                  <a:lnTo>
                    <a:pt x="230657" y="558520"/>
                  </a:lnTo>
                  <a:lnTo>
                    <a:pt x="239941" y="553923"/>
                  </a:lnTo>
                  <a:lnTo>
                    <a:pt x="250126" y="548195"/>
                  </a:lnTo>
                  <a:close/>
                </a:path>
                <a:path w="4245609" h="725170" extrusionOk="0">
                  <a:moveTo>
                    <a:pt x="646518" y="367296"/>
                  </a:moveTo>
                  <a:lnTo>
                    <a:pt x="645883" y="352361"/>
                  </a:lnTo>
                  <a:lnTo>
                    <a:pt x="645312" y="338988"/>
                  </a:lnTo>
                  <a:lnTo>
                    <a:pt x="645236" y="337146"/>
                  </a:lnTo>
                  <a:lnTo>
                    <a:pt x="643458" y="324040"/>
                  </a:lnTo>
                  <a:lnTo>
                    <a:pt x="641400" y="308813"/>
                  </a:lnTo>
                  <a:lnTo>
                    <a:pt x="635012" y="282295"/>
                  </a:lnTo>
                  <a:lnTo>
                    <a:pt x="626071" y="257594"/>
                  </a:lnTo>
                  <a:lnTo>
                    <a:pt x="614680" y="235077"/>
                  </a:lnTo>
                  <a:lnTo>
                    <a:pt x="601002" y="215112"/>
                  </a:lnTo>
                  <a:lnTo>
                    <a:pt x="595452" y="209080"/>
                  </a:lnTo>
                  <a:lnTo>
                    <a:pt x="595452" y="324040"/>
                  </a:lnTo>
                  <a:lnTo>
                    <a:pt x="333527" y="324040"/>
                  </a:lnTo>
                  <a:lnTo>
                    <a:pt x="332765" y="337146"/>
                  </a:lnTo>
                  <a:lnTo>
                    <a:pt x="332701" y="338201"/>
                  </a:lnTo>
                  <a:lnTo>
                    <a:pt x="333527" y="324040"/>
                  </a:lnTo>
                  <a:lnTo>
                    <a:pt x="333832" y="318782"/>
                  </a:lnTo>
                  <a:lnTo>
                    <a:pt x="343319" y="281647"/>
                  </a:lnTo>
                  <a:lnTo>
                    <a:pt x="373608" y="237832"/>
                  </a:lnTo>
                  <a:lnTo>
                    <a:pt x="418604" y="208940"/>
                  </a:lnTo>
                  <a:lnTo>
                    <a:pt x="471919" y="198996"/>
                  </a:lnTo>
                  <a:lnTo>
                    <a:pt x="490499" y="200101"/>
                  </a:lnTo>
                  <a:lnTo>
                    <a:pt x="537984" y="216687"/>
                  </a:lnTo>
                  <a:lnTo>
                    <a:pt x="572414" y="250977"/>
                  </a:lnTo>
                  <a:lnTo>
                    <a:pt x="592340" y="299859"/>
                  </a:lnTo>
                  <a:lnTo>
                    <a:pt x="595096" y="318033"/>
                  </a:lnTo>
                  <a:lnTo>
                    <a:pt x="595210" y="318782"/>
                  </a:lnTo>
                  <a:lnTo>
                    <a:pt x="595452" y="324040"/>
                  </a:lnTo>
                  <a:lnTo>
                    <a:pt x="595452" y="209080"/>
                  </a:lnTo>
                  <a:lnTo>
                    <a:pt x="566699" y="182867"/>
                  </a:lnTo>
                  <a:lnTo>
                    <a:pt x="523519" y="162509"/>
                  </a:lnTo>
                  <a:lnTo>
                    <a:pt x="471919" y="155740"/>
                  </a:lnTo>
                  <a:lnTo>
                    <a:pt x="444360" y="157429"/>
                  </a:lnTo>
                  <a:lnTo>
                    <a:pt x="444893" y="157429"/>
                  </a:lnTo>
                  <a:lnTo>
                    <a:pt x="419900" y="162318"/>
                  </a:lnTo>
                  <a:lnTo>
                    <a:pt x="373989" y="182079"/>
                  </a:lnTo>
                  <a:lnTo>
                    <a:pt x="335737" y="213448"/>
                  </a:lnTo>
                  <a:lnTo>
                    <a:pt x="306743" y="254838"/>
                  </a:lnTo>
                  <a:lnTo>
                    <a:pt x="288455" y="304787"/>
                  </a:lnTo>
                  <a:lnTo>
                    <a:pt x="282359" y="361810"/>
                  </a:lnTo>
                  <a:lnTo>
                    <a:pt x="283908" y="391210"/>
                  </a:lnTo>
                  <a:lnTo>
                    <a:pt x="296202" y="444385"/>
                  </a:lnTo>
                  <a:lnTo>
                    <a:pt x="320700" y="490715"/>
                  </a:lnTo>
                  <a:lnTo>
                    <a:pt x="354914" y="527088"/>
                  </a:lnTo>
                  <a:lnTo>
                    <a:pt x="398195" y="553034"/>
                  </a:lnTo>
                  <a:lnTo>
                    <a:pt x="448335" y="566216"/>
                  </a:lnTo>
                  <a:lnTo>
                    <a:pt x="475843" y="567867"/>
                  </a:lnTo>
                  <a:lnTo>
                    <a:pt x="495058" y="567080"/>
                  </a:lnTo>
                  <a:lnTo>
                    <a:pt x="547420" y="555269"/>
                  </a:lnTo>
                  <a:lnTo>
                    <a:pt x="591134" y="530872"/>
                  </a:lnTo>
                  <a:lnTo>
                    <a:pt x="625373" y="496189"/>
                  </a:lnTo>
                  <a:lnTo>
                    <a:pt x="642594" y="468769"/>
                  </a:lnTo>
                  <a:lnTo>
                    <a:pt x="603262" y="444385"/>
                  </a:lnTo>
                  <a:lnTo>
                    <a:pt x="593356" y="461264"/>
                  </a:lnTo>
                  <a:lnTo>
                    <a:pt x="581723" y="476529"/>
                  </a:lnTo>
                  <a:lnTo>
                    <a:pt x="553326" y="502196"/>
                  </a:lnTo>
                  <a:lnTo>
                    <a:pt x="518020" y="519010"/>
                  </a:lnTo>
                  <a:lnTo>
                    <a:pt x="497192" y="523328"/>
                  </a:lnTo>
                  <a:lnTo>
                    <a:pt x="495846" y="523328"/>
                  </a:lnTo>
                  <a:lnTo>
                    <a:pt x="475843" y="524611"/>
                  </a:lnTo>
                  <a:lnTo>
                    <a:pt x="434454" y="519506"/>
                  </a:lnTo>
                  <a:lnTo>
                    <a:pt x="398373" y="504164"/>
                  </a:lnTo>
                  <a:lnTo>
                    <a:pt x="368769" y="479196"/>
                  </a:lnTo>
                  <a:lnTo>
                    <a:pt x="346862" y="445173"/>
                  </a:lnTo>
                  <a:lnTo>
                    <a:pt x="333286" y="402704"/>
                  </a:lnTo>
                  <a:lnTo>
                    <a:pt x="329399" y="367296"/>
                  </a:lnTo>
                  <a:lnTo>
                    <a:pt x="646518" y="367296"/>
                  </a:lnTo>
                  <a:close/>
                </a:path>
                <a:path w="4245609" h="725170" extrusionOk="0">
                  <a:moveTo>
                    <a:pt x="1051572" y="464832"/>
                  </a:moveTo>
                  <a:lnTo>
                    <a:pt x="1009891" y="442810"/>
                  </a:lnTo>
                  <a:lnTo>
                    <a:pt x="1000252" y="461022"/>
                  </a:lnTo>
                  <a:lnTo>
                    <a:pt x="988656" y="477113"/>
                  </a:lnTo>
                  <a:lnTo>
                    <a:pt x="959548" y="502970"/>
                  </a:lnTo>
                  <a:lnTo>
                    <a:pt x="924153" y="519201"/>
                  </a:lnTo>
                  <a:lnTo>
                    <a:pt x="884047" y="524611"/>
                  </a:lnTo>
                  <a:lnTo>
                    <a:pt x="863396" y="523303"/>
                  </a:lnTo>
                  <a:lnTo>
                    <a:pt x="825652" y="512876"/>
                  </a:lnTo>
                  <a:lnTo>
                    <a:pt x="792911" y="492353"/>
                  </a:lnTo>
                  <a:lnTo>
                    <a:pt x="766953" y="463651"/>
                  </a:lnTo>
                  <a:lnTo>
                    <a:pt x="748372" y="427355"/>
                  </a:lnTo>
                  <a:lnTo>
                    <a:pt x="738936" y="385076"/>
                  </a:lnTo>
                  <a:lnTo>
                    <a:pt x="737755" y="361797"/>
                  </a:lnTo>
                  <a:lnTo>
                    <a:pt x="738911" y="338531"/>
                  </a:lnTo>
                  <a:lnTo>
                    <a:pt x="748144" y="296252"/>
                  </a:lnTo>
                  <a:lnTo>
                    <a:pt x="766356" y="259943"/>
                  </a:lnTo>
                  <a:lnTo>
                    <a:pt x="791921" y="231241"/>
                  </a:lnTo>
                  <a:lnTo>
                    <a:pt x="824293" y="210718"/>
                  </a:lnTo>
                  <a:lnTo>
                    <a:pt x="861847" y="200291"/>
                  </a:lnTo>
                  <a:lnTo>
                    <a:pt x="882472" y="198996"/>
                  </a:lnTo>
                  <a:lnTo>
                    <a:pt x="902754" y="200202"/>
                  </a:lnTo>
                  <a:lnTo>
                    <a:pt x="939914" y="209829"/>
                  </a:lnTo>
                  <a:lnTo>
                    <a:pt x="985799" y="241173"/>
                  </a:lnTo>
                  <a:lnTo>
                    <a:pt x="1007529" y="271360"/>
                  </a:lnTo>
                  <a:lnTo>
                    <a:pt x="1048435" y="249326"/>
                  </a:lnTo>
                  <a:lnTo>
                    <a:pt x="1019924" y="210096"/>
                  </a:lnTo>
                  <a:lnTo>
                    <a:pt x="981583" y="180505"/>
                  </a:lnTo>
                  <a:lnTo>
                    <a:pt x="935164" y="161925"/>
                  </a:lnTo>
                  <a:lnTo>
                    <a:pt x="882472" y="155727"/>
                  </a:lnTo>
                  <a:lnTo>
                    <a:pt x="855306" y="157378"/>
                  </a:lnTo>
                  <a:lnTo>
                    <a:pt x="805561" y="170548"/>
                  </a:lnTo>
                  <a:lnTo>
                    <a:pt x="762355" y="196507"/>
                  </a:lnTo>
                  <a:lnTo>
                    <a:pt x="728332" y="232879"/>
                  </a:lnTo>
                  <a:lnTo>
                    <a:pt x="704278" y="278917"/>
                  </a:lnTo>
                  <a:lnTo>
                    <a:pt x="692086" y="332397"/>
                  </a:lnTo>
                  <a:lnTo>
                    <a:pt x="690562" y="361797"/>
                  </a:lnTo>
                  <a:lnTo>
                    <a:pt x="692111" y="391198"/>
                  </a:lnTo>
                  <a:lnTo>
                    <a:pt x="704494" y="444677"/>
                  </a:lnTo>
                  <a:lnTo>
                    <a:pt x="728903" y="490715"/>
                  </a:lnTo>
                  <a:lnTo>
                    <a:pt x="763117" y="527088"/>
                  </a:lnTo>
                  <a:lnTo>
                    <a:pt x="806399" y="553046"/>
                  </a:lnTo>
                  <a:lnTo>
                    <a:pt x="856538" y="566216"/>
                  </a:lnTo>
                  <a:lnTo>
                    <a:pt x="884047" y="567867"/>
                  </a:lnTo>
                  <a:lnTo>
                    <a:pt x="911555" y="566140"/>
                  </a:lnTo>
                  <a:lnTo>
                    <a:pt x="961694" y="552386"/>
                  </a:lnTo>
                  <a:lnTo>
                    <a:pt x="1004900" y="525297"/>
                  </a:lnTo>
                  <a:lnTo>
                    <a:pt x="1038529" y="487540"/>
                  </a:lnTo>
                  <a:lnTo>
                    <a:pt x="1051572" y="464832"/>
                  </a:lnTo>
                  <a:close/>
                </a:path>
                <a:path w="4245609" h="725170" extrusionOk="0">
                  <a:moveTo>
                    <a:pt x="1448765" y="338975"/>
                  </a:moveTo>
                  <a:lnTo>
                    <a:pt x="1444320" y="279400"/>
                  </a:lnTo>
                  <a:lnTo>
                    <a:pt x="1429473" y="232803"/>
                  </a:lnTo>
                  <a:lnTo>
                    <a:pt x="1407033" y="199771"/>
                  </a:lnTo>
                  <a:lnTo>
                    <a:pt x="1374432" y="174205"/>
                  </a:lnTo>
                  <a:lnTo>
                    <a:pt x="1336763" y="160362"/>
                  </a:lnTo>
                  <a:lnTo>
                    <a:pt x="1293812" y="155727"/>
                  </a:lnTo>
                  <a:lnTo>
                    <a:pt x="1269593" y="157238"/>
                  </a:lnTo>
                  <a:lnTo>
                    <a:pt x="1226921" y="169227"/>
                  </a:lnTo>
                  <a:lnTo>
                    <a:pt x="1192034" y="193014"/>
                  </a:lnTo>
                  <a:lnTo>
                    <a:pt x="1166406" y="226047"/>
                  </a:lnTo>
                  <a:lnTo>
                    <a:pt x="1166406" y="7861"/>
                  </a:lnTo>
                  <a:lnTo>
                    <a:pt x="1119212" y="7861"/>
                  </a:lnTo>
                  <a:lnTo>
                    <a:pt x="1119212" y="558419"/>
                  </a:lnTo>
                  <a:lnTo>
                    <a:pt x="1166406" y="558419"/>
                  </a:lnTo>
                  <a:lnTo>
                    <a:pt x="1166406" y="356285"/>
                  </a:lnTo>
                  <a:lnTo>
                    <a:pt x="1168361" y="321360"/>
                  </a:lnTo>
                  <a:lnTo>
                    <a:pt x="1184084" y="263753"/>
                  </a:lnTo>
                  <a:lnTo>
                    <a:pt x="1215097" y="223012"/>
                  </a:lnTo>
                  <a:lnTo>
                    <a:pt x="1258760" y="202361"/>
                  </a:lnTo>
                  <a:lnTo>
                    <a:pt x="1285163" y="199771"/>
                  </a:lnTo>
                  <a:lnTo>
                    <a:pt x="1301254" y="200533"/>
                  </a:lnTo>
                  <a:lnTo>
                    <a:pt x="1344536" y="211963"/>
                  </a:lnTo>
                  <a:lnTo>
                    <a:pt x="1377873" y="242430"/>
                  </a:lnTo>
                  <a:lnTo>
                    <a:pt x="1397723" y="299669"/>
                  </a:lnTo>
                  <a:lnTo>
                    <a:pt x="1400556" y="325970"/>
                  </a:lnTo>
                  <a:lnTo>
                    <a:pt x="1400606" y="326402"/>
                  </a:lnTo>
                  <a:lnTo>
                    <a:pt x="1401546" y="356285"/>
                  </a:lnTo>
                  <a:lnTo>
                    <a:pt x="1401572" y="558419"/>
                  </a:lnTo>
                  <a:lnTo>
                    <a:pt x="1448765" y="558419"/>
                  </a:lnTo>
                  <a:lnTo>
                    <a:pt x="1448765" y="338975"/>
                  </a:lnTo>
                  <a:close/>
                </a:path>
                <a:path w="4245609" h="725170" extrusionOk="0">
                  <a:moveTo>
                    <a:pt x="1865591" y="338975"/>
                  </a:moveTo>
                  <a:lnTo>
                    <a:pt x="1861159" y="279400"/>
                  </a:lnTo>
                  <a:lnTo>
                    <a:pt x="1846338" y="232803"/>
                  </a:lnTo>
                  <a:lnTo>
                    <a:pt x="1823872" y="199771"/>
                  </a:lnTo>
                  <a:lnTo>
                    <a:pt x="1791284" y="174205"/>
                  </a:lnTo>
                  <a:lnTo>
                    <a:pt x="1753603" y="160362"/>
                  </a:lnTo>
                  <a:lnTo>
                    <a:pt x="1710651" y="155727"/>
                  </a:lnTo>
                  <a:lnTo>
                    <a:pt x="1686433" y="157238"/>
                  </a:lnTo>
                  <a:lnTo>
                    <a:pt x="1643773" y="169227"/>
                  </a:lnTo>
                  <a:lnTo>
                    <a:pt x="1608861" y="193014"/>
                  </a:lnTo>
                  <a:lnTo>
                    <a:pt x="1582775" y="226745"/>
                  </a:lnTo>
                  <a:lnTo>
                    <a:pt x="1580146" y="166128"/>
                  </a:lnTo>
                  <a:lnTo>
                    <a:pt x="1580108" y="165150"/>
                  </a:lnTo>
                  <a:lnTo>
                    <a:pt x="1536052" y="165150"/>
                  </a:lnTo>
                  <a:lnTo>
                    <a:pt x="1536052" y="558419"/>
                  </a:lnTo>
                  <a:lnTo>
                    <a:pt x="1583245" y="558419"/>
                  </a:lnTo>
                  <a:lnTo>
                    <a:pt x="1583245" y="356285"/>
                  </a:lnTo>
                  <a:lnTo>
                    <a:pt x="1585201" y="321360"/>
                  </a:lnTo>
                  <a:lnTo>
                    <a:pt x="1600936" y="263753"/>
                  </a:lnTo>
                  <a:lnTo>
                    <a:pt x="1631950" y="223012"/>
                  </a:lnTo>
                  <a:lnTo>
                    <a:pt x="1675599" y="202361"/>
                  </a:lnTo>
                  <a:lnTo>
                    <a:pt x="1702015" y="199771"/>
                  </a:lnTo>
                  <a:lnTo>
                    <a:pt x="1718094" y="200533"/>
                  </a:lnTo>
                  <a:lnTo>
                    <a:pt x="1761401" y="211963"/>
                  </a:lnTo>
                  <a:lnTo>
                    <a:pt x="1794700" y="242430"/>
                  </a:lnTo>
                  <a:lnTo>
                    <a:pt x="1814576" y="299669"/>
                  </a:lnTo>
                  <a:lnTo>
                    <a:pt x="1817395" y="325970"/>
                  </a:lnTo>
                  <a:lnTo>
                    <a:pt x="1817446" y="326402"/>
                  </a:lnTo>
                  <a:lnTo>
                    <a:pt x="1818386" y="356285"/>
                  </a:lnTo>
                  <a:lnTo>
                    <a:pt x="1818411" y="558419"/>
                  </a:lnTo>
                  <a:lnTo>
                    <a:pt x="1865591" y="558419"/>
                  </a:lnTo>
                  <a:lnTo>
                    <a:pt x="1865591" y="338975"/>
                  </a:lnTo>
                  <a:close/>
                </a:path>
                <a:path w="4245609" h="725170" extrusionOk="0">
                  <a:moveTo>
                    <a:pt x="2313902" y="361797"/>
                  </a:moveTo>
                  <a:lnTo>
                    <a:pt x="2307793" y="304787"/>
                  </a:lnTo>
                  <a:lnTo>
                    <a:pt x="2289505" y="254838"/>
                  </a:lnTo>
                  <a:lnTo>
                    <a:pt x="2266696" y="221322"/>
                  </a:lnTo>
                  <a:lnTo>
                    <a:pt x="2266696" y="361797"/>
                  </a:lnTo>
                  <a:lnTo>
                    <a:pt x="2265540" y="385064"/>
                  </a:lnTo>
                  <a:lnTo>
                    <a:pt x="2256307" y="427355"/>
                  </a:lnTo>
                  <a:lnTo>
                    <a:pt x="2238121" y="463651"/>
                  </a:lnTo>
                  <a:lnTo>
                    <a:pt x="2212746" y="492366"/>
                  </a:lnTo>
                  <a:lnTo>
                    <a:pt x="2162683" y="519404"/>
                  </a:lnTo>
                  <a:lnTo>
                    <a:pt x="2122767" y="524611"/>
                  </a:lnTo>
                  <a:lnTo>
                    <a:pt x="2102129" y="523303"/>
                  </a:lnTo>
                  <a:lnTo>
                    <a:pt x="2064372" y="512889"/>
                  </a:lnTo>
                  <a:lnTo>
                    <a:pt x="2031631" y="492366"/>
                  </a:lnTo>
                  <a:lnTo>
                    <a:pt x="2005672" y="463651"/>
                  </a:lnTo>
                  <a:lnTo>
                    <a:pt x="1987105" y="427355"/>
                  </a:lnTo>
                  <a:lnTo>
                    <a:pt x="1977656" y="385064"/>
                  </a:lnTo>
                  <a:lnTo>
                    <a:pt x="1976475" y="361797"/>
                  </a:lnTo>
                  <a:lnTo>
                    <a:pt x="1977631" y="338531"/>
                  </a:lnTo>
                  <a:lnTo>
                    <a:pt x="1986876" y="296252"/>
                  </a:lnTo>
                  <a:lnTo>
                    <a:pt x="2005088" y="259943"/>
                  </a:lnTo>
                  <a:lnTo>
                    <a:pt x="2030653" y="231228"/>
                  </a:lnTo>
                  <a:lnTo>
                    <a:pt x="2063026" y="210705"/>
                  </a:lnTo>
                  <a:lnTo>
                    <a:pt x="2100567" y="200291"/>
                  </a:lnTo>
                  <a:lnTo>
                    <a:pt x="2121204" y="198983"/>
                  </a:lnTo>
                  <a:lnTo>
                    <a:pt x="2141842" y="200291"/>
                  </a:lnTo>
                  <a:lnTo>
                    <a:pt x="2179599" y="210705"/>
                  </a:lnTo>
                  <a:lnTo>
                    <a:pt x="2212302" y="231228"/>
                  </a:lnTo>
                  <a:lnTo>
                    <a:pt x="2238070" y="259943"/>
                  </a:lnTo>
                  <a:lnTo>
                    <a:pt x="2256307" y="296252"/>
                  </a:lnTo>
                  <a:lnTo>
                    <a:pt x="2265540" y="338531"/>
                  </a:lnTo>
                  <a:lnTo>
                    <a:pt x="2266696" y="361797"/>
                  </a:lnTo>
                  <a:lnTo>
                    <a:pt x="2266696" y="221322"/>
                  </a:lnTo>
                  <a:lnTo>
                    <a:pt x="2221484" y="182079"/>
                  </a:lnTo>
                  <a:lnTo>
                    <a:pt x="2174583" y="162318"/>
                  </a:lnTo>
                  <a:lnTo>
                    <a:pt x="2121204" y="155740"/>
                  </a:lnTo>
                  <a:lnTo>
                    <a:pt x="2094039" y="157378"/>
                  </a:lnTo>
                  <a:lnTo>
                    <a:pt x="2044280" y="170548"/>
                  </a:lnTo>
                  <a:lnTo>
                    <a:pt x="2001075" y="196519"/>
                  </a:lnTo>
                  <a:lnTo>
                    <a:pt x="1967064" y="232892"/>
                  </a:lnTo>
                  <a:lnTo>
                    <a:pt x="1942998" y="278930"/>
                  </a:lnTo>
                  <a:lnTo>
                    <a:pt x="1930806" y="332409"/>
                  </a:lnTo>
                  <a:lnTo>
                    <a:pt x="1929282" y="361797"/>
                  </a:lnTo>
                  <a:lnTo>
                    <a:pt x="1930831" y="391198"/>
                  </a:lnTo>
                  <a:lnTo>
                    <a:pt x="1943227" y="444677"/>
                  </a:lnTo>
                  <a:lnTo>
                    <a:pt x="1967636" y="490715"/>
                  </a:lnTo>
                  <a:lnTo>
                    <a:pt x="2001837" y="527088"/>
                  </a:lnTo>
                  <a:lnTo>
                    <a:pt x="2045119" y="553046"/>
                  </a:lnTo>
                  <a:lnTo>
                    <a:pt x="2095271" y="566216"/>
                  </a:lnTo>
                  <a:lnTo>
                    <a:pt x="2122767" y="567867"/>
                  </a:lnTo>
                  <a:lnTo>
                    <a:pt x="2149906" y="566216"/>
                  </a:lnTo>
                  <a:lnTo>
                    <a:pt x="2199449" y="553046"/>
                  </a:lnTo>
                  <a:lnTo>
                    <a:pt x="2242324" y="527088"/>
                  </a:lnTo>
                  <a:lnTo>
                    <a:pt x="2244966" y="524611"/>
                  </a:lnTo>
                  <a:lnTo>
                    <a:pt x="2260409" y="510159"/>
                  </a:lnTo>
                  <a:lnTo>
                    <a:pt x="2289505" y="468769"/>
                  </a:lnTo>
                  <a:lnTo>
                    <a:pt x="2307793" y="418820"/>
                  </a:lnTo>
                  <a:lnTo>
                    <a:pt x="2312378" y="391198"/>
                  </a:lnTo>
                  <a:lnTo>
                    <a:pt x="2313902" y="361797"/>
                  </a:lnTo>
                  <a:close/>
                </a:path>
                <a:path w="4245609" h="725170" extrusionOk="0">
                  <a:moveTo>
                    <a:pt x="2436584" y="7861"/>
                  </a:moveTo>
                  <a:lnTo>
                    <a:pt x="2389403" y="7861"/>
                  </a:lnTo>
                  <a:lnTo>
                    <a:pt x="2389403" y="558419"/>
                  </a:lnTo>
                  <a:lnTo>
                    <a:pt x="2436584" y="558419"/>
                  </a:lnTo>
                  <a:lnTo>
                    <a:pt x="2436584" y="7861"/>
                  </a:lnTo>
                  <a:close/>
                </a:path>
                <a:path w="4245609" h="725170" extrusionOk="0">
                  <a:moveTo>
                    <a:pt x="2896705" y="361797"/>
                  </a:moveTo>
                  <a:lnTo>
                    <a:pt x="2890596" y="304787"/>
                  </a:lnTo>
                  <a:lnTo>
                    <a:pt x="2872308" y="254838"/>
                  </a:lnTo>
                  <a:lnTo>
                    <a:pt x="2849499" y="221322"/>
                  </a:lnTo>
                  <a:lnTo>
                    <a:pt x="2849499" y="361797"/>
                  </a:lnTo>
                  <a:lnTo>
                    <a:pt x="2848343" y="385064"/>
                  </a:lnTo>
                  <a:lnTo>
                    <a:pt x="2839097" y="427355"/>
                  </a:lnTo>
                  <a:lnTo>
                    <a:pt x="2820911" y="463651"/>
                  </a:lnTo>
                  <a:lnTo>
                    <a:pt x="2795549" y="492366"/>
                  </a:lnTo>
                  <a:lnTo>
                    <a:pt x="2745473" y="519404"/>
                  </a:lnTo>
                  <a:lnTo>
                    <a:pt x="2705570" y="524611"/>
                  </a:lnTo>
                  <a:lnTo>
                    <a:pt x="2684919" y="523303"/>
                  </a:lnTo>
                  <a:lnTo>
                    <a:pt x="2647162" y="512889"/>
                  </a:lnTo>
                  <a:lnTo>
                    <a:pt x="2614434" y="492366"/>
                  </a:lnTo>
                  <a:lnTo>
                    <a:pt x="2588476" y="463651"/>
                  </a:lnTo>
                  <a:lnTo>
                    <a:pt x="2569895" y="427355"/>
                  </a:lnTo>
                  <a:lnTo>
                    <a:pt x="2560447" y="385064"/>
                  </a:lnTo>
                  <a:lnTo>
                    <a:pt x="2559278" y="361797"/>
                  </a:lnTo>
                  <a:lnTo>
                    <a:pt x="2560421" y="338531"/>
                  </a:lnTo>
                  <a:lnTo>
                    <a:pt x="2569667" y="296252"/>
                  </a:lnTo>
                  <a:lnTo>
                    <a:pt x="2587879" y="259943"/>
                  </a:lnTo>
                  <a:lnTo>
                    <a:pt x="2613444" y="231228"/>
                  </a:lnTo>
                  <a:lnTo>
                    <a:pt x="2645816" y="210705"/>
                  </a:lnTo>
                  <a:lnTo>
                    <a:pt x="2683370" y="200291"/>
                  </a:lnTo>
                  <a:lnTo>
                    <a:pt x="2704007" y="198983"/>
                  </a:lnTo>
                  <a:lnTo>
                    <a:pt x="2724645" y="200291"/>
                  </a:lnTo>
                  <a:lnTo>
                    <a:pt x="2762402" y="210705"/>
                  </a:lnTo>
                  <a:lnTo>
                    <a:pt x="2795105" y="231228"/>
                  </a:lnTo>
                  <a:lnTo>
                    <a:pt x="2820860" y="259943"/>
                  </a:lnTo>
                  <a:lnTo>
                    <a:pt x="2839097" y="296252"/>
                  </a:lnTo>
                  <a:lnTo>
                    <a:pt x="2848343" y="338531"/>
                  </a:lnTo>
                  <a:lnTo>
                    <a:pt x="2849499" y="361797"/>
                  </a:lnTo>
                  <a:lnTo>
                    <a:pt x="2849499" y="221322"/>
                  </a:lnTo>
                  <a:lnTo>
                    <a:pt x="2804287" y="182079"/>
                  </a:lnTo>
                  <a:lnTo>
                    <a:pt x="2757373" y="162318"/>
                  </a:lnTo>
                  <a:lnTo>
                    <a:pt x="2704007" y="155740"/>
                  </a:lnTo>
                  <a:lnTo>
                    <a:pt x="2676829" y="157378"/>
                  </a:lnTo>
                  <a:lnTo>
                    <a:pt x="2627084" y="170548"/>
                  </a:lnTo>
                  <a:lnTo>
                    <a:pt x="2583878" y="196519"/>
                  </a:lnTo>
                  <a:lnTo>
                    <a:pt x="2549855" y="232892"/>
                  </a:lnTo>
                  <a:lnTo>
                    <a:pt x="2525801" y="278930"/>
                  </a:lnTo>
                  <a:lnTo>
                    <a:pt x="2513596" y="332409"/>
                  </a:lnTo>
                  <a:lnTo>
                    <a:pt x="2512085" y="361797"/>
                  </a:lnTo>
                  <a:lnTo>
                    <a:pt x="2513622" y="391198"/>
                  </a:lnTo>
                  <a:lnTo>
                    <a:pt x="2526017" y="444677"/>
                  </a:lnTo>
                  <a:lnTo>
                    <a:pt x="2550426" y="490715"/>
                  </a:lnTo>
                  <a:lnTo>
                    <a:pt x="2584640" y="527088"/>
                  </a:lnTo>
                  <a:lnTo>
                    <a:pt x="2627922" y="553046"/>
                  </a:lnTo>
                  <a:lnTo>
                    <a:pt x="2678061" y="566216"/>
                  </a:lnTo>
                  <a:lnTo>
                    <a:pt x="2705570" y="567867"/>
                  </a:lnTo>
                  <a:lnTo>
                    <a:pt x="2732697" y="566216"/>
                  </a:lnTo>
                  <a:lnTo>
                    <a:pt x="2782252" y="553046"/>
                  </a:lnTo>
                  <a:lnTo>
                    <a:pt x="2825115" y="527088"/>
                  </a:lnTo>
                  <a:lnTo>
                    <a:pt x="2858935" y="490715"/>
                  </a:lnTo>
                  <a:lnTo>
                    <a:pt x="2882963" y="444677"/>
                  </a:lnTo>
                  <a:lnTo>
                    <a:pt x="2895168" y="391198"/>
                  </a:lnTo>
                  <a:lnTo>
                    <a:pt x="2896705" y="361797"/>
                  </a:lnTo>
                  <a:close/>
                </a:path>
                <a:path w="4245609" h="725170" extrusionOk="0">
                  <a:moveTo>
                    <a:pt x="3311969" y="165150"/>
                  </a:moveTo>
                  <a:lnTo>
                    <a:pt x="3264776" y="165150"/>
                  </a:lnTo>
                  <a:lnTo>
                    <a:pt x="3264776" y="234073"/>
                  </a:lnTo>
                  <a:lnTo>
                    <a:pt x="3264776" y="355498"/>
                  </a:lnTo>
                  <a:lnTo>
                    <a:pt x="3260648" y="399948"/>
                  </a:lnTo>
                  <a:lnTo>
                    <a:pt x="3248279" y="438873"/>
                  </a:lnTo>
                  <a:lnTo>
                    <a:pt x="3216402" y="484530"/>
                  </a:lnTo>
                  <a:lnTo>
                    <a:pt x="3171380" y="511530"/>
                  </a:lnTo>
                  <a:lnTo>
                    <a:pt x="3135795" y="516737"/>
                  </a:lnTo>
                  <a:lnTo>
                    <a:pt x="3115932" y="515442"/>
                  </a:lnTo>
                  <a:lnTo>
                    <a:pt x="3063430" y="495896"/>
                  </a:lnTo>
                  <a:lnTo>
                    <a:pt x="3023768" y="456006"/>
                  </a:lnTo>
                  <a:lnTo>
                    <a:pt x="3005963" y="420103"/>
                  </a:lnTo>
                  <a:lnTo>
                    <a:pt x="2996933" y="378421"/>
                  </a:lnTo>
                  <a:lnTo>
                    <a:pt x="2995803" y="355498"/>
                  </a:lnTo>
                  <a:lnTo>
                    <a:pt x="2996908" y="332968"/>
                  </a:lnTo>
                  <a:lnTo>
                    <a:pt x="3005747" y="291871"/>
                  </a:lnTo>
                  <a:lnTo>
                    <a:pt x="3023197" y="256374"/>
                  </a:lnTo>
                  <a:lnTo>
                    <a:pt x="3062643" y="217068"/>
                  </a:lnTo>
                  <a:lnTo>
                    <a:pt x="3115145" y="197904"/>
                  </a:lnTo>
                  <a:lnTo>
                    <a:pt x="3135007" y="196621"/>
                  </a:lnTo>
                  <a:lnTo>
                    <a:pt x="3153676" y="197904"/>
                  </a:lnTo>
                  <a:lnTo>
                    <a:pt x="3202648" y="217068"/>
                  </a:lnTo>
                  <a:lnTo>
                    <a:pt x="3239224" y="256374"/>
                  </a:lnTo>
                  <a:lnTo>
                    <a:pt x="3255492" y="291871"/>
                  </a:lnTo>
                  <a:lnTo>
                    <a:pt x="3263747" y="332968"/>
                  </a:lnTo>
                  <a:lnTo>
                    <a:pt x="3264776" y="355498"/>
                  </a:lnTo>
                  <a:lnTo>
                    <a:pt x="3264776" y="234073"/>
                  </a:lnTo>
                  <a:lnTo>
                    <a:pt x="3234194" y="196621"/>
                  </a:lnTo>
                  <a:lnTo>
                    <a:pt x="3195002" y="170116"/>
                  </a:lnTo>
                  <a:lnTo>
                    <a:pt x="3150768" y="157327"/>
                  </a:lnTo>
                  <a:lnTo>
                    <a:pt x="3126371" y="155727"/>
                  </a:lnTo>
                  <a:lnTo>
                    <a:pt x="3101136" y="157327"/>
                  </a:lnTo>
                  <a:lnTo>
                    <a:pt x="3055124" y="170116"/>
                  </a:lnTo>
                  <a:lnTo>
                    <a:pt x="3015361" y="195275"/>
                  </a:lnTo>
                  <a:lnTo>
                    <a:pt x="2983890" y="230466"/>
                  </a:lnTo>
                  <a:lnTo>
                    <a:pt x="2961424" y="274993"/>
                  </a:lnTo>
                  <a:lnTo>
                    <a:pt x="2950032" y="326898"/>
                  </a:lnTo>
                  <a:lnTo>
                    <a:pt x="2948609" y="355498"/>
                  </a:lnTo>
                  <a:lnTo>
                    <a:pt x="2950032" y="384187"/>
                  </a:lnTo>
                  <a:lnTo>
                    <a:pt x="2961424" y="436702"/>
                  </a:lnTo>
                  <a:lnTo>
                    <a:pt x="2983890" y="482269"/>
                  </a:lnTo>
                  <a:lnTo>
                    <a:pt x="3015361" y="518236"/>
                  </a:lnTo>
                  <a:lnTo>
                    <a:pt x="3055124" y="543826"/>
                  </a:lnTo>
                  <a:lnTo>
                    <a:pt x="3101136" y="556806"/>
                  </a:lnTo>
                  <a:lnTo>
                    <a:pt x="3126371" y="558419"/>
                  </a:lnTo>
                  <a:lnTo>
                    <a:pt x="3150768" y="556806"/>
                  </a:lnTo>
                  <a:lnTo>
                    <a:pt x="3195002" y="543826"/>
                  </a:lnTo>
                  <a:lnTo>
                    <a:pt x="3232874" y="518236"/>
                  </a:lnTo>
                  <a:lnTo>
                    <a:pt x="3262757" y="482269"/>
                  </a:lnTo>
                  <a:lnTo>
                    <a:pt x="3264776" y="478574"/>
                  </a:lnTo>
                  <a:lnTo>
                    <a:pt x="3264776" y="522249"/>
                  </a:lnTo>
                  <a:lnTo>
                    <a:pt x="3260153" y="572973"/>
                  </a:lnTo>
                  <a:lnTo>
                    <a:pt x="3246297" y="613473"/>
                  </a:lnTo>
                  <a:lnTo>
                    <a:pt x="3210826" y="655955"/>
                  </a:lnTo>
                  <a:lnTo>
                    <a:pt x="3161157" y="677786"/>
                  </a:lnTo>
                  <a:lnTo>
                    <a:pt x="3122422" y="681913"/>
                  </a:lnTo>
                  <a:lnTo>
                    <a:pt x="3108782" y="681545"/>
                  </a:lnTo>
                  <a:lnTo>
                    <a:pt x="3069336" y="676008"/>
                  </a:lnTo>
                  <a:lnTo>
                    <a:pt x="3024505" y="661860"/>
                  </a:lnTo>
                  <a:lnTo>
                    <a:pt x="2995803" y="648093"/>
                  </a:lnTo>
                  <a:lnTo>
                    <a:pt x="2978493" y="687400"/>
                  </a:lnTo>
                  <a:lnTo>
                    <a:pt x="3017621" y="704837"/>
                  </a:lnTo>
                  <a:lnTo>
                    <a:pt x="3057144" y="717296"/>
                  </a:lnTo>
                  <a:lnTo>
                    <a:pt x="3105061" y="724674"/>
                  </a:lnTo>
                  <a:lnTo>
                    <a:pt x="3122422" y="725157"/>
                  </a:lnTo>
                  <a:lnTo>
                    <a:pt x="3147834" y="723785"/>
                  </a:lnTo>
                  <a:lnTo>
                    <a:pt x="3195421" y="712787"/>
                  </a:lnTo>
                  <a:lnTo>
                    <a:pt x="3238106" y="690689"/>
                  </a:lnTo>
                  <a:lnTo>
                    <a:pt x="3248558" y="681913"/>
                  </a:lnTo>
                  <a:lnTo>
                    <a:pt x="3256419" y="675322"/>
                  </a:lnTo>
                  <a:lnTo>
                    <a:pt x="3286404" y="635889"/>
                  </a:lnTo>
                  <a:lnTo>
                    <a:pt x="3305568" y="584873"/>
                  </a:lnTo>
                  <a:lnTo>
                    <a:pt x="3311969" y="522249"/>
                  </a:lnTo>
                  <a:lnTo>
                    <a:pt x="3311969" y="165150"/>
                  </a:lnTo>
                  <a:close/>
                </a:path>
                <a:path w="4245609" h="725170" extrusionOk="0">
                  <a:moveTo>
                    <a:pt x="3461397" y="165150"/>
                  </a:moveTo>
                  <a:lnTo>
                    <a:pt x="3414204" y="165150"/>
                  </a:lnTo>
                  <a:lnTo>
                    <a:pt x="3414204" y="558419"/>
                  </a:lnTo>
                  <a:lnTo>
                    <a:pt x="3461397" y="558419"/>
                  </a:lnTo>
                  <a:lnTo>
                    <a:pt x="3461397" y="165150"/>
                  </a:lnTo>
                  <a:close/>
                </a:path>
                <a:path w="4245609" h="725170" extrusionOk="0">
                  <a:moveTo>
                    <a:pt x="3470059" y="22542"/>
                  </a:moveTo>
                  <a:lnTo>
                    <a:pt x="3467023" y="15074"/>
                  </a:lnTo>
                  <a:lnTo>
                    <a:pt x="3454958" y="3022"/>
                  </a:lnTo>
                  <a:lnTo>
                    <a:pt x="3447491" y="0"/>
                  </a:lnTo>
                  <a:lnTo>
                    <a:pt x="3430206" y="0"/>
                  </a:lnTo>
                  <a:lnTo>
                    <a:pt x="3422866" y="3022"/>
                  </a:lnTo>
                  <a:lnTo>
                    <a:pt x="3410280" y="15074"/>
                  </a:lnTo>
                  <a:lnTo>
                    <a:pt x="3407118" y="22542"/>
                  </a:lnTo>
                  <a:lnTo>
                    <a:pt x="3407118" y="39852"/>
                  </a:lnTo>
                  <a:lnTo>
                    <a:pt x="3410280" y="47193"/>
                  </a:lnTo>
                  <a:lnTo>
                    <a:pt x="3422866" y="59778"/>
                  </a:lnTo>
                  <a:lnTo>
                    <a:pt x="3430206" y="62915"/>
                  </a:lnTo>
                  <a:lnTo>
                    <a:pt x="3447491" y="62915"/>
                  </a:lnTo>
                  <a:lnTo>
                    <a:pt x="3454958" y="59778"/>
                  </a:lnTo>
                  <a:lnTo>
                    <a:pt x="3467023" y="47193"/>
                  </a:lnTo>
                  <a:lnTo>
                    <a:pt x="3470059" y="39852"/>
                  </a:lnTo>
                  <a:lnTo>
                    <a:pt x="3470059" y="22542"/>
                  </a:lnTo>
                  <a:close/>
                </a:path>
                <a:path w="4245609" h="725170" extrusionOk="0">
                  <a:moveTo>
                    <a:pt x="3905783" y="367296"/>
                  </a:moveTo>
                  <a:lnTo>
                    <a:pt x="3905148" y="352361"/>
                  </a:lnTo>
                  <a:lnTo>
                    <a:pt x="3904577" y="338988"/>
                  </a:lnTo>
                  <a:lnTo>
                    <a:pt x="3904500" y="337146"/>
                  </a:lnTo>
                  <a:lnTo>
                    <a:pt x="3902722" y="324040"/>
                  </a:lnTo>
                  <a:lnTo>
                    <a:pt x="3900665" y="308813"/>
                  </a:lnTo>
                  <a:lnTo>
                    <a:pt x="3894264" y="282295"/>
                  </a:lnTo>
                  <a:lnTo>
                    <a:pt x="3885336" y="257594"/>
                  </a:lnTo>
                  <a:lnTo>
                    <a:pt x="3873944" y="235077"/>
                  </a:lnTo>
                  <a:lnTo>
                    <a:pt x="3860254" y="215112"/>
                  </a:lnTo>
                  <a:lnTo>
                    <a:pt x="3854716" y="209092"/>
                  </a:lnTo>
                  <a:lnTo>
                    <a:pt x="3854716" y="324040"/>
                  </a:lnTo>
                  <a:lnTo>
                    <a:pt x="3592779" y="324040"/>
                  </a:lnTo>
                  <a:lnTo>
                    <a:pt x="3593084" y="318782"/>
                  </a:lnTo>
                  <a:lnTo>
                    <a:pt x="3593122" y="318033"/>
                  </a:lnTo>
                  <a:lnTo>
                    <a:pt x="3596665" y="299173"/>
                  </a:lnTo>
                  <a:lnTo>
                    <a:pt x="3621074" y="250761"/>
                  </a:lnTo>
                  <a:lnTo>
                    <a:pt x="3661562" y="216687"/>
                  </a:lnTo>
                  <a:lnTo>
                    <a:pt x="3712654" y="200101"/>
                  </a:lnTo>
                  <a:lnTo>
                    <a:pt x="3731171" y="198996"/>
                  </a:lnTo>
                  <a:lnTo>
                    <a:pt x="3749738" y="200101"/>
                  </a:lnTo>
                  <a:lnTo>
                    <a:pt x="3797236" y="216687"/>
                  </a:lnTo>
                  <a:lnTo>
                    <a:pt x="3831666" y="250977"/>
                  </a:lnTo>
                  <a:lnTo>
                    <a:pt x="3851592" y="299859"/>
                  </a:lnTo>
                  <a:lnTo>
                    <a:pt x="3854361" y="318033"/>
                  </a:lnTo>
                  <a:lnTo>
                    <a:pt x="3854475" y="318782"/>
                  </a:lnTo>
                  <a:lnTo>
                    <a:pt x="3854716" y="324040"/>
                  </a:lnTo>
                  <a:lnTo>
                    <a:pt x="3854716" y="209092"/>
                  </a:lnTo>
                  <a:lnTo>
                    <a:pt x="3825951" y="182867"/>
                  </a:lnTo>
                  <a:lnTo>
                    <a:pt x="3782771" y="162509"/>
                  </a:lnTo>
                  <a:lnTo>
                    <a:pt x="3731171" y="155740"/>
                  </a:lnTo>
                  <a:lnTo>
                    <a:pt x="3703612" y="157429"/>
                  </a:lnTo>
                  <a:lnTo>
                    <a:pt x="3704145" y="157429"/>
                  </a:lnTo>
                  <a:lnTo>
                    <a:pt x="3679152" y="162318"/>
                  </a:lnTo>
                  <a:lnTo>
                    <a:pt x="3633241" y="182079"/>
                  </a:lnTo>
                  <a:lnTo>
                    <a:pt x="3594989" y="213448"/>
                  </a:lnTo>
                  <a:lnTo>
                    <a:pt x="3565995" y="254838"/>
                  </a:lnTo>
                  <a:lnTo>
                    <a:pt x="3547707" y="304787"/>
                  </a:lnTo>
                  <a:lnTo>
                    <a:pt x="3541611" y="361810"/>
                  </a:lnTo>
                  <a:lnTo>
                    <a:pt x="3543160" y="391210"/>
                  </a:lnTo>
                  <a:lnTo>
                    <a:pt x="3555454" y="444385"/>
                  </a:lnTo>
                  <a:lnTo>
                    <a:pt x="3579952" y="490715"/>
                  </a:lnTo>
                  <a:lnTo>
                    <a:pt x="3614166" y="527088"/>
                  </a:lnTo>
                  <a:lnTo>
                    <a:pt x="3657447" y="553034"/>
                  </a:lnTo>
                  <a:lnTo>
                    <a:pt x="3707587" y="566216"/>
                  </a:lnTo>
                  <a:lnTo>
                    <a:pt x="3735095" y="567867"/>
                  </a:lnTo>
                  <a:lnTo>
                    <a:pt x="3754310" y="567080"/>
                  </a:lnTo>
                  <a:lnTo>
                    <a:pt x="3806672" y="555269"/>
                  </a:lnTo>
                  <a:lnTo>
                    <a:pt x="3850386" y="530872"/>
                  </a:lnTo>
                  <a:lnTo>
                    <a:pt x="3884625" y="496189"/>
                  </a:lnTo>
                  <a:lnTo>
                    <a:pt x="3901833" y="468769"/>
                  </a:lnTo>
                  <a:lnTo>
                    <a:pt x="3862514" y="444385"/>
                  </a:lnTo>
                  <a:lnTo>
                    <a:pt x="3852595" y="461264"/>
                  </a:lnTo>
                  <a:lnTo>
                    <a:pt x="3840975" y="476529"/>
                  </a:lnTo>
                  <a:lnTo>
                    <a:pt x="3812578" y="502196"/>
                  </a:lnTo>
                  <a:lnTo>
                    <a:pt x="3777272" y="519010"/>
                  </a:lnTo>
                  <a:lnTo>
                    <a:pt x="3756444" y="523328"/>
                  </a:lnTo>
                  <a:lnTo>
                    <a:pt x="3755098" y="523328"/>
                  </a:lnTo>
                  <a:lnTo>
                    <a:pt x="3735095" y="524611"/>
                  </a:lnTo>
                  <a:lnTo>
                    <a:pt x="3693693" y="519506"/>
                  </a:lnTo>
                  <a:lnTo>
                    <a:pt x="3657625" y="504164"/>
                  </a:lnTo>
                  <a:lnTo>
                    <a:pt x="3628021" y="479196"/>
                  </a:lnTo>
                  <a:lnTo>
                    <a:pt x="3606114" y="445173"/>
                  </a:lnTo>
                  <a:lnTo>
                    <a:pt x="3592525" y="402704"/>
                  </a:lnTo>
                  <a:lnTo>
                    <a:pt x="3588651" y="367296"/>
                  </a:lnTo>
                  <a:lnTo>
                    <a:pt x="3905783" y="367296"/>
                  </a:lnTo>
                  <a:close/>
                </a:path>
                <a:path w="4245609" h="725170" extrusionOk="0">
                  <a:moveTo>
                    <a:pt x="4245534" y="236740"/>
                  </a:moveTo>
                  <a:lnTo>
                    <a:pt x="4225849" y="202971"/>
                  </a:lnTo>
                  <a:lnTo>
                    <a:pt x="4195584" y="177457"/>
                  </a:lnTo>
                  <a:lnTo>
                    <a:pt x="4156430" y="161264"/>
                  </a:lnTo>
                  <a:lnTo>
                    <a:pt x="4109466" y="155727"/>
                  </a:lnTo>
                  <a:lnTo>
                    <a:pt x="4075569" y="157619"/>
                  </a:lnTo>
                  <a:lnTo>
                    <a:pt x="4021493" y="172770"/>
                  </a:lnTo>
                  <a:lnTo>
                    <a:pt x="3985666" y="202653"/>
                  </a:lnTo>
                  <a:lnTo>
                    <a:pt x="3967772" y="244932"/>
                  </a:lnTo>
                  <a:lnTo>
                    <a:pt x="3965537" y="270573"/>
                  </a:lnTo>
                  <a:lnTo>
                    <a:pt x="3967340" y="287058"/>
                  </a:lnTo>
                  <a:lnTo>
                    <a:pt x="3994239" y="331520"/>
                  </a:lnTo>
                  <a:lnTo>
                    <a:pt x="4028948" y="355396"/>
                  </a:lnTo>
                  <a:lnTo>
                    <a:pt x="4075646" y="372808"/>
                  </a:lnTo>
                  <a:lnTo>
                    <a:pt x="4114177" y="383032"/>
                  </a:lnTo>
                  <a:lnTo>
                    <a:pt x="4133748" y="388988"/>
                  </a:lnTo>
                  <a:lnTo>
                    <a:pt x="4177106" y="412140"/>
                  </a:lnTo>
                  <a:lnTo>
                    <a:pt x="4197032" y="445020"/>
                  </a:lnTo>
                  <a:lnTo>
                    <a:pt x="4198353" y="458546"/>
                  </a:lnTo>
                  <a:lnTo>
                    <a:pt x="4196537" y="473392"/>
                  </a:lnTo>
                  <a:lnTo>
                    <a:pt x="4169245" y="507301"/>
                  </a:lnTo>
                  <a:lnTo>
                    <a:pt x="4118521" y="523532"/>
                  </a:lnTo>
                  <a:lnTo>
                    <a:pt x="4098467" y="524611"/>
                  </a:lnTo>
                  <a:lnTo>
                    <a:pt x="4081818" y="523506"/>
                  </a:lnTo>
                  <a:lnTo>
                    <a:pt x="4035133" y="506907"/>
                  </a:lnTo>
                  <a:lnTo>
                    <a:pt x="3999966" y="473951"/>
                  </a:lnTo>
                  <a:lnTo>
                    <a:pt x="3992270" y="460121"/>
                  </a:lnTo>
                  <a:lnTo>
                    <a:pt x="3949801" y="475830"/>
                  </a:lnTo>
                  <a:lnTo>
                    <a:pt x="3968470" y="509168"/>
                  </a:lnTo>
                  <a:lnTo>
                    <a:pt x="4000830" y="539165"/>
                  </a:lnTo>
                  <a:lnTo>
                    <a:pt x="4046944" y="560336"/>
                  </a:lnTo>
                  <a:lnTo>
                    <a:pt x="4085475" y="567029"/>
                  </a:lnTo>
                  <a:lnTo>
                    <a:pt x="4107103" y="567867"/>
                  </a:lnTo>
                  <a:lnTo>
                    <a:pt x="4126598" y="567029"/>
                  </a:lnTo>
                  <a:lnTo>
                    <a:pt x="4178300" y="554494"/>
                  </a:lnTo>
                  <a:lnTo>
                    <a:pt x="4217594" y="527583"/>
                  </a:lnTo>
                  <a:lnTo>
                    <a:pt x="4241012" y="487540"/>
                  </a:lnTo>
                  <a:lnTo>
                    <a:pt x="4245534" y="454596"/>
                  </a:lnTo>
                  <a:lnTo>
                    <a:pt x="4244632" y="441134"/>
                  </a:lnTo>
                  <a:lnTo>
                    <a:pt x="4230979" y="404279"/>
                  </a:lnTo>
                  <a:lnTo>
                    <a:pt x="4202087" y="372922"/>
                  </a:lnTo>
                  <a:lnTo>
                    <a:pt x="4159313" y="348132"/>
                  </a:lnTo>
                  <a:lnTo>
                    <a:pt x="4089806" y="327977"/>
                  </a:lnTo>
                  <a:lnTo>
                    <a:pt x="4071747" y="322453"/>
                  </a:lnTo>
                  <a:lnTo>
                    <a:pt x="4031996" y="300850"/>
                  </a:lnTo>
                  <a:lnTo>
                    <a:pt x="4012717" y="266623"/>
                  </a:lnTo>
                  <a:lnTo>
                    <a:pt x="4014216" y="251409"/>
                  </a:lnTo>
                  <a:lnTo>
                    <a:pt x="4036707" y="216687"/>
                  </a:lnTo>
                  <a:lnTo>
                    <a:pt x="4082643" y="200101"/>
                  </a:lnTo>
                  <a:lnTo>
                    <a:pt x="4102379" y="198996"/>
                  </a:lnTo>
                  <a:lnTo>
                    <a:pt x="4121112" y="199783"/>
                  </a:lnTo>
                  <a:lnTo>
                    <a:pt x="4166095" y="211582"/>
                  </a:lnTo>
                  <a:lnTo>
                    <a:pt x="4196029" y="240614"/>
                  </a:lnTo>
                  <a:lnTo>
                    <a:pt x="4203052" y="254825"/>
                  </a:lnTo>
                  <a:lnTo>
                    <a:pt x="4245534" y="236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1" name="Google Shape;6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340073" y="7605576"/>
              <a:ext cx="759358" cy="12655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7"/>
          <p:cNvSpPr txBox="1"/>
          <p:nvPr/>
        </p:nvSpPr>
        <p:spPr>
          <a:xfrm>
            <a:off x="895470" y="7501660"/>
            <a:ext cx="2190750" cy="72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20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Philip Hargreaves</a:t>
            </a:r>
            <a:endParaRPr sz="205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Chief Executive Officer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7"/>
          <p:cNvSpPr txBox="1"/>
          <p:nvPr/>
        </p:nvSpPr>
        <p:spPr>
          <a:xfrm>
            <a:off x="895470" y="8389259"/>
            <a:ext cx="19290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4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+44 (0) 7967 569 855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philip.hargreaves@carbonbit.com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908171" y="8337163"/>
            <a:ext cx="2139950" cy="0"/>
          </a:xfrm>
          <a:custGeom>
            <a:avLst/>
            <a:gdLst/>
            <a:ahLst/>
            <a:cxnLst/>
            <a:rect l="l" t="t" r="r" b="b"/>
            <a:pathLst>
              <a:path w="2139950" h="120000" extrusionOk="0">
                <a:moveTo>
                  <a:pt x="0" y="0"/>
                </a:moveTo>
                <a:lnTo>
                  <a:pt x="2139530" y="0"/>
                </a:lnTo>
              </a:path>
            </a:pathLst>
          </a:custGeom>
          <a:noFill/>
          <a:ln w="16325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1"/>
          <p:cNvSpPr txBox="1"/>
          <p:nvPr/>
        </p:nvSpPr>
        <p:spPr>
          <a:xfrm>
            <a:off x="1998027" y="4056093"/>
            <a:ext cx="9008745" cy="216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0625" rIns="0" bIns="0" anchor="t" anchorCtr="0">
            <a:spAutoFit/>
          </a:bodyPr>
          <a:lstStyle/>
          <a:p>
            <a:pPr marL="640080" marR="633095" lvl="0" indent="-635" algn="ctr" rtl="0">
              <a:lnSpc>
                <a:spcPct val="1191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Proprietary, low-cost Carbon Dioxide Removal and</a:t>
            </a:r>
            <a:endParaRPr sz="47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2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Point Source Capture technology</a:t>
            </a:r>
            <a:endParaRPr sz="4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1"/>
          <p:cNvSpPr/>
          <p:nvPr/>
        </p:nvSpPr>
        <p:spPr>
          <a:xfrm>
            <a:off x="899999" y="2983267"/>
            <a:ext cx="1671955" cy="0"/>
          </a:xfrm>
          <a:custGeom>
            <a:avLst/>
            <a:gdLst/>
            <a:ahLst/>
            <a:cxnLst/>
            <a:rect l="l" t="t" r="r" b="b"/>
            <a:pathLst>
              <a:path w="1671955" h="120000" extrusionOk="0">
                <a:moveTo>
                  <a:pt x="0" y="0"/>
                </a:moveTo>
                <a:lnTo>
                  <a:pt x="1671916" y="0"/>
                </a:lnTo>
              </a:path>
            </a:pathLst>
          </a:custGeom>
          <a:noFill/>
          <a:ln w="36000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Solution</a:t>
            </a:r>
            <a:endParaRPr/>
          </a:p>
        </p:txBody>
      </p:sp>
      <p:sp>
        <p:nvSpPr>
          <p:cNvPr id="218" name="Google Shape;218;p11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21861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219" name="Google Shape;219;p11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"/>
          <p:cNvSpPr/>
          <p:nvPr/>
        </p:nvSpPr>
        <p:spPr>
          <a:xfrm>
            <a:off x="899999" y="2983267"/>
            <a:ext cx="4384040" cy="0"/>
          </a:xfrm>
          <a:custGeom>
            <a:avLst/>
            <a:gdLst/>
            <a:ahLst/>
            <a:cxnLst/>
            <a:rect l="l" t="t" r="r" b="b"/>
            <a:pathLst>
              <a:path w="4384040" h="120000" extrusionOk="0">
                <a:moveTo>
                  <a:pt x="0" y="0"/>
                </a:moveTo>
                <a:lnTo>
                  <a:pt x="4383684" y="0"/>
                </a:lnTo>
              </a:path>
            </a:pathLst>
          </a:custGeom>
          <a:noFill/>
          <a:ln w="36000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Problem with DAC</a:t>
            </a:r>
            <a:endParaRPr/>
          </a:p>
        </p:txBody>
      </p:sp>
      <p:sp>
        <p:nvSpPr>
          <p:cNvPr id="227" name="Google Shape;227;p12"/>
          <p:cNvSpPr txBox="1"/>
          <p:nvPr/>
        </p:nvSpPr>
        <p:spPr>
          <a:xfrm>
            <a:off x="887299" y="3235905"/>
            <a:ext cx="9004935" cy="360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Energy consumption</a:t>
            </a:r>
            <a:r>
              <a:rPr lang="en-US" sz="22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US" sz="2200" u="sng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Degradation</a:t>
            </a:r>
            <a:r>
              <a:rPr lang="en-US" sz="22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 are the leading issues facing DAC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" name="Google Shape;228;p12"/>
          <p:cNvGrpSpPr/>
          <p:nvPr/>
        </p:nvGrpSpPr>
        <p:grpSpPr>
          <a:xfrm>
            <a:off x="4868473" y="4337812"/>
            <a:ext cx="545465" cy="467817"/>
            <a:chOff x="4868473" y="4337812"/>
            <a:chExt cx="545465" cy="467817"/>
          </a:xfrm>
        </p:grpSpPr>
        <p:sp>
          <p:nvSpPr>
            <p:cNvPr id="229" name="Google Shape;229;p12"/>
            <p:cNvSpPr/>
            <p:nvPr/>
          </p:nvSpPr>
          <p:spPr>
            <a:xfrm>
              <a:off x="4868473" y="4337812"/>
              <a:ext cx="545465" cy="324485"/>
            </a:xfrm>
            <a:custGeom>
              <a:avLst/>
              <a:gdLst/>
              <a:ahLst/>
              <a:cxnLst/>
              <a:rect l="l" t="t" r="r" b="b"/>
              <a:pathLst>
                <a:path w="545464" h="324485" extrusionOk="0">
                  <a:moveTo>
                    <a:pt x="254939" y="0"/>
                  </a:moveTo>
                  <a:lnTo>
                    <a:pt x="226397" y="3729"/>
                  </a:lnTo>
                  <a:lnTo>
                    <a:pt x="200432" y="14454"/>
                  </a:lnTo>
                  <a:lnTo>
                    <a:pt x="178156" y="31477"/>
                  </a:lnTo>
                  <a:lnTo>
                    <a:pt x="160680" y="54102"/>
                  </a:lnTo>
                  <a:lnTo>
                    <a:pt x="114215" y="56183"/>
                  </a:lnTo>
                  <a:lnTo>
                    <a:pt x="75218" y="77065"/>
                  </a:lnTo>
                  <a:lnTo>
                    <a:pt x="48380" y="112046"/>
                  </a:lnTo>
                  <a:lnTo>
                    <a:pt x="38392" y="156425"/>
                  </a:lnTo>
                  <a:lnTo>
                    <a:pt x="38608" y="163055"/>
                  </a:lnTo>
                  <a:lnTo>
                    <a:pt x="39257" y="169660"/>
                  </a:lnTo>
                  <a:lnTo>
                    <a:pt x="40336" y="176230"/>
                  </a:lnTo>
                  <a:lnTo>
                    <a:pt x="41846" y="182753"/>
                  </a:lnTo>
                  <a:lnTo>
                    <a:pt x="24587" y="194402"/>
                  </a:lnTo>
                  <a:lnTo>
                    <a:pt x="11393" y="210064"/>
                  </a:lnTo>
                  <a:lnTo>
                    <a:pt x="2964" y="228783"/>
                  </a:lnTo>
                  <a:lnTo>
                    <a:pt x="0" y="249605"/>
                  </a:lnTo>
                  <a:lnTo>
                    <a:pt x="5887" y="278697"/>
                  </a:lnTo>
                  <a:lnTo>
                    <a:pt x="21932" y="302482"/>
                  </a:lnTo>
                  <a:lnTo>
                    <a:pt x="45712" y="318532"/>
                  </a:lnTo>
                  <a:lnTo>
                    <a:pt x="74803" y="324421"/>
                  </a:lnTo>
                  <a:lnTo>
                    <a:pt x="465924" y="324421"/>
                  </a:lnTo>
                  <a:lnTo>
                    <a:pt x="496790" y="318173"/>
                  </a:lnTo>
                  <a:lnTo>
                    <a:pt x="522023" y="301143"/>
                  </a:lnTo>
                  <a:lnTo>
                    <a:pt x="539051" y="275906"/>
                  </a:lnTo>
                  <a:lnTo>
                    <a:pt x="545299" y="245033"/>
                  </a:lnTo>
                  <a:lnTo>
                    <a:pt x="545299" y="239052"/>
                  </a:lnTo>
                  <a:lnTo>
                    <a:pt x="540448" y="234213"/>
                  </a:lnTo>
                  <a:lnTo>
                    <a:pt x="528497" y="234213"/>
                  </a:lnTo>
                  <a:lnTo>
                    <a:pt x="523646" y="239052"/>
                  </a:lnTo>
                  <a:lnTo>
                    <a:pt x="523646" y="245033"/>
                  </a:lnTo>
                  <a:lnTo>
                    <a:pt x="519102" y="267481"/>
                  </a:lnTo>
                  <a:lnTo>
                    <a:pt x="506720" y="285835"/>
                  </a:lnTo>
                  <a:lnTo>
                    <a:pt x="488370" y="298222"/>
                  </a:lnTo>
                  <a:lnTo>
                    <a:pt x="465924" y="302768"/>
                  </a:lnTo>
                  <a:lnTo>
                    <a:pt x="74803" y="302768"/>
                  </a:lnTo>
                  <a:lnTo>
                    <a:pt x="54132" y="298583"/>
                  </a:lnTo>
                  <a:lnTo>
                    <a:pt x="37236" y="287178"/>
                  </a:lnTo>
                  <a:lnTo>
                    <a:pt x="25836" y="270278"/>
                  </a:lnTo>
                  <a:lnTo>
                    <a:pt x="21653" y="249605"/>
                  </a:lnTo>
                  <a:lnTo>
                    <a:pt x="24313" y="233076"/>
                  </a:lnTo>
                  <a:lnTo>
                    <a:pt x="31821" y="218538"/>
                  </a:lnTo>
                  <a:lnTo>
                    <a:pt x="43465" y="206957"/>
                  </a:lnTo>
                  <a:lnTo>
                    <a:pt x="58534" y="199301"/>
                  </a:lnTo>
                  <a:lnTo>
                    <a:pt x="61341" y="198399"/>
                  </a:lnTo>
                  <a:lnTo>
                    <a:pt x="63652" y="196367"/>
                  </a:lnTo>
                  <a:lnTo>
                    <a:pt x="66230" y="191046"/>
                  </a:lnTo>
                  <a:lnTo>
                    <a:pt x="66370" y="187985"/>
                  </a:lnTo>
                  <a:lnTo>
                    <a:pt x="63024" y="178117"/>
                  </a:lnTo>
                  <a:lnTo>
                    <a:pt x="61372" y="170935"/>
                  </a:lnTo>
                  <a:lnTo>
                    <a:pt x="60378" y="163696"/>
                  </a:lnTo>
                  <a:lnTo>
                    <a:pt x="60045" y="156425"/>
                  </a:lnTo>
                  <a:lnTo>
                    <a:pt x="68596" y="119918"/>
                  </a:lnTo>
                  <a:lnTo>
                    <a:pt x="91474" y="91671"/>
                  </a:lnTo>
                  <a:lnTo>
                    <a:pt x="124521" y="75926"/>
                  </a:lnTo>
                  <a:lnTo>
                    <a:pt x="163576" y="76923"/>
                  </a:lnTo>
                  <a:lnTo>
                    <a:pt x="168656" y="78270"/>
                  </a:lnTo>
                  <a:lnTo>
                    <a:pt x="173837" y="75844"/>
                  </a:lnTo>
                  <a:lnTo>
                    <a:pt x="208399" y="34961"/>
                  </a:lnTo>
                  <a:lnTo>
                    <a:pt x="254939" y="21653"/>
                  </a:lnTo>
                  <a:lnTo>
                    <a:pt x="277412" y="24544"/>
                  </a:lnTo>
                  <a:lnTo>
                    <a:pt x="297967" y="32896"/>
                  </a:lnTo>
                  <a:lnTo>
                    <a:pt x="315750" y="46224"/>
                  </a:lnTo>
                  <a:lnTo>
                    <a:pt x="329907" y="64046"/>
                  </a:lnTo>
                  <a:lnTo>
                    <a:pt x="332600" y="68478"/>
                  </a:lnTo>
                  <a:lnTo>
                    <a:pt x="338099" y="70396"/>
                  </a:lnTo>
                  <a:lnTo>
                    <a:pt x="375539" y="62636"/>
                  </a:lnTo>
                  <a:lnTo>
                    <a:pt x="401355" y="66216"/>
                  </a:lnTo>
                  <a:lnTo>
                    <a:pt x="424700" y="76474"/>
                  </a:lnTo>
                  <a:lnTo>
                    <a:pt x="444397" y="92688"/>
                  </a:lnTo>
                  <a:lnTo>
                    <a:pt x="459270" y="114134"/>
                  </a:lnTo>
                  <a:lnTo>
                    <a:pt x="461962" y="119456"/>
                  </a:lnTo>
                  <a:lnTo>
                    <a:pt x="468464" y="121627"/>
                  </a:lnTo>
                  <a:lnTo>
                    <a:pt x="479145" y="116192"/>
                  </a:lnTo>
                  <a:lnTo>
                    <a:pt x="481291" y="109677"/>
                  </a:lnTo>
                  <a:lnTo>
                    <a:pt x="478586" y="104343"/>
                  </a:lnTo>
                  <a:lnTo>
                    <a:pt x="460287" y="77957"/>
                  </a:lnTo>
                  <a:lnTo>
                    <a:pt x="436049" y="58008"/>
                  </a:lnTo>
                  <a:lnTo>
                    <a:pt x="407318" y="45387"/>
                  </a:lnTo>
                  <a:lnTo>
                    <a:pt x="375539" y="40982"/>
                  </a:lnTo>
                  <a:lnTo>
                    <a:pt x="367493" y="41270"/>
                  </a:lnTo>
                  <a:lnTo>
                    <a:pt x="359483" y="42130"/>
                  </a:lnTo>
                  <a:lnTo>
                    <a:pt x="351525" y="43560"/>
                  </a:lnTo>
                  <a:lnTo>
                    <a:pt x="343636" y="45554"/>
                  </a:lnTo>
                  <a:lnTo>
                    <a:pt x="326120" y="26339"/>
                  </a:lnTo>
                  <a:lnTo>
                    <a:pt x="304936" y="12023"/>
                  </a:lnTo>
                  <a:lnTo>
                    <a:pt x="280928" y="3085"/>
                  </a:lnTo>
                  <a:lnTo>
                    <a:pt x="254939" y="0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30" name="Google Shape;230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046291" y="4426755"/>
              <a:ext cx="367492" cy="134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97353" y="4688038"/>
              <a:ext cx="366106" cy="1175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2" name="Google Shape;232;p12"/>
          <p:cNvGrpSpPr/>
          <p:nvPr/>
        </p:nvGrpSpPr>
        <p:grpSpPr>
          <a:xfrm>
            <a:off x="7714345" y="5872580"/>
            <a:ext cx="199390" cy="353625"/>
            <a:chOff x="7714345" y="5872580"/>
            <a:chExt cx="199390" cy="353625"/>
          </a:xfrm>
        </p:grpSpPr>
        <p:sp>
          <p:nvSpPr>
            <p:cNvPr id="233" name="Google Shape;233;p12"/>
            <p:cNvSpPr/>
            <p:nvPr/>
          </p:nvSpPr>
          <p:spPr>
            <a:xfrm>
              <a:off x="7813924" y="5872580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w="120000" h="336550" extrusionOk="0">
                  <a:moveTo>
                    <a:pt x="0" y="0"/>
                  </a:moveTo>
                  <a:lnTo>
                    <a:pt x="0" y="336334"/>
                  </a:lnTo>
                </a:path>
              </a:pathLst>
            </a:custGeom>
            <a:noFill/>
            <a:ln w="82650" cap="flat" cmpd="sng">
              <a:solidFill>
                <a:srgbClr val="02030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2"/>
            <p:cNvSpPr/>
            <p:nvPr/>
          </p:nvSpPr>
          <p:spPr>
            <a:xfrm>
              <a:off x="7714345" y="6226205"/>
              <a:ext cx="199390" cy="0"/>
            </a:xfrm>
            <a:custGeom>
              <a:avLst/>
              <a:gdLst/>
              <a:ahLst/>
              <a:cxnLst/>
              <a:rect l="l" t="t" r="r" b="b"/>
              <a:pathLst>
                <a:path w="199390" h="120000" extrusionOk="0">
                  <a:moveTo>
                    <a:pt x="0" y="0"/>
                  </a:moveTo>
                  <a:lnTo>
                    <a:pt x="199161" y="0"/>
                  </a:lnTo>
                </a:path>
              </a:pathLst>
            </a:custGeom>
            <a:noFill/>
            <a:ln w="50675" cap="flat" cmpd="sng">
              <a:solidFill>
                <a:srgbClr val="02030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" name="Google Shape;235;p12"/>
          <p:cNvGrpSpPr/>
          <p:nvPr/>
        </p:nvGrpSpPr>
        <p:grpSpPr>
          <a:xfrm>
            <a:off x="7995955" y="5872580"/>
            <a:ext cx="199390" cy="353625"/>
            <a:chOff x="7995955" y="5872580"/>
            <a:chExt cx="199390" cy="353625"/>
          </a:xfrm>
        </p:grpSpPr>
        <p:sp>
          <p:nvSpPr>
            <p:cNvPr id="236" name="Google Shape;236;p12"/>
            <p:cNvSpPr/>
            <p:nvPr/>
          </p:nvSpPr>
          <p:spPr>
            <a:xfrm>
              <a:off x="8095533" y="5872580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w="120000" h="336550" extrusionOk="0">
                  <a:moveTo>
                    <a:pt x="0" y="0"/>
                  </a:moveTo>
                  <a:lnTo>
                    <a:pt x="0" y="336334"/>
                  </a:lnTo>
                </a:path>
              </a:pathLst>
            </a:custGeom>
            <a:noFill/>
            <a:ln w="82650" cap="flat" cmpd="sng">
              <a:solidFill>
                <a:srgbClr val="02030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7995955" y="6226205"/>
              <a:ext cx="199390" cy="0"/>
            </a:xfrm>
            <a:custGeom>
              <a:avLst/>
              <a:gdLst/>
              <a:ahLst/>
              <a:cxnLst/>
              <a:rect l="l" t="t" r="r" b="b"/>
              <a:pathLst>
                <a:path w="199390" h="120000" extrusionOk="0">
                  <a:moveTo>
                    <a:pt x="0" y="0"/>
                  </a:moveTo>
                  <a:lnTo>
                    <a:pt x="199161" y="0"/>
                  </a:lnTo>
                </a:path>
              </a:pathLst>
            </a:custGeom>
            <a:noFill/>
            <a:ln w="50675" cap="flat" cmpd="sng">
              <a:solidFill>
                <a:srgbClr val="02030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238;p12"/>
          <p:cNvGrpSpPr/>
          <p:nvPr/>
        </p:nvGrpSpPr>
        <p:grpSpPr>
          <a:xfrm>
            <a:off x="6362116" y="6431470"/>
            <a:ext cx="846632" cy="1010285"/>
            <a:chOff x="6362116" y="6431470"/>
            <a:chExt cx="846632" cy="1010285"/>
          </a:xfrm>
        </p:grpSpPr>
        <p:sp>
          <p:nvSpPr>
            <p:cNvPr id="239" name="Google Shape;239;p12"/>
            <p:cNvSpPr/>
            <p:nvPr/>
          </p:nvSpPr>
          <p:spPr>
            <a:xfrm>
              <a:off x="6652082" y="6450114"/>
              <a:ext cx="160655" cy="960755"/>
            </a:xfrm>
            <a:custGeom>
              <a:avLst/>
              <a:gdLst/>
              <a:ahLst/>
              <a:cxnLst/>
              <a:rect l="l" t="t" r="r" b="b"/>
              <a:pathLst>
                <a:path w="160654" h="960754" extrusionOk="0">
                  <a:moveTo>
                    <a:pt x="160616" y="0"/>
                  </a:moveTo>
                  <a:lnTo>
                    <a:pt x="0" y="0"/>
                  </a:lnTo>
                  <a:lnTo>
                    <a:pt x="0" y="960628"/>
                  </a:lnTo>
                  <a:lnTo>
                    <a:pt x="160616" y="960628"/>
                  </a:lnTo>
                  <a:lnTo>
                    <a:pt x="160616" y="0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2"/>
            <p:cNvSpPr/>
            <p:nvPr/>
          </p:nvSpPr>
          <p:spPr>
            <a:xfrm>
              <a:off x="6791553" y="6603809"/>
              <a:ext cx="417195" cy="666115"/>
            </a:xfrm>
            <a:custGeom>
              <a:avLst/>
              <a:gdLst/>
              <a:ahLst/>
              <a:cxnLst/>
              <a:rect l="l" t="t" r="r" b="b"/>
              <a:pathLst>
                <a:path w="417195" h="666115" extrusionOk="0">
                  <a:moveTo>
                    <a:pt x="416725" y="625741"/>
                  </a:moveTo>
                  <a:lnTo>
                    <a:pt x="414820" y="617308"/>
                  </a:lnTo>
                  <a:lnTo>
                    <a:pt x="409651" y="609993"/>
                  </a:lnTo>
                  <a:lnTo>
                    <a:pt x="377913" y="590486"/>
                  </a:lnTo>
                  <a:lnTo>
                    <a:pt x="346824" y="587438"/>
                  </a:lnTo>
                  <a:lnTo>
                    <a:pt x="317652" y="594664"/>
                  </a:lnTo>
                  <a:lnTo>
                    <a:pt x="268909" y="615962"/>
                  </a:lnTo>
                  <a:lnTo>
                    <a:pt x="251472" y="620585"/>
                  </a:lnTo>
                  <a:lnTo>
                    <a:pt x="237172" y="618896"/>
                  </a:lnTo>
                  <a:lnTo>
                    <a:pt x="223824" y="609993"/>
                  </a:lnTo>
                  <a:lnTo>
                    <a:pt x="192087" y="590486"/>
                  </a:lnTo>
                  <a:lnTo>
                    <a:pt x="161010" y="587438"/>
                  </a:lnTo>
                  <a:lnTo>
                    <a:pt x="131838" y="594664"/>
                  </a:lnTo>
                  <a:lnTo>
                    <a:pt x="83045" y="615950"/>
                  </a:lnTo>
                  <a:lnTo>
                    <a:pt x="65608" y="620547"/>
                  </a:lnTo>
                  <a:lnTo>
                    <a:pt x="51320" y="618871"/>
                  </a:lnTo>
                  <a:lnTo>
                    <a:pt x="38011" y="609993"/>
                  </a:lnTo>
                  <a:lnTo>
                    <a:pt x="30391" y="605256"/>
                  </a:lnTo>
                  <a:lnTo>
                    <a:pt x="0" y="627075"/>
                  </a:lnTo>
                  <a:lnTo>
                    <a:pt x="1905" y="635508"/>
                  </a:lnTo>
                  <a:lnTo>
                    <a:pt x="7061" y="642823"/>
                  </a:lnTo>
                  <a:lnTo>
                    <a:pt x="38811" y="662292"/>
                  </a:lnTo>
                  <a:lnTo>
                    <a:pt x="69888" y="665340"/>
                  </a:lnTo>
                  <a:lnTo>
                    <a:pt x="99047" y="658114"/>
                  </a:lnTo>
                  <a:lnTo>
                    <a:pt x="147802" y="636854"/>
                  </a:lnTo>
                  <a:lnTo>
                    <a:pt x="165252" y="632269"/>
                  </a:lnTo>
                  <a:lnTo>
                    <a:pt x="179565" y="633945"/>
                  </a:lnTo>
                  <a:lnTo>
                    <a:pt x="192887" y="642823"/>
                  </a:lnTo>
                  <a:lnTo>
                    <a:pt x="206527" y="653605"/>
                  </a:lnTo>
                  <a:lnTo>
                    <a:pt x="220179" y="660717"/>
                  </a:lnTo>
                  <a:lnTo>
                    <a:pt x="233743" y="664616"/>
                  </a:lnTo>
                  <a:lnTo>
                    <a:pt x="247116" y="665810"/>
                  </a:lnTo>
                  <a:lnTo>
                    <a:pt x="264401" y="664044"/>
                  </a:lnTo>
                  <a:lnTo>
                    <a:pt x="280936" y="659523"/>
                  </a:lnTo>
                  <a:lnTo>
                    <a:pt x="296506" y="653389"/>
                  </a:lnTo>
                  <a:lnTo>
                    <a:pt x="310883" y="646785"/>
                  </a:lnTo>
                  <a:lnTo>
                    <a:pt x="333641" y="636854"/>
                  </a:lnTo>
                  <a:lnTo>
                    <a:pt x="351091" y="632269"/>
                  </a:lnTo>
                  <a:lnTo>
                    <a:pt x="365391" y="633945"/>
                  </a:lnTo>
                  <a:lnTo>
                    <a:pt x="378714" y="642823"/>
                  </a:lnTo>
                  <a:lnTo>
                    <a:pt x="386334" y="647547"/>
                  </a:lnTo>
                  <a:lnTo>
                    <a:pt x="394868" y="648944"/>
                  </a:lnTo>
                  <a:lnTo>
                    <a:pt x="403301" y="647039"/>
                  </a:lnTo>
                  <a:lnTo>
                    <a:pt x="410603" y="641883"/>
                  </a:lnTo>
                  <a:lnTo>
                    <a:pt x="415328" y="634276"/>
                  </a:lnTo>
                  <a:lnTo>
                    <a:pt x="416725" y="625741"/>
                  </a:lnTo>
                  <a:close/>
                </a:path>
                <a:path w="417195" h="666115" extrusionOk="0">
                  <a:moveTo>
                    <a:pt x="416725" y="478878"/>
                  </a:moveTo>
                  <a:lnTo>
                    <a:pt x="414820" y="470446"/>
                  </a:lnTo>
                  <a:lnTo>
                    <a:pt x="409651" y="463130"/>
                  </a:lnTo>
                  <a:lnTo>
                    <a:pt x="377913" y="443623"/>
                  </a:lnTo>
                  <a:lnTo>
                    <a:pt x="346824" y="440575"/>
                  </a:lnTo>
                  <a:lnTo>
                    <a:pt x="317652" y="447802"/>
                  </a:lnTo>
                  <a:lnTo>
                    <a:pt x="268909" y="469099"/>
                  </a:lnTo>
                  <a:lnTo>
                    <a:pt x="251472" y="473710"/>
                  </a:lnTo>
                  <a:lnTo>
                    <a:pt x="237172" y="472033"/>
                  </a:lnTo>
                  <a:lnTo>
                    <a:pt x="223824" y="463130"/>
                  </a:lnTo>
                  <a:lnTo>
                    <a:pt x="192087" y="443623"/>
                  </a:lnTo>
                  <a:lnTo>
                    <a:pt x="161010" y="440575"/>
                  </a:lnTo>
                  <a:lnTo>
                    <a:pt x="131838" y="447802"/>
                  </a:lnTo>
                  <a:lnTo>
                    <a:pt x="83045" y="469099"/>
                  </a:lnTo>
                  <a:lnTo>
                    <a:pt x="65608" y="473697"/>
                  </a:lnTo>
                  <a:lnTo>
                    <a:pt x="51320" y="472008"/>
                  </a:lnTo>
                  <a:lnTo>
                    <a:pt x="38011" y="463130"/>
                  </a:lnTo>
                  <a:lnTo>
                    <a:pt x="30391" y="458381"/>
                  </a:lnTo>
                  <a:lnTo>
                    <a:pt x="0" y="480212"/>
                  </a:lnTo>
                  <a:lnTo>
                    <a:pt x="1905" y="488645"/>
                  </a:lnTo>
                  <a:lnTo>
                    <a:pt x="7061" y="495960"/>
                  </a:lnTo>
                  <a:lnTo>
                    <a:pt x="38811" y="515429"/>
                  </a:lnTo>
                  <a:lnTo>
                    <a:pt x="69888" y="518464"/>
                  </a:lnTo>
                  <a:lnTo>
                    <a:pt x="99047" y="511238"/>
                  </a:lnTo>
                  <a:lnTo>
                    <a:pt x="147802" y="489978"/>
                  </a:lnTo>
                  <a:lnTo>
                    <a:pt x="165252" y="485394"/>
                  </a:lnTo>
                  <a:lnTo>
                    <a:pt x="179565" y="487070"/>
                  </a:lnTo>
                  <a:lnTo>
                    <a:pt x="192887" y="495960"/>
                  </a:lnTo>
                  <a:lnTo>
                    <a:pt x="206527" y="506742"/>
                  </a:lnTo>
                  <a:lnTo>
                    <a:pt x="220179" y="513842"/>
                  </a:lnTo>
                  <a:lnTo>
                    <a:pt x="233743" y="517753"/>
                  </a:lnTo>
                  <a:lnTo>
                    <a:pt x="247116" y="518947"/>
                  </a:lnTo>
                  <a:lnTo>
                    <a:pt x="264401" y="517182"/>
                  </a:lnTo>
                  <a:lnTo>
                    <a:pt x="280936" y="512660"/>
                  </a:lnTo>
                  <a:lnTo>
                    <a:pt x="296506" y="506514"/>
                  </a:lnTo>
                  <a:lnTo>
                    <a:pt x="310883" y="499922"/>
                  </a:lnTo>
                  <a:lnTo>
                    <a:pt x="333641" y="489978"/>
                  </a:lnTo>
                  <a:lnTo>
                    <a:pt x="351091" y="485394"/>
                  </a:lnTo>
                  <a:lnTo>
                    <a:pt x="365391" y="487070"/>
                  </a:lnTo>
                  <a:lnTo>
                    <a:pt x="378714" y="495960"/>
                  </a:lnTo>
                  <a:lnTo>
                    <a:pt x="386334" y="500684"/>
                  </a:lnTo>
                  <a:lnTo>
                    <a:pt x="394868" y="502081"/>
                  </a:lnTo>
                  <a:lnTo>
                    <a:pt x="403301" y="500176"/>
                  </a:lnTo>
                  <a:lnTo>
                    <a:pt x="410603" y="495020"/>
                  </a:lnTo>
                  <a:lnTo>
                    <a:pt x="415328" y="487413"/>
                  </a:lnTo>
                  <a:lnTo>
                    <a:pt x="416725" y="478878"/>
                  </a:lnTo>
                  <a:close/>
                </a:path>
                <a:path w="417195" h="666115" extrusionOk="0">
                  <a:moveTo>
                    <a:pt x="416725" y="332016"/>
                  </a:moveTo>
                  <a:lnTo>
                    <a:pt x="414820" y="323583"/>
                  </a:lnTo>
                  <a:lnTo>
                    <a:pt x="409651" y="316268"/>
                  </a:lnTo>
                  <a:lnTo>
                    <a:pt x="377913" y="296748"/>
                  </a:lnTo>
                  <a:lnTo>
                    <a:pt x="346824" y="293700"/>
                  </a:lnTo>
                  <a:lnTo>
                    <a:pt x="317652" y="300939"/>
                  </a:lnTo>
                  <a:lnTo>
                    <a:pt x="268909" y="322237"/>
                  </a:lnTo>
                  <a:lnTo>
                    <a:pt x="251472" y="326847"/>
                  </a:lnTo>
                  <a:lnTo>
                    <a:pt x="237172" y="325170"/>
                  </a:lnTo>
                  <a:lnTo>
                    <a:pt x="223824" y="316268"/>
                  </a:lnTo>
                  <a:lnTo>
                    <a:pt x="192087" y="296748"/>
                  </a:lnTo>
                  <a:lnTo>
                    <a:pt x="161010" y="293700"/>
                  </a:lnTo>
                  <a:lnTo>
                    <a:pt x="131838" y="300939"/>
                  </a:lnTo>
                  <a:lnTo>
                    <a:pt x="83045" y="322237"/>
                  </a:lnTo>
                  <a:lnTo>
                    <a:pt x="65608" y="326834"/>
                  </a:lnTo>
                  <a:lnTo>
                    <a:pt x="51320" y="325145"/>
                  </a:lnTo>
                  <a:lnTo>
                    <a:pt x="38011" y="316268"/>
                  </a:lnTo>
                  <a:lnTo>
                    <a:pt x="30391" y="311531"/>
                  </a:lnTo>
                  <a:lnTo>
                    <a:pt x="0" y="333349"/>
                  </a:lnTo>
                  <a:lnTo>
                    <a:pt x="1905" y="341782"/>
                  </a:lnTo>
                  <a:lnTo>
                    <a:pt x="7061" y="349097"/>
                  </a:lnTo>
                  <a:lnTo>
                    <a:pt x="38811" y="368579"/>
                  </a:lnTo>
                  <a:lnTo>
                    <a:pt x="69888" y="371627"/>
                  </a:lnTo>
                  <a:lnTo>
                    <a:pt x="99047" y="364401"/>
                  </a:lnTo>
                  <a:lnTo>
                    <a:pt x="147802" y="343115"/>
                  </a:lnTo>
                  <a:lnTo>
                    <a:pt x="165252" y="338531"/>
                  </a:lnTo>
                  <a:lnTo>
                    <a:pt x="179565" y="340207"/>
                  </a:lnTo>
                  <a:lnTo>
                    <a:pt x="192887" y="349097"/>
                  </a:lnTo>
                  <a:lnTo>
                    <a:pt x="206527" y="359879"/>
                  </a:lnTo>
                  <a:lnTo>
                    <a:pt x="220179" y="366991"/>
                  </a:lnTo>
                  <a:lnTo>
                    <a:pt x="233743" y="370890"/>
                  </a:lnTo>
                  <a:lnTo>
                    <a:pt x="247116" y="372084"/>
                  </a:lnTo>
                  <a:lnTo>
                    <a:pt x="264401" y="370319"/>
                  </a:lnTo>
                  <a:lnTo>
                    <a:pt x="280936" y="365798"/>
                  </a:lnTo>
                  <a:lnTo>
                    <a:pt x="296506" y="359664"/>
                  </a:lnTo>
                  <a:lnTo>
                    <a:pt x="310883" y="353060"/>
                  </a:lnTo>
                  <a:lnTo>
                    <a:pt x="333641" y="343115"/>
                  </a:lnTo>
                  <a:lnTo>
                    <a:pt x="351091" y="338531"/>
                  </a:lnTo>
                  <a:lnTo>
                    <a:pt x="365391" y="340207"/>
                  </a:lnTo>
                  <a:lnTo>
                    <a:pt x="378714" y="349097"/>
                  </a:lnTo>
                  <a:lnTo>
                    <a:pt x="386334" y="353822"/>
                  </a:lnTo>
                  <a:lnTo>
                    <a:pt x="394868" y="355219"/>
                  </a:lnTo>
                  <a:lnTo>
                    <a:pt x="403301" y="353314"/>
                  </a:lnTo>
                  <a:lnTo>
                    <a:pt x="410603" y="348157"/>
                  </a:lnTo>
                  <a:lnTo>
                    <a:pt x="415328" y="340550"/>
                  </a:lnTo>
                  <a:lnTo>
                    <a:pt x="416725" y="332016"/>
                  </a:lnTo>
                  <a:close/>
                </a:path>
                <a:path w="417195" h="666115" extrusionOk="0">
                  <a:moveTo>
                    <a:pt x="416725" y="185153"/>
                  </a:moveTo>
                  <a:lnTo>
                    <a:pt x="414820" y="176720"/>
                  </a:lnTo>
                  <a:lnTo>
                    <a:pt x="409651" y="169405"/>
                  </a:lnTo>
                  <a:lnTo>
                    <a:pt x="377913" y="149885"/>
                  </a:lnTo>
                  <a:lnTo>
                    <a:pt x="346824" y="146837"/>
                  </a:lnTo>
                  <a:lnTo>
                    <a:pt x="317652" y="154076"/>
                  </a:lnTo>
                  <a:lnTo>
                    <a:pt x="268909" y="175374"/>
                  </a:lnTo>
                  <a:lnTo>
                    <a:pt x="251472" y="179984"/>
                  </a:lnTo>
                  <a:lnTo>
                    <a:pt x="237172" y="178308"/>
                  </a:lnTo>
                  <a:lnTo>
                    <a:pt x="223824" y="169405"/>
                  </a:lnTo>
                  <a:lnTo>
                    <a:pt x="192087" y="149885"/>
                  </a:lnTo>
                  <a:lnTo>
                    <a:pt x="161010" y="146837"/>
                  </a:lnTo>
                  <a:lnTo>
                    <a:pt x="131838" y="154076"/>
                  </a:lnTo>
                  <a:lnTo>
                    <a:pt x="83045" y="175361"/>
                  </a:lnTo>
                  <a:lnTo>
                    <a:pt x="65608" y="179959"/>
                  </a:lnTo>
                  <a:lnTo>
                    <a:pt x="51320" y="178269"/>
                  </a:lnTo>
                  <a:lnTo>
                    <a:pt x="38011" y="169405"/>
                  </a:lnTo>
                  <a:lnTo>
                    <a:pt x="30391" y="164668"/>
                  </a:lnTo>
                  <a:lnTo>
                    <a:pt x="0" y="186486"/>
                  </a:lnTo>
                  <a:lnTo>
                    <a:pt x="1905" y="194919"/>
                  </a:lnTo>
                  <a:lnTo>
                    <a:pt x="7061" y="202234"/>
                  </a:lnTo>
                  <a:lnTo>
                    <a:pt x="38811" y="221703"/>
                  </a:lnTo>
                  <a:lnTo>
                    <a:pt x="69888" y="224739"/>
                  </a:lnTo>
                  <a:lnTo>
                    <a:pt x="99047" y="217512"/>
                  </a:lnTo>
                  <a:lnTo>
                    <a:pt x="147802" y="196253"/>
                  </a:lnTo>
                  <a:lnTo>
                    <a:pt x="165252" y="191668"/>
                  </a:lnTo>
                  <a:lnTo>
                    <a:pt x="179565" y="193344"/>
                  </a:lnTo>
                  <a:lnTo>
                    <a:pt x="192887" y="202234"/>
                  </a:lnTo>
                  <a:lnTo>
                    <a:pt x="206527" y="213017"/>
                  </a:lnTo>
                  <a:lnTo>
                    <a:pt x="220179" y="220116"/>
                  </a:lnTo>
                  <a:lnTo>
                    <a:pt x="233743" y="224028"/>
                  </a:lnTo>
                  <a:lnTo>
                    <a:pt x="247116" y="225221"/>
                  </a:lnTo>
                  <a:lnTo>
                    <a:pt x="264401" y="223456"/>
                  </a:lnTo>
                  <a:lnTo>
                    <a:pt x="280936" y="218935"/>
                  </a:lnTo>
                  <a:lnTo>
                    <a:pt x="296506" y="212788"/>
                  </a:lnTo>
                  <a:lnTo>
                    <a:pt x="310883" y="206197"/>
                  </a:lnTo>
                  <a:lnTo>
                    <a:pt x="333641" y="196253"/>
                  </a:lnTo>
                  <a:lnTo>
                    <a:pt x="351091" y="191668"/>
                  </a:lnTo>
                  <a:lnTo>
                    <a:pt x="365391" y="193344"/>
                  </a:lnTo>
                  <a:lnTo>
                    <a:pt x="378714" y="202234"/>
                  </a:lnTo>
                  <a:lnTo>
                    <a:pt x="386334" y="206959"/>
                  </a:lnTo>
                  <a:lnTo>
                    <a:pt x="394868" y="208356"/>
                  </a:lnTo>
                  <a:lnTo>
                    <a:pt x="403301" y="206451"/>
                  </a:lnTo>
                  <a:lnTo>
                    <a:pt x="410603" y="201295"/>
                  </a:lnTo>
                  <a:lnTo>
                    <a:pt x="415328" y="193687"/>
                  </a:lnTo>
                  <a:lnTo>
                    <a:pt x="416725" y="185153"/>
                  </a:lnTo>
                  <a:close/>
                </a:path>
                <a:path w="417195" h="666115" extrusionOk="0">
                  <a:moveTo>
                    <a:pt x="416725" y="38290"/>
                  </a:moveTo>
                  <a:lnTo>
                    <a:pt x="414820" y="29857"/>
                  </a:lnTo>
                  <a:lnTo>
                    <a:pt x="409651" y="22542"/>
                  </a:lnTo>
                  <a:lnTo>
                    <a:pt x="377913" y="3048"/>
                  </a:lnTo>
                  <a:lnTo>
                    <a:pt x="346824" y="0"/>
                  </a:lnTo>
                  <a:lnTo>
                    <a:pt x="317652" y="7239"/>
                  </a:lnTo>
                  <a:lnTo>
                    <a:pt x="268909" y="28498"/>
                  </a:lnTo>
                  <a:lnTo>
                    <a:pt x="251472" y="33108"/>
                  </a:lnTo>
                  <a:lnTo>
                    <a:pt x="237172" y="31432"/>
                  </a:lnTo>
                  <a:lnTo>
                    <a:pt x="223824" y="22542"/>
                  </a:lnTo>
                  <a:lnTo>
                    <a:pt x="192087" y="3048"/>
                  </a:lnTo>
                  <a:lnTo>
                    <a:pt x="161010" y="0"/>
                  </a:lnTo>
                  <a:lnTo>
                    <a:pt x="131838" y="7239"/>
                  </a:lnTo>
                  <a:lnTo>
                    <a:pt x="83045" y="28511"/>
                  </a:lnTo>
                  <a:lnTo>
                    <a:pt x="65608" y="33108"/>
                  </a:lnTo>
                  <a:lnTo>
                    <a:pt x="51320" y="31419"/>
                  </a:lnTo>
                  <a:lnTo>
                    <a:pt x="38011" y="22542"/>
                  </a:lnTo>
                  <a:lnTo>
                    <a:pt x="30391" y="17818"/>
                  </a:lnTo>
                  <a:lnTo>
                    <a:pt x="0" y="39624"/>
                  </a:lnTo>
                  <a:lnTo>
                    <a:pt x="1905" y="48056"/>
                  </a:lnTo>
                  <a:lnTo>
                    <a:pt x="7061" y="55372"/>
                  </a:lnTo>
                  <a:lnTo>
                    <a:pt x="38811" y="74841"/>
                  </a:lnTo>
                  <a:lnTo>
                    <a:pt x="69888" y="77889"/>
                  </a:lnTo>
                  <a:lnTo>
                    <a:pt x="99047" y="70662"/>
                  </a:lnTo>
                  <a:lnTo>
                    <a:pt x="147802" y="49377"/>
                  </a:lnTo>
                  <a:lnTo>
                    <a:pt x="165252" y="44780"/>
                  </a:lnTo>
                  <a:lnTo>
                    <a:pt x="179565" y="46469"/>
                  </a:lnTo>
                  <a:lnTo>
                    <a:pt x="192887" y="55372"/>
                  </a:lnTo>
                  <a:lnTo>
                    <a:pt x="206527" y="66154"/>
                  </a:lnTo>
                  <a:lnTo>
                    <a:pt x="220179" y="73266"/>
                  </a:lnTo>
                  <a:lnTo>
                    <a:pt x="233743" y="77165"/>
                  </a:lnTo>
                  <a:lnTo>
                    <a:pt x="247116" y="78359"/>
                  </a:lnTo>
                  <a:lnTo>
                    <a:pt x="264401" y="76593"/>
                  </a:lnTo>
                  <a:lnTo>
                    <a:pt x="280936" y="72072"/>
                  </a:lnTo>
                  <a:lnTo>
                    <a:pt x="296506" y="65938"/>
                  </a:lnTo>
                  <a:lnTo>
                    <a:pt x="310883" y="59334"/>
                  </a:lnTo>
                  <a:lnTo>
                    <a:pt x="333641" y="49377"/>
                  </a:lnTo>
                  <a:lnTo>
                    <a:pt x="351091" y="44780"/>
                  </a:lnTo>
                  <a:lnTo>
                    <a:pt x="365391" y="46469"/>
                  </a:lnTo>
                  <a:lnTo>
                    <a:pt x="378714" y="55372"/>
                  </a:lnTo>
                  <a:lnTo>
                    <a:pt x="386334" y="60109"/>
                  </a:lnTo>
                  <a:lnTo>
                    <a:pt x="394868" y="61506"/>
                  </a:lnTo>
                  <a:lnTo>
                    <a:pt x="403301" y="59601"/>
                  </a:lnTo>
                  <a:lnTo>
                    <a:pt x="410603" y="54432"/>
                  </a:lnTo>
                  <a:lnTo>
                    <a:pt x="415328" y="46824"/>
                  </a:lnTo>
                  <a:lnTo>
                    <a:pt x="416725" y="38290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6362116" y="6431470"/>
              <a:ext cx="474980" cy="1010285"/>
            </a:xfrm>
            <a:custGeom>
              <a:avLst/>
              <a:gdLst/>
              <a:ahLst/>
              <a:cxnLst/>
              <a:rect l="l" t="t" r="r" b="b"/>
              <a:pathLst>
                <a:path w="474979" h="1010284" extrusionOk="0">
                  <a:moveTo>
                    <a:pt x="474522" y="22555"/>
                  </a:moveTo>
                  <a:lnTo>
                    <a:pt x="472744" y="13792"/>
                  </a:lnTo>
                  <a:lnTo>
                    <a:pt x="467918" y="6616"/>
                  </a:lnTo>
                  <a:lnTo>
                    <a:pt x="460743" y="1778"/>
                  </a:lnTo>
                  <a:lnTo>
                    <a:pt x="451980" y="0"/>
                  </a:lnTo>
                  <a:lnTo>
                    <a:pt x="429425" y="0"/>
                  </a:lnTo>
                  <a:lnTo>
                    <a:pt x="429425" y="45110"/>
                  </a:lnTo>
                  <a:lnTo>
                    <a:pt x="429425" y="964920"/>
                  </a:lnTo>
                  <a:lnTo>
                    <a:pt x="303466" y="964920"/>
                  </a:lnTo>
                  <a:lnTo>
                    <a:pt x="303466" y="808659"/>
                  </a:lnTo>
                  <a:lnTo>
                    <a:pt x="303466" y="664718"/>
                  </a:lnTo>
                  <a:lnTo>
                    <a:pt x="303466" y="516293"/>
                  </a:lnTo>
                  <a:lnTo>
                    <a:pt x="303466" y="367855"/>
                  </a:lnTo>
                  <a:lnTo>
                    <a:pt x="303466" y="224828"/>
                  </a:lnTo>
                  <a:lnTo>
                    <a:pt x="303466" y="45110"/>
                  </a:lnTo>
                  <a:lnTo>
                    <a:pt x="429425" y="45110"/>
                  </a:lnTo>
                  <a:lnTo>
                    <a:pt x="429425" y="0"/>
                  </a:lnTo>
                  <a:lnTo>
                    <a:pt x="280911" y="0"/>
                  </a:lnTo>
                  <a:lnTo>
                    <a:pt x="272135" y="1778"/>
                  </a:lnTo>
                  <a:lnTo>
                    <a:pt x="264972" y="6616"/>
                  </a:lnTo>
                  <a:lnTo>
                    <a:pt x="260134" y="13792"/>
                  </a:lnTo>
                  <a:lnTo>
                    <a:pt x="258368" y="22555"/>
                  </a:lnTo>
                  <a:lnTo>
                    <a:pt x="258368" y="202222"/>
                  </a:lnTo>
                  <a:lnTo>
                    <a:pt x="22542" y="202222"/>
                  </a:lnTo>
                  <a:lnTo>
                    <a:pt x="13766" y="204000"/>
                  </a:lnTo>
                  <a:lnTo>
                    <a:pt x="6604" y="208826"/>
                  </a:lnTo>
                  <a:lnTo>
                    <a:pt x="1765" y="215988"/>
                  </a:lnTo>
                  <a:lnTo>
                    <a:pt x="0" y="224764"/>
                  </a:lnTo>
                  <a:lnTo>
                    <a:pt x="1765" y="233540"/>
                  </a:lnTo>
                  <a:lnTo>
                    <a:pt x="6604" y="240715"/>
                  </a:lnTo>
                  <a:lnTo>
                    <a:pt x="13766" y="245541"/>
                  </a:lnTo>
                  <a:lnTo>
                    <a:pt x="22542" y="247319"/>
                  </a:lnTo>
                  <a:lnTo>
                    <a:pt x="258368" y="247319"/>
                  </a:lnTo>
                  <a:lnTo>
                    <a:pt x="258368" y="345249"/>
                  </a:lnTo>
                  <a:lnTo>
                    <a:pt x="22542" y="345249"/>
                  </a:lnTo>
                  <a:lnTo>
                    <a:pt x="13766" y="347027"/>
                  </a:lnTo>
                  <a:lnTo>
                    <a:pt x="6604" y="351853"/>
                  </a:lnTo>
                  <a:lnTo>
                    <a:pt x="1765" y="359029"/>
                  </a:lnTo>
                  <a:lnTo>
                    <a:pt x="0" y="367792"/>
                  </a:lnTo>
                  <a:lnTo>
                    <a:pt x="1765" y="376580"/>
                  </a:lnTo>
                  <a:lnTo>
                    <a:pt x="6604" y="383743"/>
                  </a:lnTo>
                  <a:lnTo>
                    <a:pt x="13766" y="388581"/>
                  </a:lnTo>
                  <a:lnTo>
                    <a:pt x="22542" y="390347"/>
                  </a:lnTo>
                  <a:lnTo>
                    <a:pt x="258368" y="390347"/>
                  </a:lnTo>
                  <a:lnTo>
                    <a:pt x="258368" y="493687"/>
                  </a:lnTo>
                  <a:lnTo>
                    <a:pt x="22542" y="493687"/>
                  </a:lnTo>
                  <a:lnTo>
                    <a:pt x="13766" y="495452"/>
                  </a:lnTo>
                  <a:lnTo>
                    <a:pt x="6604" y="500291"/>
                  </a:lnTo>
                  <a:lnTo>
                    <a:pt x="1765" y="507453"/>
                  </a:lnTo>
                  <a:lnTo>
                    <a:pt x="0" y="516229"/>
                  </a:lnTo>
                  <a:lnTo>
                    <a:pt x="1765" y="525005"/>
                  </a:lnTo>
                  <a:lnTo>
                    <a:pt x="6604" y="532168"/>
                  </a:lnTo>
                  <a:lnTo>
                    <a:pt x="13766" y="537006"/>
                  </a:lnTo>
                  <a:lnTo>
                    <a:pt x="22542" y="538784"/>
                  </a:lnTo>
                  <a:lnTo>
                    <a:pt x="258368" y="538784"/>
                  </a:lnTo>
                  <a:lnTo>
                    <a:pt x="258368" y="642112"/>
                  </a:lnTo>
                  <a:lnTo>
                    <a:pt x="22542" y="642112"/>
                  </a:lnTo>
                  <a:lnTo>
                    <a:pt x="13766" y="643877"/>
                  </a:lnTo>
                  <a:lnTo>
                    <a:pt x="6604" y="648716"/>
                  </a:lnTo>
                  <a:lnTo>
                    <a:pt x="1765" y="655878"/>
                  </a:lnTo>
                  <a:lnTo>
                    <a:pt x="0" y="664654"/>
                  </a:lnTo>
                  <a:lnTo>
                    <a:pt x="1765" y="673430"/>
                  </a:lnTo>
                  <a:lnTo>
                    <a:pt x="6604" y="680605"/>
                  </a:lnTo>
                  <a:lnTo>
                    <a:pt x="13766" y="685431"/>
                  </a:lnTo>
                  <a:lnTo>
                    <a:pt x="22542" y="687209"/>
                  </a:lnTo>
                  <a:lnTo>
                    <a:pt x="258368" y="687209"/>
                  </a:lnTo>
                  <a:lnTo>
                    <a:pt x="258368" y="786053"/>
                  </a:lnTo>
                  <a:lnTo>
                    <a:pt x="22542" y="786053"/>
                  </a:lnTo>
                  <a:lnTo>
                    <a:pt x="13766" y="787831"/>
                  </a:lnTo>
                  <a:lnTo>
                    <a:pt x="6604" y="792657"/>
                  </a:lnTo>
                  <a:lnTo>
                    <a:pt x="1765" y="799833"/>
                  </a:lnTo>
                  <a:lnTo>
                    <a:pt x="0" y="808596"/>
                  </a:lnTo>
                  <a:lnTo>
                    <a:pt x="1765" y="817384"/>
                  </a:lnTo>
                  <a:lnTo>
                    <a:pt x="6604" y="824547"/>
                  </a:lnTo>
                  <a:lnTo>
                    <a:pt x="13766" y="829386"/>
                  </a:lnTo>
                  <a:lnTo>
                    <a:pt x="22542" y="831151"/>
                  </a:lnTo>
                  <a:lnTo>
                    <a:pt x="258368" y="831151"/>
                  </a:lnTo>
                  <a:lnTo>
                    <a:pt x="258368" y="987463"/>
                  </a:lnTo>
                  <a:lnTo>
                    <a:pt x="260134" y="996251"/>
                  </a:lnTo>
                  <a:lnTo>
                    <a:pt x="264972" y="1003414"/>
                  </a:lnTo>
                  <a:lnTo>
                    <a:pt x="272135" y="1008253"/>
                  </a:lnTo>
                  <a:lnTo>
                    <a:pt x="280911" y="1010018"/>
                  </a:lnTo>
                  <a:lnTo>
                    <a:pt x="451980" y="1010018"/>
                  </a:lnTo>
                  <a:lnTo>
                    <a:pt x="460743" y="1008253"/>
                  </a:lnTo>
                  <a:lnTo>
                    <a:pt x="467918" y="1003414"/>
                  </a:lnTo>
                  <a:lnTo>
                    <a:pt x="472744" y="996251"/>
                  </a:lnTo>
                  <a:lnTo>
                    <a:pt x="474522" y="987463"/>
                  </a:lnTo>
                  <a:lnTo>
                    <a:pt x="474522" y="964920"/>
                  </a:lnTo>
                  <a:lnTo>
                    <a:pt x="474522" y="45110"/>
                  </a:lnTo>
                  <a:lnTo>
                    <a:pt x="474522" y="22555"/>
                  </a:lnTo>
                  <a:close/>
                </a:path>
              </a:pathLst>
            </a:custGeom>
            <a:solidFill>
              <a:srgbClr val="0203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" name="Google Shape;242;p12"/>
          <p:cNvGrpSpPr/>
          <p:nvPr/>
        </p:nvGrpSpPr>
        <p:grpSpPr>
          <a:xfrm>
            <a:off x="6363932" y="4885080"/>
            <a:ext cx="3765234" cy="2051393"/>
            <a:chOff x="6363932" y="4885080"/>
            <a:chExt cx="3765234" cy="2051393"/>
          </a:xfrm>
        </p:grpSpPr>
        <p:sp>
          <p:nvSpPr>
            <p:cNvPr id="243" name="Google Shape;243;p12"/>
            <p:cNvSpPr/>
            <p:nvPr/>
          </p:nvSpPr>
          <p:spPr>
            <a:xfrm>
              <a:off x="6793369" y="5057419"/>
              <a:ext cx="417195" cy="666115"/>
            </a:xfrm>
            <a:custGeom>
              <a:avLst/>
              <a:gdLst/>
              <a:ahLst/>
              <a:cxnLst/>
              <a:rect l="l" t="t" r="r" b="b"/>
              <a:pathLst>
                <a:path w="417195" h="666114" extrusionOk="0">
                  <a:moveTo>
                    <a:pt x="416725" y="625741"/>
                  </a:moveTo>
                  <a:lnTo>
                    <a:pt x="414820" y="617296"/>
                  </a:lnTo>
                  <a:lnTo>
                    <a:pt x="409651" y="609981"/>
                  </a:lnTo>
                  <a:lnTo>
                    <a:pt x="377913" y="590486"/>
                  </a:lnTo>
                  <a:lnTo>
                    <a:pt x="346824" y="587438"/>
                  </a:lnTo>
                  <a:lnTo>
                    <a:pt x="317652" y="594664"/>
                  </a:lnTo>
                  <a:lnTo>
                    <a:pt x="268909" y="615962"/>
                  </a:lnTo>
                  <a:lnTo>
                    <a:pt x="251472" y="620572"/>
                  </a:lnTo>
                  <a:lnTo>
                    <a:pt x="237172" y="618896"/>
                  </a:lnTo>
                  <a:lnTo>
                    <a:pt x="223824" y="609981"/>
                  </a:lnTo>
                  <a:lnTo>
                    <a:pt x="192087" y="590486"/>
                  </a:lnTo>
                  <a:lnTo>
                    <a:pt x="161010" y="587438"/>
                  </a:lnTo>
                  <a:lnTo>
                    <a:pt x="131838" y="594664"/>
                  </a:lnTo>
                  <a:lnTo>
                    <a:pt x="83045" y="615950"/>
                  </a:lnTo>
                  <a:lnTo>
                    <a:pt x="65595" y="620547"/>
                  </a:lnTo>
                  <a:lnTo>
                    <a:pt x="51320" y="618858"/>
                  </a:lnTo>
                  <a:lnTo>
                    <a:pt x="38011" y="609981"/>
                  </a:lnTo>
                  <a:lnTo>
                    <a:pt x="30391" y="605256"/>
                  </a:lnTo>
                  <a:lnTo>
                    <a:pt x="0" y="627075"/>
                  </a:lnTo>
                  <a:lnTo>
                    <a:pt x="1905" y="635508"/>
                  </a:lnTo>
                  <a:lnTo>
                    <a:pt x="7061" y="642810"/>
                  </a:lnTo>
                  <a:lnTo>
                    <a:pt x="38811" y="662292"/>
                  </a:lnTo>
                  <a:lnTo>
                    <a:pt x="69888" y="665327"/>
                  </a:lnTo>
                  <a:lnTo>
                    <a:pt x="99047" y="658101"/>
                  </a:lnTo>
                  <a:lnTo>
                    <a:pt x="147802" y="636854"/>
                  </a:lnTo>
                  <a:lnTo>
                    <a:pt x="165252" y="632256"/>
                  </a:lnTo>
                  <a:lnTo>
                    <a:pt x="179552" y="633933"/>
                  </a:lnTo>
                  <a:lnTo>
                    <a:pt x="192887" y="642810"/>
                  </a:lnTo>
                  <a:lnTo>
                    <a:pt x="206527" y="653605"/>
                  </a:lnTo>
                  <a:lnTo>
                    <a:pt x="220179" y="660704"/>
                  </a:lnTo>
                  <a:lnTo>
                    <a:pt x="233743" y="664616"/>
                  </a:lnTo>
                  <a:lnTo>
                    <a:pt x="247116" y="665797"/>
                  </a:lnTo>
                  <a:lnTo>
                    <a:pt x="264401" y="664044"/>
                  </a:lnTo>
                  <a:lnTo>
                    <a:pt x="280936" y="659511"/>
                  </a:lnTo>
                  <a:lnTo>
                    <a:pt x="296506" y="653376"/>
                  </a:lnTo>
                  <a:lnTo>
                    <a:pt x="310883" y="646772"/>
                  </a:lnTo>
                  <a:lnTo>
                    <a:pt x="333641" y="636854"/>
                  </a:lnTo>
                  <a:lnTo>
                    <a:pt x="351091" y="632256"/>
                  </a:lnTo>
                  <a:lnTo>
                    <a:pt x="365391" y="633933"/>
                  </a:lnTo>
                  <a:lnTo>
                    <a:pt x="378714" y="642810"/>
                  </a:lnTo>
                  <a:lnTo>
                    <a:pt x="386334" y="647547"/>
                  </a:lnTo>
                  <a:lnTo>
                    <a:pt x="394868" y="648931"/>
                  </a:lnTo>
                  <a:lnTo>
                    <a:pt x="403301" y="647039"/>
                  </a:lnTo>
                  <a:lnTo>
                    <a:pt x="410603" y="641870"/>
                  </a:lnTo>
                  <a:lnTo>
                    <a:pt x="415328" y="634276"/>
                  </a:lnTo>
                  <a:lnTo>
                    <a:pt x="416725" y="625741"/>
                  </a:lnTo>
                  <a:close/>
                </a:path>
                <a:path w="417195" h="666114" extrusionOk="0">
                  <a:moveTo>
                    <a:pt x="416725" y="478878"/>
                  </a:moveTo>
                  <a:lnTo>
                    <a:pt x="414820" y="470433"/>
                  </a:lnTo>
                  <a:lnTo>
                    <a:pt x="409651" y="463118"/>
                  </a:lnTo>
                  <a:lnTo>
                    <a:pt x="377913" y="443623"/>
                  </a:lnTo>
                  <a:lnTo>
                    <a:pt x="346824" y="440575"/>
                  </a:lnTo>
                  <a:lnTo>
                    <a:pt x="317652" y="447802"/>
                  </a:lnTo>
                  <a:lnTo>
                    <a:pt x="268909" y="469099"/>
                  </a:lnTo>
                  <a:lnTo>
                    <a:pt x="251472" y="473710"/>
                  </a:lnTo>
                  <a:lnTo>
                    <a:pt x="237172" y="472020"/>
                  </a:lnTo>
                  <a:lnTo>
                    <a:pt x="223824" y="463118"/>
                  </a:lnTo>
                  <a:lnTo>
                    <a:pt x="192087" y="443623"/>
                  </a:lnTo>
                  <a:lnTo>
                    <a:pt x="161010" y="440575"/>
                  </a:lnTo>
                  <a:lnTo>
                    <a:pt x="131838" y="447802"/>
                  </a:lnTo>
                  <a:lnTo>
                    <a:pt x="83045" y="469099"/>
                  </a:lnTo>
                  <a:lnTo>
                    <a:pt x="65595" y="473697"/>
                  </a:lnTo>
                  <a:lnTo>
                    <a:pt x="51320" y="472008"/>
                  </a:lnTo>
                  <a:lnTo>
                    <a:pt x="38011" y="463118"/>
                  </a:lnTo>
                  <a:lnTo>
                    <a:pt x="30391" y="458381"/>
                  </a:lnTo>
                  <a:lnTo>
                    <a:pt x="0" y="480212"/>
                  </a:lnTo>
                  <a:lnTo>
                    <a:pt x="1905" y="488645"/>
                  </a:lnTo>
                  <a:lnTo>
                    <a:pt x="7061" y="495947"/>
                  </a:lnTo>
                  <a:lnTo>
                    <a:pt x="38811" y="515429"/>
                  </a:lnTo>
                  <a:lnTo>
                    <a:pt x="69888" y="518464"/>
                  </a:lnTo>
                  <a:lnTo>
                    <a:pt x="99047" y="511238"/>
                  </a:lnTo>
                  <a:lnTo>
                    <a:pt x="147802" y="489978"/>
                  </a:lnTo>
                  <a:lnTo>
                    <a:pt x="165252" y="485381"/>
                  </a:lnTo>
                  <a:lnTo>
                    <a:pt x="179552" y="487070"/>
                  </a:lnTo>
                  <a:lnTo>
                    <a:pt x="192887" y="495947"/>
                  </a:lnTo>
                  <a:lnTo>
                    <a:pt x="206527" y="506742"/>
                  </a:lnTo>
                  <a:lnTo>
                    <a:pt x="220179" y="513842"/>
                  </a:lnTo>
                  <a:lnTo>
                    <a:pt x="233743" y="517740"/>
                  </a:lnTo>
                  <a:lnTo>
                    <a:pt x="247116" y="518934"/>
                  </a:lnTo>
                  <a:lnTo>
                    <a:pt x="264401" y="517182"/>
                  </a:lnTo>
                  <a:lnTo>
                    <a:pt x="280936" y="512648"/>
                  </a:lnTo>
                  <a:lnTo>
                    <a:pt x="296506" y="506514"/>
                  </a:lnTo>
                  <a:lnTo>
                    <a:pt x="310883" y="499910"/>
                  </a:lnTo>
                  <a:lnTo>
                    <a:pt x="333641" y="489978"/>
                  </a:lnTo>
                  <a:lnTo>
                    <a:pt x="351091" y="485381"/>
                  </a:lnTo>
                  <a:lnTo>
                    <a:pt x="365391" y="487070"/>
                  </a:lnTo>
                  <a:lnTo>
                    <a:pt x="378714" y="495947"/>
                  </a:lnTo>
                  <a:lnTo>
                    <a:pt x="386334" y="500684"/>
                  </a:lnTo>
                  <a:lnTo>
                    <a:pt x="394868" y="502081"/>
                  </a:lnTo>
                  <a:lnTo>
                    <a:pt x="403301" y="500176"/>
                  </a:lnTo>
                  <a:lnTo>
                    <a:pt x="410603" y="495007"/>
                  </a:lnTo>
                  <a:lnTo>
                    <a:pt x="415328" y="487400"/>
                  </a:lnTo>
                  <a:lnTo>
                    <a:pt x="416725" y="478878"/>
                  </a:lnTo>
                  <a:close/>
                </a:path>
                <a:path w="417195" h="666114" extrusionOk="0">
                  <a:moveTo>
                    <a:pt x="416725" y="332003"/>
                  </a:moveTo>
                  <a:lnTo>
                    <a:pt x="414820" y="323570"/>
                  </a:lnTo>
                  <a:lnTo>
                    <a:pt x="409651" y="316255"/>
                  </a:lnTo>
                  <a:lnTo>
                    <a:pt x="377913" y="296748"/>
                  </a:lnTo>
                  <a:lnTo>
                    <a:pt x="346824" y="293700"/>
                  </a:lnTo>
                  <a:lnTo>
                    <a:pt x="317652" y="300939"/>
                  </a:lnTo>
                  <a:lnTo>
                    <a:pt x="268909" y="322237"/>
                  </a:lnTo>
                  <a:lnTo>
                    <a:pt x="251472" y="326834"/>
                  </a:lnTo>
                  <a:lnTo>
                    <a:pt x="237172" y="325158"/>
                  </a:lnTo>
                  <a:lnTo>
                    <a:pt x="223824" y="316255"/>
                  </a:lnTo>
                  <a:lnTo>
                    <a:pt x="192087" y="296748"/>
                  </a:lnTo>
                  <a:lnTo>
                    <a:pt x="161010" y="293700"/>
                  </a:lnTo>
                  <a:lnTo>
                    <a:pt x="131838" y="300939"/>
                  </a:lnTo>
                  <a:lnTo>
                    <a:pt x="83045" y="322224"/>
                  </a:lnTo>
                  <a:lnTo>
                    <a:pt x="65595" y="326821"/>
                  </a:lnTo>
                  <a:lnTo>
                    <a:pt x="51320" y="325145"/>
                  </a:lnTo>
                  <a:lnTo>
                    <a:pt x="38011" y="316255"/>
                  </a:lnTo>
                  <a:lnTo>
                    <a:pt x="30391" y="311518"/>
                  </a:lnTo>
                  <a:lnTo>
                    <a:pt x="0" y="333336"/>
                  </a:lnTo>
                  <a:lnTo>
                    <a:pt x="1905" y="341782"/>
                  </a:lnTo>
                  <a:lnTo>
                    <a:pt x="7061" y="349084"/>
                  </a:lnTo>
                  <a:lnTo>
                    <a:pt x="38811" y="368579"/>
                  </a:lnTo>
                  <a:lnTo>
                    <a:pt x="69888" y="371627"/>
                  </a:lnTo>
                  <a:lnTo>
                    <a:pt x="99047" y="364388"/>
                  </a:lnTo>
                  <a:lnTo>
                    <a:pt x="147802" y="343115"/>
                  </a:lnTo>
                  <a:lnTo>
                    <a:pt x="165252" y="338518"/>
                  </a:lnTo>
                  <a:lnTo>
                    <a:pt x="179552" y="340207"/>
                  </a:lnTo>
                  <a:lnTo>
                    <a:pt x="192887" y="349084"/>
                  </a:lnTo>
                  <a:lnTo>
                    <a:pt x="206527" y="359879"/>
                  </a:lnTo>
                  <a:lnTo>
                    <a:pt x="220179" y="366979"/>
                  </a:lnTo>
                  <a:lnTo>
                    <a:pt x="233743" y="370890"/>
                  </a:lnTo>
                  <a:lnTo>
                    <a:pt x="247116" y="372071"/>
                  </a:lnTo>
                  <a:lnTo>
                    <a:pt x="264401" y="370319"/>
                  </a:lnTo>
                  <a:lnTo>
                    <a:pt x="280936" y="365785"/>
                  </a:lnTo>
                  <a:lnTo>
                    <a:pt x="296506" y="359651"/>
                  </a:lnTo>
                  <a:lnTo>
                    <a:pt x="310883" y="353047"/>
                  </a:lnTo>
                  <a:lnTo>
                    <a:pt x="333641" y="343115"/>
                  </a:lnTo>
                  <a:lnTo>
                    <a:pt x="351091" y="338518"/>
                  </a:lnTo>
                  <a:lnTo>
                    <a:pt x="365391" y="340207"/>
                  </a:lnTo>
                  <a:lnTo>
                    <a:pt x="378714" y="349084"/>
                  </a:lnTo>
                  <a:lnTo>
                    <a:pt x="386334" y="353822"/>
                  </a:lnTo>
                  <a:lnTo>
                    <a:pt x="394868" y="355206"/>
                  </a:lnTo>
                  <a:lnTo>
                    <a:pt x="403301" y="353314"/>
                  </a:lnTo>
                  <a:lnTo>
                    <a:pt x="410603" y="348145"/>
                  </a:lnTo>
                  <a:lnTo>
                    <a:pt x="415328" y="340537"/>
                  </a:lnTo>
                  <a:lnTo>
                    <a:pt x="416725" y="332003"/>
                  </a:lnTo>
                  <a:close/>
                </a:path>
                <a:path w="417195" h="666114" extrusionOk="0">
                  <a:moveTo>
                    <a:pt x="416725" y="185153"/>
                  </a:moveTo>
                  <a:lnTo>
                    <a:pt x="414820" y="176707"/>
                  </a:lnTo>
                  <a:lnTo>
                    <a:pt x="409651" y="169392"/>
                  </a:lnTo>
                  <a:lnTo>
                    <a:pt x="377913" y="149885"/>
                  </a:lnTo>
                  <a:lnTo>
                    <a:pt x="346824" y="146837"/>
                  </a:lnTo>
                  <a:lnTo>
                    <a:pt x="317652" y="154076"/>
                  </a:lnTo>
                  <a:lnTo>
                    <a:pt x="268909" y="175374"/>
                  </a:lnTo>
                  <a:lnTo>
                    <a:pt x="251472" y="179971"/>
                  </a:lnTo>
                  <a:lnTo>
                    <a:pt x="237172" y="178295"/>
                  </a:lnTo>
                  <a:lnTo>
                    <a:pt x="223824" y="169392"/>
                  </a:lnTo>
                  <a:lnTo>
                    <a:pt x="192087" y="149885"/>
                  </a:lnTo>
                  <a:lnTo>
                    <a:pt x="161010" y="146837"/>
                  </a:lnTo>
                  <a:lnTo>
                    <a:pt x="131838" y="154076"/>
                  </a:lnTo>
                  <a:lnTo>
                    <a:pt x="83045" y="175361"/>
                  </a:lnTo>
                  <a:lnTo>
                    <a:pt x="65595" y="179959"/>
                  </a:lnTo>
                  <a:lnTo>
                    <a:pt x="51320" y="178269"/>
                  </a:lnTo>
                  <a:lnTo>
                    <a:pt x="38011" y="169392"/>
                  </a:lnTo>
                  <a:lnTo>
                    <a:pt x="30391" y="164668"/>
                  </a:lnTo>
                  <a:lnTo>
                    <a:pt x="0" y="186486"/>
                  </a:lnTo>
                  <a:lnTo>
                    <a:pt x="1905" y="194919"/>
                  </a:lnTo>
                  <a:lnTo>
                    <a:pt x="7061" y="202222"/>
                  </a:lnTo>
                  <a:lnTo>
                    <a:pt x="38811" y="221703"/>
                  </a:lnTo>
                  <a:lnTo>
                    <a:pt x="69888" y="224739"/>
                  </a:lnTo>
                  <a:lnTo>
                    <a:pt x="99047" y="217512"/>
                  </a:lnTo>
                  <a:lnTo>
                    <a:pt x="147802" y="196253"/>
                  </a:lnTo>
                  <a:lnTo>
                    <a:pt x="165252" y="191655"/>
                  </a:lnTo>
                  <a:lnTo>
                    <a:pt x="179552" y="193344"/>
                  </a:lnTo>
                  <a:lnTo>
                    <a:pt x="192887" y="202222"/>
                  </a:lnTo>
                  <a:lnTo>
                    <a:pt x="206527" y="213017"/>
                  </a:lnTo>
                  <a:lnTo>
                    <a:pt x="220179" y="220116"/>
                  </a:lnTo>
                  <a:lnTo>
                    <a:pt x="233743" y="224015"/>
                  </a:lnTo>
                  <a:lnTo>
                    <a:pt x="247116" y="225209"/>
                  </a:lnTo>
                  <a:lnTo>
                    <a:pt x="264401" y="223456"/>
                  </a:lnTo>
                  <a:lnTo>
                    <a:pt x="280936" y="218922"/>
                  </a:lnTo>
                  <a:lnTo>
                    <a:pt x="296506" y="212788"/>
                  </a:lnTo>
                  <a:lnTo>
                    <a:pt x="310883" y="206184"/>
                  </a:lnTo>
                  <a:lnTo>
                    <a:pt x="333641" y="196253"/>
                  </a:lnTo>
                  <a:lnTo>
                    <a:pt x="351091" y="191655"/>
                  </a:lnTo>
                  <a:lnTo>
                    <a:pt x="365391" y="193344"/>
                  </a:lnTo>
                  <a:lnTo>
                    <a:pt x="378714" y="202222"/>
                  </a:lnTo>
                  <a:lnTo>
                    <a:pt x="386334" y="206946"/>
                  </a:lnTo>
                  <a:lnTo>
                    <a:pt x="394868" y="208343"/>
                  </a:lnTo>
                  <a:lnTo>
                    <a:pt x="403301" y="206451"/>
                  </a:lnTo>
                  <a:lnTo>
                    <a:pt x="410603" y="201282"/>
                  </a:lnTo>
                  <a:lnTo>
                    <a:pt x="415328" y="193675"/>
                  </a:lnTo>
                  <a:lnTo>
                    <a:pt x="416725" y="185153"/>
                  </a:lnTo>
                  <a:close/>
                </a:path>
                <a:path w="417195" h="666114" extrusionOk="0">
                  <a:moveTo>
                    <a:pt x="416725" y="38277"/>
                  </a:moveTo>
                  <a:lnTo>
                    <a:pt x="414820" y="29845"/>
                  </a:lnTo>
                  <a:lnTo>
                    <a:pt x="409651" y="22542"/>
                  </a:lnTo>
                  <a:lnTo>
                    <a:pt x="377913" y="3035"/>
                  </a:lnTo>
                  <a:lnTo>
                    <a:pt x="346824" y="0"/>
                  </a:lnTo>
                  <a:lnTo>
                    <a:pt x="317652" y="7226"/>
                  </a:lnTo>
                  <a:lnTo>
                    <a:pt x="268909" y="28498"/>
                  </a:lnTo>
                  <a:lnTo>
                    <a:pt x="251472" y="33108"/>
                  </a:lnTo>
                  <a:lnTo>
                    <a:pt x="237172" y="31432"/>
                  </a:lnTo>
                  <a:lnTo>
                    <a:pt x="223824" y="22542"/>
                  </a:lnTo>
                  <a:lnTo>
                    <a:pt x="192087" y="3035"/>
                  </a:lnTo>
                  <a:lnTo>
                    <a:pt x="161010" y="0"/>
                  </a:lnTo>
                  <a:lnTo>
                    <a:pt x="131838" y="7226"/>
                  </a:lnTo>
                  <a:lnTo>
                    <a:pt x="83045" y="28498"/>
                  </a:lnTo>
                  <a:lnTo>
                    <a:pt x="65595" y="33096"/>
                  </a:lnTo>
                  <a:lnTo>
                    <a:pt x="51320" y="31419"/>
                  </a:lnTo>
                  <a:lnTo>
                    <a:pt x="38011" y="22542"/>
                  </a:lnTo>
                  <a:lnTo>
                    <a:pt x="30391" y="17805"/>
                  </a:lnTo>
                  <a:lnTo>
                    <a:pt x="0" y="39611"/>
                  </a:lnTo>
                  <a:lnTo>
                    <a:pt x="1905" y="48056"/>
                  </a:lnTo>
                  <a:lnTo>
                    <a:pt x="7061" y="55372"/>
                  </a:lnTo>
                  <a:lnTo>
                    <a:pt x="38811" y="74841"/>
                  </a:lnTo>
                  <a:lnTo>
                    <a:pt x="69888" y="77876"/>
                  </a:lnTo>
                  <a:lnTo>
                    <a:pt x="99047" y="70650"/>
                  </a:lnTo>
                  <a:lnTo>
                    <a:pt x="147802" y="49377"/>
                  </a:lnTo>
                  <a:lnTo>
                    <a:pt x="165252" y="44780"/>
                  </a:lnTo>
                  <a:lnTo>
                    <a:pt x="179552" y="46469"/>
                  </a:lnTo>
                  <a:lnTo>
                    <a:pt x="192887" y="55372"/>
                  </a:lnTo>
                  <a:lnTo>
                    <a:pt x="206527" y="66154"/>
                  </a:lnTo>
                  <a:lnTo>
                    <a:pt x="220179" y="73253"/>
                  </a:lnTo>
                  <a:lnTo>
                    <a:pt x="233743" y="77165"/>
                  </a:lnTo>
                  <a:lnTo>
                    <a:pt x="247116" y="78359"/>
                  </a:lnTo>
                  <a:lnTo>
                    <a:pt x="264401" y="76593"/>
                  </a:lnTo>
                  <a:lnTo>
                    <a:pt x="280936" y="72059"/>
                  </a:lnTo>
                  <a:lnTo>
                    <a:pt x="296506" y="65925"/>
                  </a:lnTo>
                  <a:lnTo>
                    <a:pt x="310883" y="59334"/>
                  </a:lnTo>
                  <a:lnTo>
                    <a:pt x="333641" y="49377"/>
                  </a:lnTo>
                  <a:lnTo>
                    <a:pt x="351091" y="44780"/>
                  </a:lnTo>
                  <a:lnTo>
                    <a:pt x="365391" y="46469"/>
                  </a:lnTo>
                  <a:lnTo>
                    <a:pt x="378714" y="55372"/>
                  </a:lnTo>
                  <a:lnTo>
                    <a:pt x="386334" y="60109"/>
                  </a:lnTo>
                  <a:lnTo>
                    <a:pt x="394868" y="61506"/>
                  </a:lnTo>
                  <a:lnTo>
                    <a:pt x="403301" y="59588"/>
                  </a:lnTo>
                  <a:lnTo>
                    <a:pt x="410603" y="54432"/>
                  </a:lnTo>
                  <a:lnTo>
                    <a:pt x="415328" y="46812"/>
                  </a:lnTo>
                  <a:lnTo>
                    <a:pt x="416725" y="38277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2"/>
            <p:cNvSpPr/>
            <p:nvPr/>
          </p:nvSpPr>
          <p:spPr>
            <a:xfrm>
              <a:off x="7342454" y="5380723"/>
              <a:ext cx="1155700" cy="412750"/>
            </a:xfrm>
            <a:custGeom>
              <a:avLst/>
              <a:gdLst/>
              <a:ahLst/>
              <a:cxnLst/>
              <a:rect l="l" t="t" r="r" b="b"/>
              <a:pathLst>
                <a:path w="1155700" h="412750" extrusionOk="0">
                  <a:moveTo>
                    <a:pt x="1155687" y="0"/>
                  </a:moveTo>
                  <a:lnTo>
                    <a:pt x="0" y="0"/>
                  </a:lnTo>
                  <a:lnTo>
                    <a:pt x="0" y="412241"/>
                  </a:lnTo>
                  <a:lnTo>
                    <a:pt x="1155687" y="412241"/>
                  </a:lnTo>
                  <a:lnTo>
                    <a:pt x="1155687" y="0"/>
                  </a:lnTo>
                  <a:close/>
                </a:path>
              </a:pathLst>
            </a:custGeom>
            <a:solidFill>
              <a:srgbClr val="00AE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2"/>
            <p:cNvSpPr/>
            <p:nvPr/>
          </p:nvSpPr>
          <p:spPr>
            <a:xfrm>
              <a:off x="6729910" y="5895096"/>
              <a:ext cx="0" cy="241935"/>
            </a:xfrm>
            <a:custGeom>
              <a:avLst/>
              <a:gdLst/>
              <a:ahLst/>
              <a:cxnLst/>
              <a:rect l="l" t="t" r="r" b="b"/>
              <a:pathLst>
                <a:path w="120000" h="241935" extrusionOk="0">
                  <a:moveTo>
                    <a:pt x="0" y="0"/>
                  </a:moveTo>
                  <a:lnTo>
                    <a:pt x="0" y="241427"/>
                  </a:lnTo>
                </a:path>
              </a:pathLst>
            </a:custGeom>
            <a:noFill/>
            <a:ln w="63500" cap="flat" cmpd="sng">
              <a:solidFill>
                <a:srgbClr val="00AE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2"/>
            <p:cNvSpPr/>
            <p:nvPr/>
          </p:nvSpPr>
          <p:spPr>
            <a:xfrm>
              <a:off x="7555683" y="5625602"/>
              <a:ext cx="0" cy="511175"/>
            </a:xfrm>
            <a:custGeom>
              <a:avLst/>
              <a:gdLst/>
              <a:ahLst/>
              <a:cxnLst/>
              <a:rect l="l" t="t" r="r" b="b"/>
              <a:pathLst>
                <a:path w="120000" h="511175" extrusionOk="0">
                  <a:moveTo>
                    <a:pt x="0" y="0"/>
                  </a:moveTo>
                  <a:lnTo>
                    <a:pt x="0" y="510920"/>
                  </a:lnTo>
                </a:path>
              </a:pathLst>
            </a:custGeom>
            <a:noFill/>
            <a:ln w="63500" cap="flat" cmpd="sng">
              <a:solidFill>
                <a:srgbClr val="00AE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2"/>
            <p:cNvSpPr/>
            <p:nvPr/>
          </p:nvSpPr>
          <p:spPr>
            <a:xfrm>
              <a:off x="6697606" y="6105355"/>
              <a:ext cx="889635" cy="0"/>
            </a:xfrm>
            <a:custGeom>
              <a:avLst/>
              <a:gdLst/>
              <a:ahLst/>
              <a:cxnLst/>
              <a:rect l="l" t="t" r="r" b="b"/>
              <a:pathLst>
                <a:path w="889634" h="120000" extrusionOk="0">
                  <a:moveTo>
                    <a:pt x="889419" y="0"/>
                  </a:moveTo>
                  <a:lnTo>
                    <a:pt x="0" y="0"/>
                  </a:lnTo>
                </a:path>
              </a:pathLst>
            </a:custGeom>
            <a:noFill/>
            <a:ln w="63500" cap="flat" cmpd="sng">
              <a:solidFill>
                <a:srgbClr val="00AE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8498151" y="5017256"/>
              <a:ext cx="1630045" cy="0"/>
            </a:xfrm>
            <a:custGeom>
              <a:avLst/>
              <a:gdLst/>
              <a:ahLst/>
              <a:cxnLst/>
              <a:rect l="l" t="t" r="r" b="b"/>
              <a:pathLst>
                <a:path w="1630045" h="120000" extrusionOk="0">
                  <a:moveTo>
                    <a:pt x="1629752" y="0"/>
                  </a:moveTo>
                  <a:lnTo>
                    <a:pt x="0" y="0"/>
                  </a:lnTo>
                </a:path>
              </a:pathLst>
            </a:custGeom>
            <a:noFill/>
            <a:ln w="63500" cap="flat" cmpd="sng">
              <a:solidFill>
                <a:srgbClr val="9395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7298336" y="6936473"/>
              <a:ext cx="2830830" cy="0"/>
            </a:xfrm>
            <a:custGeom>
              <a:avLst/>
              <a:gdLst/>
              <a:ahLst/>
              <a:cxnLst/>
              <a:rect l="l" t="t" r="r" b="b"/>
              <a:pathLst>
                <a:path w="2830829" h="120000" extrusionOk="0">
                  <a:moveTo>
                    <a:pt x="2830715" y="0"/>
                  </a:moveTo>
                  <a:lnTo>
                    <a:pt x="0" y="0"/>
                  </a:lnTo>
                </a:path>
              </a:pathLst>
            </a:custGeom>
            <a:noFill/>
            <a:ln w="63500" cap="flat" cmpd="sng">
              <a:solidFill>
                <a:srgbClr val="9395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6363932" y="4885080"/>
              <a:ext cx="1769745" cy="1010285"/>
            </a:xfrm>
            <a:custGeom>
              <a:avLst/>
              <a:gdLst/>
              <a:ahLst/>
              <a:cxnLst/>
              <a:rect l="l" t="t" r="r" b="b"/>
              <a:pathLst>
                <a:path w="1769745" h="1010285" extrusionOk="0">
                  <a:moveTo>
                    <a:pt x="474522" y="22555"/>
                  </a:moveTo>
                  <a:lnTo>
                    <a:pt x="472744" y="13779"/>
                  </a:lnTo>
                  <a:lnTo>
                    <a:pt x="467918" y="6616"/>
                  </a:lnTo>
                  <a:lnTo>
                    <a:pt x="460743" y="1778"/>
                  </a:lnTo>
                  <a:lnTo>
                    <a:pt x="451980" y="0"/>
                  </a:lnTo>
                  <a:lnTo>
                    <a:pt x="429425" y="0"/>
                  </a:lnTo>
                  <a:lnTo>
                    <a:pt x="429425" y="45110"/>
                  </a:lnTo>
                  <a:lnTo>
                    <a:pt x="429425" y="964920"/>
                  </a:lnTo>
                  <a:lnTo>
                    <a:pt x="303466" y="964920"/>
                  </a:lnTo>
                  <a:lnTo>
                    <a:pt x="303466" y="808659"/>
                  </a:lnTo>
                  <a:lnTo>
                    <a:pt x="303466" y="664705"/>
                  </a:lnTo>
                  <a:lnTo>
                    <a:pt x="303466" y="516280"/>
                  </a:lnTo>
                  <a:lnTo>
                    <a:pt x="303466" y="367855"/>
                  </a:lnTo>
                  <a:lnTo>
                    <a:pt x="303466" y="224828"/>
                  </a:lnTo>
                  <a:lnTo>
                    <a:pt x="303466" y="45110"/>
                  </a:lnTo>
                  <a:lnTo>
                    <a:pt x="429425" y="45110"/>
                  </a:lnTo>
                  <a:lnTo>
                    <a:pt x="429425" y="0"/>
                  </a:lnTo>
                  <a:lnTo>
                    <a:pt x="280924" y="0"/>
                  </a:lnTo>
                  <a:lnTo>
                    <a:pt x="272135" y="1778"/>
                  </a:lnTo>
                  <a:lnTo>
                    <a:pt x="264972" y="6616"/>
                  </a:lnTo>
                  <a:lnTo>
                    <a:pt x="260134" y="13779"/>
                  </a:lnTo>
                  <a:lnTo>
                    <a:pt x="258368" y="22555"/>
                  </a:lnTo>
                  <a:lnTo>
                    <a:pt x="258368" y="202222"/>
                  </a:lnTo>
                  <a:lnTo>
                    <a:pt x="22542" y="202222"/>
                  </a:lnTo>
                  <a:lnTo>
                    <a:pt x="13766" y="203987"/>
                  </a:lnTo>
                  <a:lnTo>
                    <a:pt x="6604" y="208826"/>
                  </a:lnTo>
                  <a:lnTo>
                    <a:pt x="1765" y="215988"/>
                  </a:lnTo>
                  <a:lnTo>
                    <a:pt x="0" y="224764"/>
                  </a:lnTo>
                  <a:lnTo>
                    <a:pt x="1765" y="233540"/>
                  </a:lnTo>
                  <a:lnTo>
                    <a:pt x="6604" y="240703"/>
                  </a:lnTo>
                  <a:lnTo>
                    <a:pt x="13766" y="245541"/>
                  </a:lnTo>
                  <a:lnTo>
                    <a:pt x="22542" y="247319"/>
                  </a:lnTo>
                  <a:lnTo>
                    <a:pt x="258368" y="247319"/>
                  </a:lnTo>
                  <a:lnTo>
                    <a:pt x="258368" y="345249"/>
                  </a:lnTo>
                  <a:lnTo>
                    <a:pt x="22542" y="345249"/>
                  </a:lnTo>
                  <a:lnTo>
                    <a:pt x="13766" y="347027"/>
                  </a:lnTo>
                  <a:lnTo>
                    <a:pt x="6604" y="351853"/>
                  </a:lnTo>
                  <a:lnTo>
                    <a:pt x="1765" y="359016"/>
                  </a:lnTo>
                  <a:lnTo>
                    <a:pt x="0" y="367792"/>
                  </a:lnTo>
                  <a:lnTo>
                    <a:pt x="1765" y="376567"/>
                  </a:lnTo>
                  <a:lnTo>
                    <a:pt x="6604" y="383743"/>
                  </a:lnTo>
                  <a:lnTo>
                    <a:pt x="13766" y="388581"/>
                  </a:lnTo>
                  <a:lnTo>
                    <a:pt x="22542" y="390347"/>
                  </a:lnTo>
                  <a:lnTo>
                    <a:pt x="258368" y="390347"/>
                  </a:lnTo>
                  <a:lnTo>
                    <a:pt x="258368" y="493674"/>
                  </a:lnTo>
                  <a:lnTo>
                    <a:pt x="22542" y="493674"/>
                  </a:lnTo>
                  <a:lnTo>
                    <a:pt x="13766" y="495452"/>
                  </a:lnTo>
                  <a:lnTo>
                    <a:pt x="6604" y="500278"/>
                  </a:lnTo>
                  <a:lnTo>
                    <a:pt x="1765" y="507441"/>
                  </a:lnTo>
                  <a:lnTo>
                    <a:pt x="0" y="516216"/>
                  </a:lnTo>
                  <a:lnTo>
                    <a:pt x="1765" y="525005"/>
                  </a:lnTo>
                  <a:lnTo>
                    <a:pt x="6604" y="532168"/>
                  </a:lnTo>
                  <a:lnTo>
                    <a:pt x="13766" y="537006"/>
                  </a:lnTo>
                  <a:lnTo>
                    <a:pt x="22542" y="538772"/>
                  </a:lnTo>
                  <a:lnTo>
                    <a:pt x="258368" y="538772"/>
                  </a:lnTo>
                  <a:lnTo>
                    <a:pt x="258368" y="642099"/>
                  </a:lnTo>
                  <a:lnTo>
                    <a:pt x="22542" y="642099"/>
                  </a:lnTo>
                  <a:lnTo>
                    <a:pt x="13766" y="643877"/>
                  </a:lnTo>
                  <a:lnTo>
                    <a:pt x="6604" y="648703"/>
                  </a:lnTo>
                  <a:lnTo>
                    <a:pt x="1765" y="655878"/>
                  </a:lnTo>
                  <a:lnTo>
                    <a:pt x="0" y="664641"/>
                  </a:lnTo>
                  <a:lnTo>
                    <a:pt x="1765" y="673430"/>
                  </a:lnTo>
                  <a:lnTo>
                    <a:pt x="6604" y="680593"/>
                  </a:lnTo>
                  <a:lnTo>
                    <a:pt x="13766" y="685431"/>
                  </a:lnTo>
                  <a:lnTo>
                    <a:pt x="22542" y="687197"/>
                  </a:lnTo>
                  <a:lnTo>
                    <a:pt x="258368" y="687197"/>
                  </a:lnTo>
                  <a:lnTo>
                    <a:pt x="258368" y="786053"/>
                  </a:lnTo>
                  <a:lnTo>
                    <a:pt x="22542" y="786053"/>
                  </a:lnTo>
                  <a:lnTo>
                    <a:pt x="13766" y="787831"/>
                  </a:lnTo>
                  <a:lnTo>
                    <a:pt x="6604" y="792657"/>
                  </a:lnTo>
                  <a:lnTo>
                    <a:pt x="1765" y="799820"/>
                  </a:lnTo>
                  <a:lnTo>
                    <a:pt x="0" y="808596"/>
                  </a:lnTo>
                  <a:lnTo>
                    <a:pt x="1765" y="817372"/>
                  </a:lnTo>
                  <a:lnTo>
                    <a:pt x="6604" y="824547"/>
                  </a:lnTo>
                  <a:lnTo>
                    <a:pt x="13766" y="829373"/>
                  </a:lnTo>
                  <a:lnTo>
                    <a:pt x="22542" y="831151"/>
                  </a:lnTo>
                  <a:lnTo>
                    <a:pt x="258368" y="831151"/>
                  </a:lnTo>
                  <a:lnTo>
                    <a:pt x="258368" y="987463"/>
                  </a:lnTo>
                  <a:lnTo>
                    <a:pt x="260134" y="996238"/>
                  </a:lnTo>
                  <a:lnTo>
                    <a:pt x="264972" y="1003414"/>
                  </a:lnTo>
                  <a:lnTo>
                    <a:pt x="272135" y="1008253"/>
                  </a:lnTo>
                  <a:lnTo>
                    <a:pt x="280924" y="1010018"/>
                  </a:lnTo>
                  <a:lnTo>
                    <a:pt x="451980" y="1010018"/>
                  </a:lnTo>
                  <a:lnTo>
                    <a:pt x="460743" y="1008253"/>
                  </a:lnTo>
                  <a:lnTo>
                    <a:pt x="467918" y="1003414"/>
                  </a:lnTo>
                  <a:lnTo>
                    <a:pt x="472744" y="996238"/>
                  </a:lnTo>
                  <a:lnTo>
                    <a:pt x="474522" y="987463"/>
                  </a:lnTo>
                  <a:lnTo>
                    <a:pt x="474522" y="964920"/>
                  </a:lnTo>
                  <a:lnTo>
                    <a:pt x="474522" y="45110"/>
                  </a:lnTo>
                  <a:lnTo>
                    <a:pt x="474522" y="22555"/>
                  </a:lnTo>
                  <a:close/>
                </a:path>
                <a:path w="1769745" h="1010285" extrusionOk="0">
                  <a:moveTo>
                    <a:pt x="1377492" y="337578"/>
                  </a:moveTo>
                  <a:lnTo>
                    <a:pt x="1376553" y="328409"/>
                  </a:lnTo>
                  <a:lnTo>
                    <a:pt x="1374152" y="319633"/>
                  </a:lnTo>
                  <a:lnTo>
                    <a:pt x="1370901" y="311365"/>
                  </a:lnTo>
                  <a:lnTo>
                    <a:pt x="1362113" y="291655"/>
                  </a:lnTo>
                  <a:lnTo>
                    <a:pt x="1359674" y="282397"/>
                  </a:lnTo>
                  <a:lnTo>
                    <a:pt x="1360563" y="274802"/>
                  </a:lnTo>
                  <a:lnTo>
                    <a:pt x="1365288" y="267728"/>
                  </a:lnTo>
                  <a:lnTo>
                    <a:pt x="1369834" y="262902"/>
                  </a:lnTo>
                  <a:lnTo>
                    <a:pt x="1369593" y="255333"/>
                  </a:lnTo>
                  <a:lnTo>
                    <a:pt x="1359979" y="246265"/>
                  </a:lnTo>
                  <a:lnTo>
                    <a:pt x="1352397" y="246507"/>
                  </a:lnTo>
                  <a:lnTo>
                    <a:pt x="1347863" y="251307"/>
                  </a:lnTo>
                  <a:lnTo>
                    <a:pt x="1337513" y="268147"/>
                  </a:lnTo>
                  <a:lnTo>
                    <a:pt x="1335900" y="284657"/>
                  </a:lnTo>
                  <a:lnTo>
                    <a:pt x="1339735" y="300139"/>
                  </a:lnTo>
                  <a:lnTo>
                    <a:pt x="1351026" y="326009"/>
                  </a:lnTo>
                  <a:lnTo>
                    <a:pt x="1353477" y="335267"/>
                  </a:lnTo>
                  <a:lnTo>
                    <a:pt x="1352588" y="342861"/>
                  </a:lnTo>
                  <a:lnTo>
                    <a:pt x="1347863" y="349935"/>
                  </a:lnTo>
                  <a:lnTo>
                    <a:pt x="1337513" y="366788"/>
                  </a:lnTo>
                  <a:lnTo>
                    <a:pt x="1335900" y="383286"/>
                  </a:lnTo>
                  <a:lnTo>
                    <a:pt x="1339735" y="398767"/>
                  </a:lnTo>
                  <a:lnTo>
                    <a:pt x="1351026" y="424662"/>
                  </a:lnTo>
                  <a:lnTo>
                    <a:pt x="1353477" y="433933"/>
                  </a:lnTo>
                  <a:lnTo>
                    <a:pt x="1352575" y="441515"/>
                  </a:lnTo>
                  <a:lnTo>
                    <a:pt x="1347863" y="448576"/>
                  </a:lnTo>
                  <a:lnTo>
                    <a:pt x="1343329" y="453402"/>
                  </a:lnTo>
                  <a:lnTo>
                    <a:pt x="1343558" y="460971"/>
                  </a:lnTo>
                  <a:lnTo>
                    <a:pt x="1353185" y="470039"/>
                  </a:lnTo>
                  <a:lnTo>
                    <a:pt x="1360754" y="469798"/>
                  </a:lnTo>
                  <a:lnTo>
                    <a:pt x="1365288" y="464997"/>
                  </a:lnTo>
                  <a:lnTo>
                    <a:pt x="1375625" y="448157"/>
                  </a:lnTo>
                  <a:lnTo>
                    <a:pt x="1377238" y="431660"/>
                  </a:lnTo>
                  <a:lnTo>
                    <a:pt x="1373403" y="416179"/>
                  </a:lnTo>
                  <a:lnTo>
                    <a:pt x="1362113" y="390296"/>
                  </a:lnTo>
                  <a:lnTo>
                    <a:pt x="1359674" y="381038"/>
                  </a:lnTo>
                  <a:lnTo>
                    <a:pt x="1360563" y="373443"/>
                  </a:lnTo>
                  <a:lnTo>
                    <a:pt x="1365288" y="366369"/>
                  </a:lnTo>
                  <a:lnTo>
                    <a:pt x="1371015" y="359130"/>
                  </a:lnTo>
                  <a:lnTo>
                    <a:pt x="1374787" y="351878"/>
                  </a:lnTo>
                  <a:lnTo>
                    <a:pt x="1376857" y="344678"/>
                  </a:lnTo>
                  <a:lnTo>
                    <a:pt x="1377492" y="337578"/>
                  </a:lnTo>
                  <a:close/>
                </a:path>
                <a:path w="1769745" h="1010285" extrusionOk="0">
                  <a:moveTo>
                    <a:pt x="1455445" y="337578"/>
                  </a:moveTo>
                  <a:lnTo>
                    <a:pt x="1454518" y="328409"/>
                  </a:lnTo>
                  <a:lnTo>
                    <a:pt x="1452105" y="319633"/>
                  </a:lnTo>
                  <a:lnTo>
                    <a:pt x="1448854" y="311365"/>
                  </a:lnTo>
                  <a:lnTo>
                    <a:pt x="1440078" y="291655"/>
                  </a:lnTo>
                  <a:lnTo>
                    <a:pt x="1437640" y="282397"/>
                  </a:lnTo>
                  <a:lnTo>
                    <a:pt x="1438529" y="274802"/>
                  </a:lnTo>
                  <a:lnTo>
                    <a:pt x="1443240" y="267728"/>
                  </a:lnTo>
                  <a:lnTo>
                    <a:pt x="1447774" y="262902"/>
                  </a:lnTo>
                  <a:lnTo>
                    <a:pt x="1447546" y="255333"/>
                  </a:lnTo>
                  <a:lnTo>
                    <a:pt x="1437932" y="246265"/>
                  </a:lnTo>
                  <a:lnTo>
                    <a:pt x="1430350" y="246507"/>
                  </a:lnTo>
                  <a:lnTo>
                    <a:pt x="1425816" y="251307"/>
                  </a:lnTo>
                  <a:lnTo>
                    <a:pt x="1415465" y="268147"/>
                  </a:lnTo>
                  <a:lnTo>
                    <a:pt x="1413852" y="284657"/>
                  </a:lnTo>
                  <a:lnTo>
                    <a:pt x="1417688" y="300139"/>
                  </a:lnTo>
                  <a:lnTo>
                    <a:pt x="1428991" y="326009"/>
                  </a:lnTo>
                  <a:lnTo>
                    <a:pt x="1431429" y="335267"/>
                  </a:lnTo>
                  <a:lnTo>
                    <a:pt x="1430540" y="342861"/>
                  </a:lnTo>
                  <a:lnTo>
                    <a:pt x="1425816" y="349935"/>
                  </a:lnTo>
                  <a:lnTo>
                    <a:pt x="1415465" y="366788"/>
                  </a:lnTo>
                  <a:lnTo>
                    <a:pt x="1413852" y="383286"/>
                  </a:lnTo>
                  <a:lnTo>
                    <a:pt x="1417688" y="398767"/>
                  </a:lnTo>
                  <a:lnTo>
                    <a:pt x="1428978" y="424662"/>
                  </a:lnTo>
                  <a:lnTo>
                    <a:pt x="1431417" y="433933"/>
                  </a:lnTo>
                  <a:lnTo>
                    <a:pt x="1430528" y="441515"/>
                  </a:lnTo>
                  <a:lnTo>
                    <a:pt x="1425816" y="448576"/>
                  </a:lnTo>
                  <a:lnTo>
                    <a:pt x="1421282" y="453402"/>
                  </a:lnTo>
                  <a:lnTo>
                    <a:pt x="1421511" y="460971"/>
                  </a:lnTo>
                  <a:lnTo>
                    <a:pt x="1431137" y="470039"/>
                  </a:lnTo>
                  <a:lnTo>
                    <a:pt x="1438706" y="469798"/>
                  </a:lnTo>
                  <a:lnTo>
                    <a:pt x="1443240" y="464997"/>
                  </a:lnTo>
                  <a:lnTo>
                    <a:pt x="1453578" y="448157"/>
                  </a:lnTo>
                  <a:lnTo>
                    <a:pt x="1455204" y="431660"/>
                  </a:lnTo>
                  <a:lnTo>
                    <a:pt x="1451368" y="416179"/>
                  </a:lnTo>
                  <a:lnTo>
                    <a:pt x="1440078" y="390296"/>
                  </a:lnTo>
                  <a:lnTo>
                    <a:pt x="1437640" y="381038"/>
                  </a:lnTo>
                  <a:lnTo>
                    <a:pt x="1438529" y="373443"/>
                  </a:lnTo>
                  <a:lnTo>
                    <a:pt x="1443240" y="366369"/>
                  </a:lnTo>
                  <a:lnTo>
                    <a:pt x="1448968" y="359130"/>
                  </a:lnTo>
                  <a:lnTo>
                    <a:pt x="1452740" y="351878"/>
                  </a:lnTo>
                  <a:lnTo>
                    <a:pt x="1454810" y="344678"/>
                  </a:lnTo>
                  <a:lnTo>
                    <a:pt x="1455445" y="337578"/>
                  </a:lnTo>
                  <a:close/>
                </a:path>
                <a:path w="1769745" h="1010285" extrusionOk="0">
                  <a:moveTo>
                    <a:pt x="1533753" y="337578"/>
                  </a:moveTo>
                  <a:lnTo>
                    <a:pt x="1532813" y="328409"/>
                  </a:lnTo>
                  <a:lnTo>
                    <a:pt x="1530413" y="319633"/>
                  </a:lnTo>
                  <a:lnTo>
                    <a:pt x="1527162" y="311365"/>
                  </a:lnTo>
                  <a:lnTo>
                    <a:pt x="1518373" y="291655"/>
                  </a:lnTo>
                  <a:lnTo>
                    <a:pt x="1515935" y="282397"/>
                  </a:lnTo>
                  <a:lnTo>
                    <a:pt x="1516824" y="274802"/>
                  </a:lnTo>
                  <a:lnTo>
                    <a:pt x="1521548" y="267728"/>
                  </a:lnTo>
                  <a:lnTo>
                    <a:pt x="1526095" y="262902"/>
                  </a:lnTo>
                  <a:lnTo>
                    <a:pt x="1525854" y="255333"/>
                  </a:lnTo>
                  <a:lnTo>
                    <a:pt x="1516240" y="246265"/>
                  </a:lnTo>
                  <a:lnTo>
                    <a:pt x="1508658" y="246507"/>
                  </a:lnTo>
                  <a:lnTo>
                    <a:pt x="1504124" y="251307"/>
                  </a:lnTo>
                  <a:lnTo>
                    <a:pt x="1493774" y="268147"/>
                  </a:lnTo>
                  <a:lnTo>
                    <a:pt x="1492161" y="284657"/>
                  </a:lnTo>
                  <a:lnTo>
                    <a:pt x="1495996" y="300139"/>
                  </a:lnTo>
                  <a:lnTo>
                    <a:pt x="1507286" y="326009"/>
                  </a:lnTo>
                  <a:lnTo>
                    <a:pt x="1509737" y="335267"/>
                  </a:lnTo>
                  <a:lnTo>
                    <a:pt x="1508848" y="342861"/>
                  </a:lnTo>
                  <a:lnTo>
                    <a:pt x="1504124" y="349935"/>
                  </a:lnTo>
                  <a:lnTo>
                    <a:pt x="1493774" y="366788"/>
                  </a:lnTo>
                  <a:lnTo>
                    <a:pt x="1492161" y="383286"/>
                  </a:lnTo>
                  <a:lnTo>
                    <a:pt x="1495996" y="398767"/>
                  </a:lnTo>
                  <a:lnTo>
                    <a:pt x="1507286" y="424662"/>
                  </a:lnTo>
                  <a:lnTo>
                    <a:pt x="1509737" y="433933"/>
                  </a:lnTo>
                  <a:lnTo>
                    <a:pt x="1508848" y="441515"/>
                  </a:lnTo>
                  <a:lnTo>
                    <a:pt x="1504124" y="448576"/>
                  </a:lnTo>
                  <a:lnTo>
                    <a:pt x="1499590" y="453402"/>
                  </a:lnTo>
                  <a:lnTo>
                    <a:pt x="1499819" y="460971"/>
                  </a:lnTo>
                  <a:lnTo>
                    <a:pt x="1509445" y="470039"/>
                  </a:lnTo>
                  <a:lnTo>
                    <a:pt x="1517015" y="469798"/>
                  </a:lnTo>
                  <a:lnTo>
                    <a:pt x="1521548" y="464997"/>
                  </a:lnTo>
                  <a:lnTo>
                    <a:pt x="1531886" y="448157"/>
                  </a:lnTo>
                  <a:lnTo>
                    <a:pt x="1533512" y="431660"/>
                  </a:lnTo>
                  <a:lnTo>
                    <a:pt x="1529676" y="416179"/>
                  </a:lnTo>
                  <a:lnTo>
                    <a:pt x="1518373" y="390296"/>
                  </a:lnTo>
                  <a:lnTo>
                    <a:pt x="1515935" y="381038"/>
                  </a:lnTo>
                  <a:lnTo>
                    <a:pt x="1516824" y="373443"/>
                  </a:lnTo>
                  <a:lnTo>
                    <a:pt x="1521548" y="366369"/>
                  </a:lnTo>
                  <a:lnTo>
                    <a:pt x="1527276" y="359130"/>
                  </a:lnTo>
                  <a:lnTo>
                    <a:pt x="1531048" y="351878"/>
                  </a:lnTo>
                  <a:lnTo>
                    <a:pt x="1533118" y="344678"/>
                  </a:lnTo>
                  <a:lnTo>
                    <a:pt x="1533753" y="337578"/>
                  </a:lnTo>
                  <a:close/>
                </a:path>
                <a:path w="1769745" h="1010285" extrusionOk="0">
                  <a:moveTo>
                    <a:pt x="1611718" y="337578"/>
                  </a:moveTo>
                  <a:lnTo>
                    <a:pt x="1610779" y="328409"/>
                  </a:lnTo>
                  <a:lnTo>
                    <a:pt x="1608378" y="319633"/>
                  </a:lnTo>
                  <a:lnTo>
                    <a:pt x="1605114" y="311365"/>
                  </a:lnTo>
                  <a:lnTo>
                    <a:pt x="1596339" y="291655"/>
                  </a:lnTo>
                  <a:lnTo>
                    <a:pt x="1593900" y="282397"/>
                  </a:lnTo>
                  <a:lnTo>
                    <a:pt x="1594789" y="274802"/>
                  </a:lnTo>
                  <a:lnTo>
                    <a:pt x="1599514" y="267728"/>
                  </a:lnTo>
                  <a:lnTo>
                    <a:pt x="1604048" y="262902"/>
                  </a:lnTo>
                  <a:lnTo>
                    <a:pt x="1603819" y="255333"/>
                  </a:lnTo>
                  <a:lnTo>
                    <a:pt x="1594205" y="246265"/>
                  </a:lnTo>
                  <a:lnTo>
                    <a:pt x="1586623" y="246507"/>
                  </a:lnTo>
                  <a:lnTo>
                    <a:pt x="1582089" y="251307"/>
                  </a:lnTo>
                  <a:lnTo>
                    <a:pt x="1571726" y="268147"/>
                  </a:lnTo>
                  <a:lnTo>
                    <a:pt x="1570113" y="284657"/>
                  </a:lnTo>
                  <a:lnTo>
                    <a:pt x="1573949" y="300139"/>
                  </a:lnTo>
                  <a:lnTo>
                    <a:pt x="1585252" y="326009"/>
                  </a:lnTo>
                  <a:lnTo>
                    <a:pt x="1587690" y="335267"/>
                  </a:lnTo>
                  <a:lnTo>
                    <a:pt x="1586801" y="342861"/>
                  </a:lnTo>
                  <a:lnTo>
                    <a:pt x="1582089" y="349935"/>
                  </a:lnTo>
                  <a:lnTo>
                    <a:pt x="1571726" y="366788"/>
                  </a:lnTo>
                  <a:lnTo>
                    <a:pt x="1570113" y="383286"/>
                  </a:lnTo>
                  <a:lnTo>
                    <a:pt x="1573949" y="398767"/>
                  </a:lnTo>
                  <a:lnTo>
                    <a:pt x="1585252" y="424662"/>
                  </a:lnTo>
                  <a:lnTo>
                    <a:pt x="1587690" y="433933"/>
                  </a:lnTo>
                  <a:lnTo>
                    <a:pt x="1586788" y="441515"/>
                  </a:lnTo>
                  <a:lnTo>
                    <a:pt x="1582089" y="448576"/>
                  </a:lnTo>
                  <a:lnTo>
                    <a:pt x="1577555" y="453402"/>
                  </a:lnTo>
                  <a:lnTo>
                    <a:pt x="1577784" y="460971"/>
                  </a:lnTo>
                  <a:lnTo>
                    <a:pt x="1587411" y="470039"/>
                  </a:lnTo>
                  <a:lnTo>
                    <a:pt x="1594980" y="469798"/>
                  </a:lnTo>
                  <a:lnTo>
                    <a:pt x="1599514" y="464997"/>
                  </a:lnTo>
                  <a:lnTo>
                    <a:pt x="1609852" y="448157"/>
                  </a:lnTo>
                  <a:lnTo>
                    <a:pt x="1611464" y="431660"/>
                  </a:lnTo>
                  <a:lnTo>
                    <a:pt x="1607629" y="416179"/>
                  </a:lnTo>
                  <a:lnTo>
                    <a:pt x="1596339" y="390296"/>
                  </a:lnTo>
                  <a:lnTo>
                    <a:pt x="1593900" y="381038"/>
                  </a:lnTo>
                  <a:lnTo>
                    <a:pt x="1594789" y="373443"/>
                  </a:lnTo>
                  <a:lnTo>
                    <a:pt x="1599514" y="366369"/>
                  </a:lnTo>
                  <a:lnTo>
                    <a:pt x="1605229" y="359130"/>
                  </a:lnTo>
                  <a:lnTo>
                    <a:pt x="1609001" y="351878"/>
                  </a:lnTo>
                  <a:lnTo>
                    <a:pt x="1611083" y="344678"/>
                  </a:lnTo>
                  <a:lnTo>
                    <a:pt x="1611718" y="337578"/>
                  </a:lnTo>
                  <a:close/>
                </a:path>
                <a:path w="1769745" h="1010285" extrusionOk="0">
                  <a:moveTo>
                    <a:pt x="1691462" y="337578"/>
                  </a:moveTo>
                  <a:lnTo>
                    <a:pt x="1690522" y="328409"/>
                  </a:lnTo>
                  <a:lnTo>
                    <a:pt x="1688122" y="319633"/>
                  </a:lnTo>
                  <a:lnTo>
                    <a:pt x="1684858" y="311365"/>
                  </a:lnTo>
                  <a:lnTo>
                    <a:pt x="1676082" y="291655"/>
                  </a:lnTo>
                  <a:lnTo>
                    <a:pt x="1673644" y="282397"/>
                  </a:lnTo>
                  <a:lnTo>
                    <a:pt x="1674533" y="274802"/>
                  </a:lnTo>
                  <a:lnTo>
                    <a:pt x="1679257" y="267728"/>
                  </a:lnTo>
                  <a:lnTo>
                    <a:pt x="1683804" y="262902"/>
                  </a:lnTo>
                  <a:lnTo>
                    <a:pt x="1683562" y="255333"/>
                  </a:lnTo>
                  <a:lnTo>
                    <a:pt x="1673948" y="246265"/>
                  </a:lnTo>
                  <a:lnTo>
                    <a:pt x="1666367" y="246507"/>
                  </a:lnTo>
                  <a:lnTo>
                    <a:pt x="1661833" y="251307"/>
                  </a:lnTo>
                  <a:lnTo>
                    <a:pt x="1651482" y="268147"/>
                  </a:lnTo>
                  <a:lnTo>
                    <a:pt x="1649869" y="284657"/>
                  </a:lnTo>
                  <a:lnTo>
                    <a:pt x="1653705" y="300139"/>
                  </a:lnTo>
                  <a:lnTo>
                    <a:pt x="1664995" y="326009"/>
                  </a:lnTo>
                  <a:lnTo>
                    <a:pt x="1667433" y="335267"/>
                  </a:lnTo>
                  <a:lnTo>
                    <a:pt x="1666544" y="342861"/>
                  </a:lnTo>
                  <a:lnTo>
                    <a:pt x="1661833" y="349935"/>
                  </a:lnTo>
                  <a:lnTo>
                    <a:pt x="1651482" y="366788"/>
                  </a:lnTo>
                  <a:lnTo>
                    <a:pt x="1649869" y="383286"/>
                  </a:lnTo>
                  <a:lnTo>
                    <a:pt x="1653705" y="398767"/>
                  </a:lnTo>
                  <a:lnTo>
                    <a:pt x="1664995" y="424662"/>
                  </a:lnTo>
                  <a:lnTo>
                    <a:pt x="1667433" y="433933"/>
                  </a:lnTo>
                  <a:lnTo>
                    <a:pt x="1666544" y="441515"/>
                  </a:lnTo>
                  <a:lnTo>
                    <a:pt x="1661833" y="448576"/>
                  </a:lnTo>
                  <a:lnTo>
                    <a:pt x="1657299" y="453402"/>
                  </a:lnTo>
                  <a:lnTo>
                    <a:pt x="1657527" y="460971"/>
                  </a:lnTo>
                  <a:lnTo>
                    <a:pt x="1667154" y="470039"/>
                  </a:lnTo>
                  <a:lnTo>
                    <a:pt x="1674723" y="469798"/>
                  </a:lnTo>
                  <a:lnTo>
                    <a:pt x="1679257" y="464997"/>
                  </a:lnTo>
                  <a:lnTo>
                    <a:pt x="1689595" y="448157"/>
                  </a:lnTo>
                  <a:lnTo>
                    <a:pt x="1691208" y="431660"/>
                  </a:lnTo>
                  <a:lnTo>
                    <a:pt x="1687372" y="416179"/>
                  </a:lnTo>
                  <a:lnTo>
                    <a:pt x="1676082" y="390296"/>
                  </a:lnTo>
                  <a:lnTo>
                    <a:pt x="1673644" y="381038"/>
                  </a:lnTo>
                  <a:lnTo>
                    <a:pt x="1674533" y="373443"/>
                  </a:lnTo>
                  <a:lnTo>
                    <a:pt x="1679257" y="366369"/>
                  </a:lnTo>
                  <a:lnTo>
                    <a:pt x="1684985" y="359130"/>
                  </a:lnTo>
                  <a:lnTo>
                    <a:pt x="1688757" y="351878"/>
                  </a:lnTo>
                  <a:lnTo>
                    <a:pt x="1690827" y="344678"/>
                  </a:lnTo>
                  <a:lnTo>
                    <a:pt x="1691462" y="337578"/>
                  </a:lnTo>
                  <a:close/>
                </a:path>
                <a:path w="1769745" h="1010285" extrusionOk="0">
                  <a:moveTo>
                    <a:pt x="1769414" y="337578"/>
                  </a:moveTo>
                  <a:lnTo>
                    <a:pt x="1768475" y="328409"/>
                  </a:lnTo>
                  <a:lnTo>
                    <a:pt x="1766074" y="319633"/>
                  </a:lnTo>
                  <a:lnTo>
                    <a:pt x="1762823" y="311365"/>
                  </a:lnTo>
                  <a:lnTo>
                    <a:pt x="1754035" y="291655"/>
                  </a:lnTo>
                  <a:lnTo>
                    <a:pt x="1751596" y="282397"/>
                  </a:lnTo>
                  <a:lnTo>
                    <a:pt x="1752498" y="274802"/>
                  </a:lnTo>
                  <a:lnTo>
                    <a:pt x="1757210" y="267728"/>
                  </a:lnTo>
                  <a:lnTo>
                    <a:pt x="1761744" y="262902"/>
                  </a:lnTo>
                  <a:lnTo>
                    <a:pt x="1761515" y="255333"/>
                  </a:lnTo>
                  <a:lnTo>
                    <a:pt x="1751901" y="246265"/>
                  </a:lnTo>
                  <a:lnTo>
                    <a:pt x="1744319" y="246507"/>
                  </a:lnTo>
                  <a:lnTo>
                    <a:pt x="1739785" y="251307"/>
                  </a:lnTo>
                  <a:lnTo>
                    <a:pt x="1729422" y="268147"/>
                  </a:lnTo>
                  <a:lnTo>
                    <a:pt x="1727809" y="284657"/>
                  </a:lnTo>
                  <a:lnTo>
                    <a:pt x="1731657" y="300139"/>
                  </a:lnTo>
                  <a:lnTo>
                    <a:pt x="1742948" y="326009"/>
                  </a:lnTo>
                  <a:lnTo>
                    <a:pt x="1745399" y="335267"/>
                  </a:lnTo>
                  <a:lnTo>
                    <a:pt x="1744510" y="342861"/>
                  </a:lnTo>
                  <a:lnTo>
                    <a:pt x="1739785" y="349935"/>
                  </a:lnTo>
                  <a:lnTo>
                    <a:pt x="1729422" y="366788"/>
                  </a:lnTo>
                  <a:lnTo>
                    <a:pt x="1727809" y="383286"/>
                  </a:lnTo>
                  <a:lnTo>
                    <a:pt x="1731657" y="398767"/>
                  </a:lnTo>
                  <a:lnTo>
                    <a:pt x="1742948" y="424662"/>
                  </a:lnTo>
                  <a:lnTo>
                    <a:pt x="1745386" y="433933"/>
                  </a:lnTo>
                  <a:lnTo>
                    <a:pt x="1744497" y="441515"/>
                  </a:lnTo>
                  <a:lnTo>
                    <a:pt x="1739785" y="448576"/>
                  </a:lnTo>
                  <a:lnTo>
                    <a:pt x="1735251" y="453402"/>
                  </a:lnTo>
                  <a:lnTo>
                    <a:pt x="1735480" y="460971"/>
                  </a:lnTo>
                  <a:lnTo>
                    <a:pt x="1745107" y="470039"/>
                  </a:lnTo>
                  <a:lnTo>
                    <a:pt x="1752676" y="469798"/>
                  </a:lnTo>
                  <a:lnTo>
                    <a:pt x="1757210" y="464997"/>
                  </a:lnTo>
                  <a:lnTo>
                    <a:pt x="1767547" y="448157"/>
                  </a:lnTo>
                  <a:lnTo>
                    <a:pt x="1769160" y="431660"/>
                  </a:lnTo>
                  <a:lnTo>
                    <a:pt x="1765325" y="416179"/>
                  </a:lnTo>
                  <a:lnTo>
                    <a:pt x="1754035" y="390296"/>
                  </a:lnTo>
                  <a:lnTo>
                    <a:pt x="1751596" y="381038"/>
                  </a:lnTo>
                  <a:lnTo>
                    <a:pt x="1752498" y="373443"/>
                  </a:lnTo>
                  <a:lnTo>
                    <a:pt x="1757210" y="366369"/>
                  </a:lnTo>
                  <a:lnTo>
                    <a:pt x="1762937" y="359130"/>
                  </a:lnTo>
                  <a:lnTo>
                    <a:pt x="1766709" y="351878"/>
                  </a:lnTo>
                  <a:lnTo>
                    <a:pt x="1768779" y="344678"/>
                  </a:lnTo>
                  <a:lnTo>
                    <a:pt x="1769414" y="337578"/>
                  </a:lnTo>
                  <a:close/>
                </a:path>
              </a:pathLst>
            </a:custGeom>
            <a:solidFill>
              <a:srgbClr val="0203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" name="Google Shape;251;p12"/>
          <p:cNvGrpSpPr/>
          <p:nvPr/>
        </p:nvGrpSpPr>
        <p:grpSpPr>
          <a:xfrm>
            <a:off x="6567968" y="4587815"/>
            <a:ext cx="284537" cy="200456"/>
            <a:chOff x="6567968" y="4587815"/>
            <a:chExt cx="284537" cy="200456"/>
          </a:xfrm>
        </p:grpSpPr>
        <p:pic>
          <p:nvPicPr>
            <p:cNvPr id="252" name="Google Shape;252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567968" y="4587815"/>
              <a:ext cx="127927" cy="200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3" name="Google Shape;253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724578" y="4587815"/>
              <a:ext cx="127927" cy="2004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4" name="Google Shape;254;p12"/>
          <p:cNvGrpSpPr/>
          <p:nvPr/>
        </p:nvGrpSpPr>
        <p:grpSpPr>
          <a:xfrm>
            <a:off x="4475942" y="4915832"/>
            <a:ext cx="1823131" cy="1335716"/>
            <a:chOff x="4475942" y="4915832"/>
            <a:chExt cx="1823131" cy="1335716"/>
          </a:xfrm>
        </p:grpSpPr>
        <p:pic>
          <p:nvPicPr>
            <p:cNvPr id="255" name="Google Shape;255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475942" y="4915832"/>
              <a:ext cx="1330365" cy="13357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12"/>
            <p:cNvSpPr/>
            <p:nvPr/>
          </p:nvSpPr>
          <p:spPr>
            <a:xfrm>
              <a:off x="5845683" y="5190845"/>
              <a:ext cx="453390" cy="382270"/>
            </a:xfrm>
            <a:custGeom>
              <a:avLst/>
              <a:gdLst/>
              <a:ahLst/>
              <a:cxnLst/>
              <a:rect l="l" t="t" r="r" b="b"/>
              <a:pathLst>
                <a:path w="453389" h="382270" extrusionOk="0">
                  <a:moveTo>
                    <a:pt x="305117" y="65811"/>
                  </a:moveTo>
                  <a:lnTo>
                    <a:pt x="299935" y="40220"/>
                  </a:lnTo>
                  <a:lnTo>
                    <a:pt x="285813" y="19304"/>
                  </a:lnTo>
                  <a:lnTo>
                    <a:pt x="264896" y="5181"/>
                  </a:lnTo>
                  <a:lnTo>
                    <a:pt x="239306" y="0"/>
                  </a:lnTo>
                  <a:lnTo>
                    <a:pt x="218694" y="3302"/>
                  </a:lnTo>
                  <a:lnTo>
                    <a:pt x="200748" y="12509"/>
                  </a:lnTo>
                  <a:lnTo>
                    <a:pt x="186524" y="26543"/>
                  </a:lnTo>
                  <a:lnTo>
                    <a:pt x="177088" y="44335"/>
                  </a:lnTo>
                  <a:lnTo>
                    <a:pt x="175387" y="49288"/>
                  </a:lnTo>
                  <a:lnTo>
                    <a:pt x="176161" y="54749"/>
                  </a:lnTo>
                  <a:lnTo>
                    <a:pt x="213156" y="46304"/>
                  </a:lnTo>
                  <a:lnTo>
                    <a:pt x="220268" y="39560"/>
                  </a:lnTo>
                  <a:lnTo>
                    <a:pt x="229209" y="35128"/>
                  </a:lnTo>
                  <a:lnTo>
                    <a:pt x="239306" y="33540"/>
                  </a:lnTo>
                  <a:lnTo>
                    <a:pt x="251853" y="36080"/>
                  </a:lnTo>
                  <a:lnTo>
                    <a:pt x="262115" y="43002"/>
                  </a:lnTo>
                  <a:lnTo>
                    <a:pt x="269036" y="53263"/>
                  </a:lnTo>
                  <a:lnTo>
                    <a:pt x="271576" y="65811"/>
                  </a:lnTo>
                  <a:lnTo>
                    <a:pt x="269036" y="78359"/>
                  </a:lnTo>
                  <a:lnTo>
                    <a:pt x="262115" y="88620"/>
                  </a:lnTo>
                  <a:lnTo>
                    <a:pt x="251853" y="95542"/>
                  </a:lnTo>
                  <a:lnTo>
                    <a:pt x="239306" y="98082"/>
                  </a:lnTo>
                  <a:lnTo>
                    <a:pt x="48729" y="98082"/>
                  </a:lnTo>
                  <a:lnTo>
                    <a:pt x="48729" y="131622"/>
                  </a:lnTo>
                  <a:lnTo>
                    <a:pt x="237629" y="131622"/>
                  </a:lnTo>
                  <a:lnTo>
                    <a:pt x="248132" y="130835"/>
                  </a:lnTo>
                  <a:lnTo>
                    <a:pt x="287401" y="110820"/>
                  </a:lnTo>
                  <a:lnTo>
                    <a:pt x="302704" y="84442"/>
                  </a:lnTo>
                  <a:lnTo>
                    <a:pt x="305117" y="65811"/>
                  </a:lnTo>
                  <a:close/>
                </a:path>
                <a:path w="453389" h="382270" extrusionOk="0">
                  <a:moveTo>
                    <a:pt x="343954" y="316420"/>
                  </a:moveTo>
                  <a:lnTo>
                    <a:pt x="326237" y="271424"/>
                  </a:lnTo>
                  <a:lnTo>
                    <a:pt x="286943" y="251409"/>
                  </a:lnTo>
                  <a:lnTo>
                    <a:pt x="276466" y="250609"/>
                  </a:lnTo>
                  <a:lnTo>
                    <a:pt x="80695" y="250609"/>
                  </a:lnTo>
                  <a:lnTo>
                    <a:pt x="80695" y="284149"/>
                  </a:lnTo>
                  <a:lnTo>
                    <a:pt x="278142" y="284149"/>
                  </a:lnTo>
                  <a:lnTo>
                    <a:pt x="290690" y="286689"/>
                  </a:lnTo>
                  <a:lnTo>
                    <a:pt x="300939" y="293611"/>
                  </a:lnTo>
                  <a:lnTo>
                    <a:pt x="307873" y="303872"/>
                  </a:lnTo>
                  <a:lnTo>
                    <a:pt x="310413" y="316420"/>
                  </a:lnTo>
                  <a:lnTo>
                    <a:pt x="307873" y="328968"/>
                  </a:lnTo>
                  <a:lnTo>
                    <a:pt x="300939" y="339229"/>
                  </a:lnTo>
                  <a:lnTo>
                    <a:pt x="290690" y="346151"/>
                  </a:lnTo>
                  <a:lnTo>
                    <a:pt x="278142" y="348691"/>
                  </a:lnTo>
                  <a:lnTo>
                    <a:pt x="268097" y="347091"/>
                  </a:lnTo>
                  <a:lnTo>
                    <a:pt x="259334" y="342633"/>
                  </a:lnTo>
                  <a:lnTo>
                    <a:pt x="252374" y="335826"/>
                  </a:lnTo>
                  <a:lnTo>
                    <a:pt x="247726" y="327190"/>
                  </a:lnTo>
                  <a:lnTo>
                    <a:pt x="242176" y="319659"/>
                  </a:lnTo>
                  <a:lnTo>
                    <a:pt x="233908" y="316484"/>
                  </a:lnTo>
                  <a:lnTo>
                    <a:pt x="225120" y="317665"/>
                  </a:lnTo>
                  <a:lnTo>
                    <a:pt x="218033" y="323215"/>
                  </a:lnTo>
                  <a:lnTo>
                    <a:pt x="214998" y="327482"/>
                  </a:lnTo>
                  <a:lnTo>
                    <a:pt x="214210" y="332943"/>
                  </a:lnTo>
                  <a:lnTo>
                    <a:pt x="215925" y="337896"/>
                  </a:lnTo>
                  <a:lnTo>
                    <a:pt x="225361" y="355701"/>
                  </a:lnTo>
                  <a:lnTo>
                    <a:pt x="239585" y="369735"/>
                  </a:lnTo>
                  <a:lnTo>
                    <a:pt x="257530" y="378929"/>
                  </a:lnTo>
                  <a:lnTo>
                    <a:pt x="278142" y="382231"/>
                  </a:lnTo>
                  <a:lnTo>
                    <a:pt x="303733" y="377050"/>
                  </a:lnTo>
                  <a:lnTo>
                    <a:pt x="324650" y="362927"/>
                  </a:lnTo>
                  <a:lnTo>
                    <a:pt x="338772" y="342011"/>
                  </a:lnTo>
                  <a:lnTo>
                    <a:pt x="343954" y="316420"/>
                  </a:lnTo>
                  <a:close/>
                </a:path>
                <a:path w="453389" h="382270" extrusionOk="0">
                  <a:moveTo>
                    <a:pt x="453047" y="144653"/>
                  </a:moveTo>
                  <a:lnTo>
                    <a:pt x="447865" y="119049"/>
                  </a:lnTo>
                  <a:lnTo>
                    <a:pt x="433743" y="98132"/>
                  </a:lnTo>
                  <a:lnTo>
                    <a:pt x="412826" y="84023"/>
                  </a:lnTo>
                  <a:lnTo>
                    <a:pt x="387235" y="78841"/>
                  </a:lnTo>
                  <a:lnTo>
                    <a:pt x="366623" y="82143"/>
                  </a:lnTo>
                  <a:lnTo>
                    <a:pt x="348678" y="91338"/>
                  </a:lnTo>
                  <a:lnTo>
                    <a:pt x="334454" y="105371"/>
                  </a:lnTo>
                  <a:lnTo>
                    <a:pt x="325018" y="123177"/>
                  </a:lnTo>
                  <a:lnTo>
                    <a:pt x="323316" y="128117"/>
                  </a:lnTo>
                  <a:lnTo>
                    <a:pt x="324104" y="133591"/>
                  </a:lnTo>
                  <a:lnTo>
                    <a:pt x="361467" y="125234"/>
                  </a:lnTo>
                  <a:lnTo>
                    <a:pt x="368427" y="118440"/>
                  </a:lnTo>
                  <a:lnTo>
                    <a:pt x="377190" y="113982"/>
                  </a:lnTo>
                  <a:lnTo>
                    <a:pt x="387235" y="112382"/>
                  </a:lnTo>
                  <a:lnTo>
                    <a:pt x="399783" y="114922"/>
                  </a:lnTo>
                  <a:lnTo>
                    <a:pt x="410032" y="121843"/>
                  </a:lnTo>
                  <a:lnTo>
                    <a:pt x="416966" y="132105"/>
                  </a:lnTo>
                  <a:lnTo>
                    <a:pt x="419506" y="144653"/>
                  </a:lnTo>
                  <a:lnTo>
                    <a:pt x="416966" y="157200"/>
                  </a:lnTo>
                  <a:lnTo>
                    <a:pt x="410032" y="167462"/>
                  </a:lnTo>
                  <a:lnTo>
                    <a:pt x="399783" y="174383"/>
                  </a:lnTo>
                  <a:lnTo>
                    <a:pt x="387235" y="176923"/>
                  </a:lnTo>
                  <a:lnTo>
                    <a:pt x="0" y="176923"/>
                  </a:lnTo>
                  <a:lnTo>
                    <a:pt x="0" y="210464"/>
                  </a:lnTo>
                  <a:lnTo>
                    <a:pt x="385559" y="210464"/>
                  </a:lnTo>
                  <a:lnTo>
                    <a:pt x="396049" y="209677"/>
                  </a:lnTo>
                  <a:lnTo>
                    <a:pt x="435330" y="189661"/>
                  </a:lnTo>
                  <a:lnTo>
                    <a:pt x="450634" y="163271"/>
                  </a:lnTo>
                  <a:lnTo>
                    <a:pt x="453047" y="144653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" name="Google Shape;257;p12"/>
          <p:cNvGrpSpPr/>
          <p:nvPr/>
        </p:nvGrpSpPr>
        <p:grpSpPr>
          <a:xfrm>
            <a:off x="4475942" y="6478742"/>
            <a:ext cx="1823131" cy="1335716"/>
            <a:chOff x="4475942" y="6478742"/>
            <a:chExt cx="1823131" cy="1335716"/>
          </a:xfrm>
        </p:grpSpPr>
        <p:sp>
          <p:nvSpPr>
            <p:cNvPr id="258" name="Google Shape;258;p12"/>
            <p:cNvSpPr/>
            <p:nvPr/>
          </p:nvSpPr>
          <p:spPr>
            <a:xfrm>
              <a:off x="5845683" y="6756590"/>
              <a:ext cx="453390" cy="382270"/>
            </a:xfrm>
            <a:custGeom>
              <a:avLst/>
              <a:gdLst/>
              <a:ahLst/>
              <a:cxnLst/>
              <a:rect l="l" t="t" r="r" b="b"/>
              <a:pathLst>
                <a:path w="453389" h="382270" extrusionOk="0">
                  <a:moveTo>
                    <a:pt x="305117" y="65811"/>
                  </a:moveTo>
                  <a:lnTo>
                    <a:pt x="299935" y="40220"/>
                  </a:lnTo>
                  <a:lnTo>
                    <a:pt x="285813" y="19291"/>
                  </a:lnTo>
                  <a:lnTo>
                    <a:pt x="264896" y="5181"/>
                  </a:lnTo>
                  <a:lnTo>
                    <a:pt x="239306" y="0"/>
                  </a:lnTo>
                  <a:lnTo>
                    <a:pt x="218694" y="3302"/>
                  </a:lnTo>
                  <a:lnTo>
                    <a:pt x="200748" y="12496"/>
                  </a:lnTo>
                  <a:lnTo>
                    <a:pt x="186524" y="26530"/>
                  </a:lnTo>
                  <a:lnTo>
                    <a:pt x="177088" y="44335"/>
                  </a:lnTo>
                  <a:lnTo>
                    <a:pt x="175387" y="49288"/>
                  </a:lnTo>
                  <a:lnTo>
                    <a:pt x="176161" y="54749"/>
                  </a:lnTo>
                  <a:lnTo>
                    <a:pt x="213156" y="46304"/>
                  </a:lnTo>
                  <a:lnTo>
                    <a:pt x="220268" y="39547"/>
                  </a:lnTo>
                  <a:lnTo>
                    <a:pt x="229209" y="35128"/>
                  </a:lnTo>
                  <a:lnTo>
                    <a:pt x="239306" y="33540"/>
                  </a:lnTo>
                  <a:lnTo>
                    <a:pt x="251853" y="36080"/>
                  </a:lnTo>
                  <a:lnTo>
                    <a:pt x="262115" y="43002"/>
                  </a:lnTo>
                  <a:lnTo>
                    <a:pt x="269036" y="53263"/>
                  </a:lnTo>
                  <a:lnTo>
                    <a:pt x="271576" y="65811"/>
                  </a:lnTo>
                  <a:lnTo>
                    <a:pt x="269036" y="78359"/>
                  </a:lnTo>
                  <a:lnTo>
                    <a:pt x="262115" y="88620"/>
                  </a:lnTo>
                  <a:lnTo>
                    <a:pt x="251853" y="95542"/>
                  </a:lnTo>
                  <a:lnTo>
                    <a:pt x="239306" y="98082"/>
                  </a:lnTo>
                  <a:lnTo>
                    <a:pt x="48729" y="98082"/>
                  </a:lnTo>
                  <a:lnTo>
                    <a:pt x="48729" y="131622"/>
                  </a:lnTo>
                  <a:lnTo>
                    <a:pt x="237629" y="131622"/>
                  </a:lnTo>
                  <a:lnTo>
                    <a:pt x="248132" y="130822"/>
                  </a:lnTo>
                  <a:lnTo>
                    <a:pt x="287401" y="110807"/>
                  </a:lnTo>
                  <a:lnTo>
                    <a:pt x="302704" y="84429"/>
                  </a:lnTo>
                  <a:lnTo>
                    <a:pt x="305117" y="65811"/>
                  </a:lnTo>
                  <a:close/>
                </a:path>
                <a:path w="453389" h="382270" extrusionOk="0">
                  <a:moveTo>
                    <a:pt x="343954" y="316407"/>
                  </a:moveTo>
                  <a:lnTo>
                    <a:pt x="326237" y="271411"/>
                  </a:lnTo>
                  <a:lnTo>
                    <a:pt x="286943" y="251396"/>
                  </a:lnTo>
                  <a:lnTo>
                    <a:pt x="276466" y="250596"/>
                  </a:lnTo>
                  <a:lnTo>
                    <a:pt x="80695" y="250596"/>
                  </a:lnTo>
                  <a:lnTo>
                    <a:pt x="80695" y="284137"/>
                  </a:lnTo>
                  <a:lnTo>
                    <a:pt x="278142" y="284137"/>
                  </a:lnTo>
                  <a:lnTo>
                    <a:pt x="290690" y="286677"/>
                  </a:lnTo>
                  <a:lnTo>
                    <a:pt x="300939" y="293598"/>
                  </a:lnTo>
                  <a:lnTo>
                    <a:pt x="307873" y="303860"/>
                  </a:lnTo>
                  <a:lnTo>
                    <a:pt x="310413" y="316407"/>
                  </a:lnTo>
                  <a:lnTo>
                    <a:pt x="307873" y="328955"/>
                  </a:lnTo>
                  <a:lnTo>
                    <a:pt x="300939" y="339217"/>
                  </a:lnTo>
                  <a:lnTo>
                    <a:pt x="290690" y="346138"/>
                  </a:lnTo>
                  <a:lnTo>
                    <a:pt x="278142" y="348678"/>
                  </a:lnTo>
                  <a:lnTo>
                    <a:pt x="268097" y="347078"/>
                  </a:lnTo>
                  <a:lnTo>
                    <a:pt x="259334" y="342633"/>
                  </a:lnTo>
                  <a:lnTo>
                    <a:pt x="252374" y="335826"/>
                  </a:lnTo>
                  <a:lnTo>
                    <a:pt x="247726" y="327177"/>
                  </a:lnTo>
                  <a:lnTo>
                    <a:pt x="242176" y="319646"/>
                  </a:lnTo>
                  <a:lnTo>
                    <a:pt x="233908" y="316484"/>
                  </a:lnTo>
                  <a:lnTo>
                    <a:pt x="225120" y="317665"/>
                  </a:lnTo>
                  <a:lnTo>
                    <a:pt x="218033" y="323202"/>
                  </a:lnTo>
                  <a:lnTo>
                    <a:pt x="214998" y="327469"/>
                  </a:lnTo>
                  <a:lnTo>
                    <a:pt x="214210" y="332930"/>
                  </a:lnTo>
                  <a:lnTo>
                    <a:pt x="215925" y="337883"/>
                  </a:lnTo>
                  <a:lnTo>
                    <a:pt x="225361" y="355688"/>
                  </a:lnTo>
                  <a:lnTo>
                    <a:pt x="239585" y="369722"/>
                  </a:lnTo>
                  <a:lnTo>
                    <a:pt x="257530" y="378917"/>
                  </a:lnTo>
                  <a:lnTo>
                    <a:pt x="278142" y="382219"/>
                  </a:lnTo>
                  <a:lnTo>
                    <a:pt x="303733" y="377037"/>
                  </a:lnTo>
                  <a:lnTo>
                    <a:pt x="324650" y="362927"/>
                  </a:lnTo>
                  <a:lnTo>
                    <a:pt x="338772" y="341998"/>
                  </a:lnTo>
                  <a:lnTo>
                    <a:pt x="343954" y="316407"/>
                  </a:lnTo>
                  <a:close/>
                </a:path>
                <a:path w="453389" h="382270" extrusionOk="0">
                  <a:moveTo>
                    <a:pt x="453047" y="144640"/>
                  </a:moveTo>
                  <a:lnTo>
                    <a:pt x="447865" y="119049"/>
                  </a:lnTo>
                  <a:lnTo>
                    <a:pt x="433743" y="98120"/>
                  </a:lnTo>
                  <a:lnTo>
                    <a:pt x="412826" y="84010"/>
                  </a:lnTo>
                  <a:lnTo>
                    <a:pt x="387235" y="78828"/>
                  </a:lnTo>
                  <a:lnTo>
                    <a:pt x="366623" y="82130"/>
                  </a:lnTo>
                  <a:lnTo>
                    <a:pt x="348678" y="91325"/>
                  </a:lnTo>
                  <a:lnTo>
                    <a:pt x="334454" y="105359"/>
                  </a:lnTo>
                  <a:lnTo>
                    <a:pt x="325018" y="123164"/>
                  </a:lnTo>
                  <a:lnTo>
                    <a:pt x="323316" y="128104"/>
                  </a:lnTo>
                  <a:lnTo>
                    <a:pt x="324104" y="133578"/>
                  </a:lnTo>
                  <a:lnTo>
                    <a:pt x="361467" y="125234"/>
                  </a:lnTo>
                  <a:lnTo>
                    <a:pt x="368427" y="118427"/>
                  </a:lnTo>
                  <a:lnTo>
                    <a:pt x="377190" y="113969"/>
                  </a:lnTo>
                  <a:lnTo>
                    <a:pt x="387235" y="112369"/>
                  </a:lnTo>
                  <a:lnTo>
                    <a:pt x="399783" y="114909"/>
                  </a:lnTo>
                  <a:lnTo>
                    <a:pt x="410032" y="121831"/>
                  </a:lnTo>
                  <a:lnTo>
                    <a:pt x="416966" y="132092"/>
                  </a:lnTo>
                  <a:lnTo>
                    <a:pt x="419506" y="144640"/>
                  </a:lnTo>
                  <a:lnTo>
                    <a:pt x="416966" y="157187"/>
                  </a:lnTo>
                  <a:lnTo>
                    <a:pt x="410032" y="167449"/>
                  </a:lnTo>
                  <a:lnTo>
                    <a:pt x="399783" y="174371"/>
                  </a:lnTo>
                  <a:lnTo>
                    <a:pt x="387235" y="176911"/>
                  </a:lnTo>
                  <a:lnTo>
                    <a:pt x="0" y="176911"/>
                  </a:lnTo>
                  <a:lnTo>
                    <a:pt x="0" y="210451"/>
                  </a:lnTo>
                  <a:lnTo>
                    <a:pt x="385559" y="210451"/>
                  </a:lnTo>
                  <a:lnTo>
                    <a:pt x="396049" y="209664"/>
                  </a:lnTo>
                  <a:lnTo>
                    <a:pt x="435330" y="189649"/>
                  </a:lnTo>
                  <a:lnTo>
                    <a:pt x="450634" y="163258"/>
                  </a:lnTo>
                  <a:lnTo>
                    <a:pt x="453047" y="144640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9" name="Google Shape;259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475942" y="6478742"/>
              <a:ext cx="1330365" cy="13357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p12"/>
          <p:cNvSpPr txBox="1"/>
          <p:nvPr/>
        </p:nvSpPr>
        <p:spPr>
          <a:xfrm>
            <a:off x="4786422" y="4117887"/>
            <a:ext cx="709930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Ambient Air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5949743" y="5885600"/>
            <a:ext cx="65595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Contractor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7316377" y="6523204"/>
            <a:ext cx="1299210" cy="28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400" rIns="0" bIns="0" anchor="t" anchorCtr="0">
            <a:spAutoFit/>
          </a:bodyPr>
          <a:lstStyle/>
          <a:p>
            <a:pPr marL="12700" marR="5080" lvl="0" indent="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Filter saturated with CO</a:t>
            </a:r>
            <a:r>
              <a:rPr lang="en-US" sz="5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9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is heated to release CO</a:t>
            </a:r>
            <a:r>
              <a:rPr lang="en-US" sz="5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6090244" y="7557137"/>
            <a:ext cx="1123950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Solid Sorbent Filter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6022499" y="4519723"/>
            <a:ext cx="485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100" rIns="0" bIns="0" anchor="t" anchorCtr="0">
            <a:spAutoFit/>
          </a:bodyPr>
          <a:lstStyle/>
          <a:p>
            <a:pPr marL="12700" marR="5080" lvl="0" indent="55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Liquid Sorbent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 txBox="1"/>
          <p:nvPr/>
        </p:nvSpPr>
        <p:spPr>
          <a:xfrm>
            <a:off x="6522880" y="4122080"/>
            <a:ext cx="1005840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aseline="30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</a:t>
            </a:r>
            <a:r>
              <a:rPr lang="en-US" sz="5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1500" baseline="30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Depleted Air</a:t>
            </a:r>
            <a:endParaRPr sz="1500" baseline="30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 txBox="1"/>
          <p:nvPr/>
        </p:nvSpPr>
        <p:spPr>
          <a:xfrm>
            <a:off x="7406454" y="7390599"/>
            <a:ext cx="742315" cy="32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aseline="30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</a:t>
            </a:r>
            <a:r>
              <a:rPr lang="en-US" sz="5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5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8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Depleted Air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2"/>
          <p:cNvSpPr txBox="1"/>
          <p:nvPr/>
        </p:nvSpPr>
        <p:spPr>
          <a:xfrm>
            <a:off x="8097969" y="4117935"/>
            <a:ext cx="1793239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43370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Energy Sources Geothermic, Natural Gas, Solar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 txBox="1"/>
          <p:nvPr/>
        </p:nvSpPr>
        <p:spPr>
          <a:xfrm>
            <a:off x="10704517" y="4349525"/>
            <a:ext cx="791210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aseline="30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Reuse of CO</a:t>
            </a:r>
            <a:r>
              <a:rPr lang="en-US" sz="5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2"/>
          <p:cNvSpPr txBox="1"/>
          <p:nvPr/>
        </p:nvSpPr>
        <p:spPr>
          <a:xfrm>
            <a:off x="8184075" y="6040517"/>
            <a:ext cx="628650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(~900</a:t>
            </a:r>
            <a:r>
              <a:rPr lang="en-US" sz="825" baseline="30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0" name="Google Shape;270;p12"/>
          <p:cNvGrpSpPr/>
          <p:nvPr/>
        </p:nvGrpSpPr>
        <p:grpSpPr>
          <a:xfrm>
            <a:off x="4406937" y="4885079"/>
            <a:ext cx="7704455" cy="3829140"/>
            <a:chOff x="4406937" y="4885079"/>
            <a:chExt cx="7704455" cy="3829140"/>
          </a:xfrm>
        </p:grpSpPr>
        <p:sp>
          <p:nvSpPr>
            <p:cNvPr id="271" name="Google Shape;271;p12"/>
            <p:cNvSpPr/>
            <p:nvPr/>
          </p:nvSpPr>
          <p:spPr>
            <a:xfrm>
              <a:off x="7311859" y="4885079"/>
              <a:ext cx="1234440" cy="933450"/>
            </a:xfrm>
            <a:custGeom>
              <a:avLst/>
              <a:gdLst/>
              <a:ahLst/>
              <a:cxnLst/>
              <a:rect l="l" t="t" r="r" b="b"/>
              <a:pathLst>
                <a:path w="1234440" h="933450" extrusionOk="0">
                  <a:moveTo>
                    <a:pt x="1166583" y="0"/>
                  </a:moveTo>
                  <a:lnTo>
                    <a:pt x="67614" y="0"/>
                  </a:lnTo>
                  <a:lnTo>
                    <a:pt x="41319" y="5321"/>
                  </a:lnTo>
                  <a:lnTo>
                    <a:pt x="19824" y="19823"/>
                  </a:lnTo>
                  <a:lnTo>
                    <a:pt x="5321" y="41314"/>
                  </a:lnTo>
                  <a:lnTo>
                    <a:pt x="0" y="67602"/>
                  </a:lnTo>
                  <a:lnTo>
                    <a:pt x="0" y="865593"/>
                  </a:lnTo>
                  <a:lnTo>
                    <a:pt x="5321" y="891889"/>
                  </a:lnTo>
                  <a:lnTo>
                    <a:pt x="19824" y="913384"/>
                  </a:lnTo>
                  <a:lnTo>
                    <a:pt x="41319" y="927887"/>
                  </a:lnTo>
                  <a:lnTo>
                    <a:pt x="67614" y="933208"/>
                  </a:lnTo>
                  <a:lnTo>
                    <a:pt x="1166583" y="933208"/>
                  </a:lnTo>
                  <a:lnTo>
                    <a:pt x="1192871" y="927887"/>
                  </a:lnTo>
                  <a:lnTo>
                    <a:pt x="1214362" y="913384"/>
                  </a:lnTo>
                  <a:lnTo>
                    <a:pt x="1228864" y="891889"/>
                  </a:lnTo>
                  <a:lnTo>
                    <a:pt x="1230197" y="885304"/>
                  </a:lnTo>
                  <a:lnTo>
                    <a:pt x="67614" y="885304"/>
                  </a:lnTo>
                  <a:lnTo>
                    <a:pt x="59948" y="883753"/>
                  </a:lnTo>
                  <a:lnTo>
                    <a:pt x="53682" y="879525"/>
                  </a:lnTo>
                  <a:lnTo>
                    <a:pt x="49455" y="873259"/>
                  </a:lnTo>
                  <a:lnTo>
                    <a:pt x="47904" y="865593"/>
                  </a:lnTo>
                  <a:lnTo>
                    <a:pt x="47904" y="67602"/>
                  </a:lnTo>
                  <a:lnTo>
                    <a:pt x="49455" y="59943"/>
                  </a:lnTo>
                  <a:lnTo>
                    <a:pt x="53682" y="53681"/>
                  </a:lnTo>
                  <a:lnTo>
                    <a:pt x="59948" y="49455"/>
                  </a:lnTo>
                  <a:lnTo>
                    <a:pt x="67614" y="47904"/>
                  </a:lnTo>
                  <a:lnTo>
                    <a:pt x="1230198" y="47904"/>
                  </a:lnTo>
                  <a:lnTo>
                    <a:pt x="1228864" y="41314"/>
                  </a:lnTo>
                  <a:lnTo>
                    <a:pt x="1214362" y="19823"/>
                  </a:lnTo>
                  <a:lnTo>
                    <a:pt x="1192871" y="5321"/>
                  </a:lnTo>
                  <a:lnTo>
                    <a:pt x="1166583" y="0"/>
                  </a:lnTo>
                  <a:close/>
                </a:path>
                <a:path w="1234440" h="933450" extrusionOk="0">
                  <a:moveTo>
                    <a:pt x="1230198" y="47904"/>
                  </a:moveTo>
                  <a:lnTo>
                    <a:pt x="1166583" y="47904"/>
                  </a:lnTo>
                  <a:lnTo>
                    <a:pt x="1174249" y="49455"/>
                  </a:lnTo>
                  <a:lnTo>
                    <a:pt x="1180515" y="53681"/>
                  </a:lnTo>
                  <a:lnTo>
                    <a:pt x="1184743" y="59943"/>
                  </a:lnTo>
                  <a:lnTo>
                    <a:pt x="1186294" y="67602"/>
                  </a:lnTo>
                  <a:lnTo>
                    <a:pt x="1186294" y="865593"/>
                  </a:lnTo>
                  <a:lnTo>
                    <a:pt x="1184743" y="873259"/>
                  </a:lnTo>
                  <a:lnTo>
                    <a:pt x="1180515" y="879525"/>
                  </a:lnTo>
                  <a:lnTo>
                    <a:pt x="1174249" y="883753"/>
                  </a:lnTo>
                  <a:lnTo>
                    <a:pt x="1166583" y="885304"/>
                  </a:lnTo>
                  <a:lnTo>
                    <a:pt x="1230197" y="885304"/>
                  </a:lnTo>
                  <a:lnTo>
                    <a:pt x="1234185" y="865593"/>
                  </a:lnTo>
                  <a:lnTo>
                    <a:pt x="1234185" y="67602"/>
                  </a:lnTo>
                  <a:lnTo>
                    <a:pt x="1230198" y="47904"/>
                  </a:lnTo>
                  <a:close/>
                </a:path>
              </a:pathLst>
            </a:custGeom>
            <a:solidFill>
              <a:srgbClr val="0203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2"/>
            <p:cNvSpPr/>
            <p:nvPr/>
          </p:nvSpPr>
          <p:spPr>
            <a:xfrm>
              <a:off x="4406937" y="7946504"/>
              <a:ext cx="7704455" cy="767715"/>
            </a:xfrm>
            <a:custGeom>
              <a:avLst/>
              <a:gdLst/>
              <a:ahLst/>
              <a:cxnLst/>
              <a:rect l="l" t="t" r="r" b="b"/>
              <a:pathLst>
                <a:path w="7704455" h="767715" extrusionOk="0">
                  <a:moveTo>
                    <a:pt x="7703997" y="0"/>
                  </a:moveTo>
                  <a:lnTo>
                    <a:pt x="0" y="0"/>
                  </a:lnTo>
                  <a:lnTo>
                    <a:pt x="0" y="767130"/>
                  </a:lnTo>
                  <a:lnTo>
                    <a:pt x="7703997" y="767130"/>
                  </a:lnTo>
                  <a:lnTo>
                    <a:pt x="7703997" y="0"/>
                  </a:lnTo>
                  <a:close/>
                </a:path>
              </a:pathLst>
            </a:custGeom>
            <a:solidFill>
              <a:srgbClr val="9B7F6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3" name="Google Shape;273;p12"/>
          <p:cNvSpPr txBox="1"/>
          <p:nvPr/>
        </p:nvSpPr>
        <p:spPr>
          <a:xfrm>
            <a:off x="7492570" y="8449790"/>
            <a:ext cx="1532890" cy="20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Carbon Sequestration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12"/>
          <p:cNvGrpSpPr/>
          <p:nvPr/>
        </p:nvGrpSpPr>
        <p:grpSpPr>
          <a:xfrm>
            <a:off x="7426355" y="5024329"/>
            <a:ext cx="1784985" cy="3392653"/>
            <a:chOff x="7426355" y="5024329"/>
            <a:chExt cx="1784985" cy="3392653"/>
          </a:xfrm>
        </p:grpSpPr>
        <p:sp>
          <p:nvSpPr>
            <p:cNvPr id="275" name="Google Shape;275;p12"/>
            <p:cNvSpPr/>
            <p:nvPr/>
          </p:nvSpPr>
          <p:spPr>
            <a:xfrm>
              <a:off x="7426355" y="8072177"/>
              <a:ext cx="1784985" cy="344805"/>
            </a:xfrm>
            <a:custGeom>
              <a:avLst/>
              <a:gdLst/>
              <a:ahLst/>
              <a:cxnLst/>
              <a:rect l="l" t="t" r="r" b="b"/>
              <a:pathLst>
                <a:path w="1784984" h="344804" extrusionOk="0">
                  <a:moveTo>
                    <a:pt x="892467" y="0"/>
                  </a:moveTo>
                  <a:lnTo>
                    <a:pt x="819270" y="571"/>
                  </a:lnTo>
                  <a:lnTo>
                    <a:pt x="747703" y="2255"/>
                  </a:lnTo>
                  <a:lnTo>
                    <a:pt x="677995" y="5009"/>
                  </a:lnTo>
                  <a:lnTo>
                    <a:pt x="610377" y="8786"/>
                  </a:lnTo>
                  <a:lnTo>
                    <a:pt x="545077" y="13544"/>
                  </a:lnTo>
                  <a:lnTo>
                    <a:pt x="482325" y="19237"/>
                  </a:lnTo>
                  <a:lnTo>
                    <a:pt x="422351" y="25822"/>
                  </a:lnTo>
                  <a:lnTo>
                    <a:pt x="365386" y="33254"/>
                  </a:lnTo>
                  <a:lnTo>
                    <a:pt x="311657" y="41488"/>
                  </a:lnTo>
                  <a:lnTo>
                    <a:pt x="261396" y="50480"/>
                  </a:lnTo>
                  <a:lnTo>
                    <a:pt x="214831" y="60187"/>
                  </a:lnTo>
                  <a:lnTo>
                    <a:pt x="172193" y="70563"/>
                  </a:lnTo>
                  <a:lnTo>
                    <a:pt x="133711" y="81564"/>
                  </a:lnTo>
                  <a:lnTo>
                    <a:pt x="70133" y="105264"/>
                  </a:lnTo>
                  <a:lnTo>
                    <a:pt x="25937" y="130933"/>
                  </a:lnTo>
                  <a:lnTo>
                    <a:pt x="0" y="172351"/>
                  </a:lnTo>
                  <a:lnTo>
                    <a:pt x="2958" y="186487"/>
                  </a:lnTo>
                  <a:lnTo>
                    <a:pt x="45498" y="226827"/>
                  </a:lnTo>
                  <a:lnTo>
                    <a:pt x="99614" y="251556"/>
                  </a:lnTo>
                  <a:lnTo>
                    <a:pt x="172193" y="274140"/>
                  </a:lnTo>
                  <a:lnTo>
                    <a:pt x="214831" y="284516"/>
                  </a:lnTo>
                  <a:lnTo>
                    <a:pt x="261396" y="294222"/>
                  </a:lnTo>
                  <a:lnTo>
                    <a:pt x="311657" y="303215"/>
                  </a:lnTo>
                  <a:lnTo>
                    <a:pt x="365386" y="311449"/>
                  </a:lnTo>
                  <a:lnTo>
                    <a:pt x="422351" y="318880"/>
                  </a:lnTo>
                  <a:lnTo>
                    <a:pt x="482325" y="325465"/>
                  </a:lnTo>
                  <a:lnTo>
                    <a:pt x="545077" y="331159"/>
                  </a:lnTo>
                  <a:lnTo>
                    <a:pt x="610377" y="335916"/>
                  </a:lnTo>
                  <a:lnTo>
                    <a:pt x="677995" y="339694"/>
                  </a:lnTo>
                  <a:lnTo>
                    <a:pt x="747703" y="342447"/>
                  </a:lnTo>
                  <a:lnTo>
                    <a:pt x="819270" y="344132"/>
                  </a:lnTo>
                  <a:lnTo>
                    <a:pt x="892467" y="344703"/>
                  </a:lnTo>
                  <a:lnTo>
                    <a:pt x="965661" y="344132"/>
                  </a:lnTo>
                  <a:lnTo>
                    <a:pt x="1037227" y="342447"/>
                  </a:lnTo>
                  <a:lnTo>
                    <a:pt x="1106933" y="339694"/>
                  </a:lnTo>
                  <a:lnTo>
                    <a:pt x="1174550" y="335916"/>
                  </a:lnTo>
                  <a:lnTo>
                    <a:pt x="1239849" y="331159"/>
                  </a:lnTo>
                  <a:lnTo>
                    <a:pt x="1302600" y="325465"/>
                  </a:lnTo>
                  <a:lnTo>
                    <a:pt x="1362573" y="318880"/>
                  </a:lnTo>
                  <a:lnTo>
                    <a:pt x="1419538" y="311449"/>
                  </a:lnTo>
                  <a:lnTo>
                    <a:pt x="1473266" y="303215"/>
                  </a:lnTo>
                  <a:lnTo>
                    <a:pt x="1523526" y="294222"/>
                  </a:lnTo>
                  <a:lnTo>
                    <a:pt x="1570091" y="284516"/>
                  </a:lnTo>
                  <a:lnTo>
                    <a:pt x="1612729" y="274140"/>
                  </a:lnTo>
                  <a:lnTo>
                    <a:pt x="1651210" y="263138"/>
                  </a:lnTo>
                  <a:lnTo>
                    <a:pt x="1714787" y="239438"/>
                  </a:lnTo>
                  <a:lnTo>
                    <a:pt x="1758984" y="213769"/>
                  </a:lnTo>
                  <a:lnTo>
                    <a:pt x="1784921" y="172351"/>
                  </a:lnTo>
                  <a:lnTo>
                    <a:pt x="1781963" y="158216"/>
                  </a:lnTo>
                  <a:lnTo>
                    <a:pt x="1739423" y="117875"/>
                  </a:lnTo>
                  <a:lnTo>
                    <a:pt x="1685306" y="93146"/>
                  </a:lnTo>
                  <a:lnTo>
                    <a:pt x="1612729" y="70563"/>
                  </a:lnTo>
                  <a:lnTo>
                    <a:pt x="1570091" y="60187"/>
                  </a:lnTo>
                  <a:lnTo>
                    <a:pt x="1523526" y="50480"/>
                  </a:lnTo>
                  <a:lnTo>
                    <a:pt x="1473266" y="41488"/>
                  </a:lnTo>
                  <a:lnTo>
                    <a:pt x="1419538" y="33254"/>
                  </a:lnTo>
                  <a:lnTo>
                    <a:pt x="1362573" y="25822"/>
                  </a:lnTo>
                  <a:lnTo>
                    <a:pt x="1302600" y="19237"/>
                  </a:lnTo>
                  <a:lnTo>
                    <a:pt x="1239849" y="13544"/>
                  </a:lnTo>
                  <a:lnTo>
                    <a:pt x="1174550" y="8786"/>
                  </a:lnTo>
                  <a:lnTo>
                    <a:pt x="1106933" y="5009"/>
                  </a:lnTo>
                  <a:lnTo>
                    <a:pt x="1037227" y="2255"/>
                  </a:lnTo>
                  <a:lnTo>
                    <a:pt x="965661" y="571"/>
                  </a:lnTo>
                  <a:lnTo>
                    <a:pt x="89246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2"/>
            <p:cNvSpPr/>
            <p:nvPr/>
          </p:nvSpPr>
          <p:spPr>
            <a:xfrm>
              <a:off x="8906864" y="5024329"/>
              <a:ext cx="0" cy="3220720"/>
            </a:xfrm>
            <a:custGeom>
              <a:avLst/>
              <a:gdLst/>
              <a:ahLst/>
              <a:cxnLst/>
              <a:rect l="l" t="t" r="r" b="b"/>
              <a:pathLst>
                <a:path w="120000" h="3220720" extrusionOk="0">
                  <a:moveTo>
                    <a:pt x="0" y="3220199"/>
                  </a:moveTo>
                  <a:lnTo>
                    <a:pt x="0" y="0"/>
                  </a:lnTo>
                </a:path>
              </a:pathLst>
            </a:custGeom>
            <a:noFill/>
            <a:ln w="63500" cap="flat" cmpd="sng">
              <a:solidFill>
                <a:srgbClr val="9395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8501212" y="6925151"/>
              <a:ext cx="0" cy="1319530"/>
            </a:xfrm>
            <a:custGeom>
              <a:avLst/>
              <a:gdLst/>
              <a:ahLst/>
              <a:cxnLst/>
              <a:rect l="l" t="t" r="r" b="b"/>
              <a:pathLst>
                <a:path w="120000" h="1319529" extrusionOk="0">
                  <a:moveTo>
                    <a:pt x="0" y="1319377"/>
                  </a:moveTo>
                  <a:lnTo>
                    <a:pt x="0" y="0"/>
                  </a:lnTo>
                </a:path>
              </a:pathLst>
            </a:custGeom>
            <a:noFill/>
            <a:ln w="63500" cap="flat" cmpd="sng">
              <a:solidFill>
                <a:srgbClr val="9395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78" name="Google Shape;278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436620" y="5853895"/>
              <a:ext cx="123701" cy="2085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" name="Google Shape;279;p12"/>
          <p:cNvSpPr txBox="1"/>
          <p:nvPr/>
        </p:nvSpPr>
        <p:spPr>
          <a:xfrm>
            <a:off x="7662562" y="7017574"/>
            <a:ext cx="60896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(~100</a:t>
            </a:r>
            <a:r>
              <a:rPr lang="en-US" sz="825" baseline="30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1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12"/>
          <p:cNvGrpSpPr/>
          <p:nvPr/>
        </p:nvGrpSpPr>
        <p:grpSpPr>
          <a:xfrm>
            <a:off x="6941312" y="4300791"/>
            <a:ext cx="4643107" cy="3202305"/>
            <a:chOff x="6941312" y="4300791"/>
            <a:chExt cx="4643107" cy="3202305"/>
          </a:xfrm>
        </p:grpSpPr>
        <p:pic>
          <p:nvPicPr>
            <p:cNvPr id="281" name="Google Shape;281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516607" y="6991813"/>
              <a:ext cx="123701" cy="208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12"/>
            <p:cNvSpPr/>
            <p:nvPr/>
          </p:nvSpPr>
          <p:spPr>
            <a:xfrm>
              <a:off x="6941312" y="4300791"/>
              <a:ext cx="601345" cy="3202305"/>
            </a:xfrm>
            <a:custGeom>
              <a:avLst/>
              <a:gdLst/>
              <a:ahLst/>
              <a:cxnLst/>
              <a:rect l="l" t="t" r="r" b="b"/>
              <a:pathLst>
                <a:path w="601345" h="3202304" extrusionOk="0">
                  <a:moveTo>
                    <a:pt x="128295" y="105168"/>
                  </a:moveTo>
                  <a:lnTo>
                    <a:pt x="64147" y="0"/>
                  </a:lnTo>
                  <a:lnTo>
                    <a:pt x="0" y="105168"/>
                  </a:lnTo>
                  <a:lnTo>
                    <a:pt x="37223" y="105168"/>
                  </a:lnTo>
                  <a:lnTo>
                    <a:pt x="37223" y="711301"/>
                  </a:lnTo>
                  <a:lnTo>
                    <a:pt x="91084" y="711301"/>
                  </a:lnTo>
                  <a:lnTo>
                    <a:pt x="91084" y="105168"/>
                  </a:lnTo>
                  <a:lnTo>
                    <a:pt x="128295" y="105168"/>
                  </a:lnTo>
                  <a:close/>
                </a:path>
                <a:path w="601345" h="3202304" extrusionOk="0">
                  <a:moveTo>
                    <a:pt x="600837" y="3201695"/>
                  </a:moveTo>
                  <a:lnTo>
                    <a:pt x="590575" y="3078937"/>
                  </a:lnTo>
                  <a:lnTo>
                    <a:pt x="560527" y="3100895"/>
                  </a:lnTo>
                  <a:lnTo>
                    <a:pt x="412724" y="2898673"/>
                  </a:lnTo>
                  <a:lnTo>
                    <a:pt x="369239" y="2930448"/>
                  </a:lnTo>
                  <a:lnTo>
                    <a:pt x="517042" y="3132683"/>
                  </a:lnTo>
                  <a:lnTo>
                    <a:pt x="486994" y="3154642"/>
                  </a:lnTo>
                  <a:lnTo>
                    <a:pt x="600837" y="3201695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2"/>
            <p:cNvSpPr/>
            <p:nvPr/>
          </p:nvSpPr>
          <p:spPr>
            <a:xfrm>
              <a:off x="10094265" y="4985550"/>
              <a:ext cx="318135" cy="1982470"/>
            </a:xfrm>
            <a:custGeom>
              <a:avLst/>
              <a:gdLst/>
              <a:ahLst/>
              <a:cxnLst/>
              <a:rect l="l" t="t" r="r" b="b"/>
              <a:pathLst>
                <a:path w="318134" h="1982470" extrusionOk="0">
                  <a:moveTo>
                    <a:pt x="317995" y="1736686"/>
                  </a:moveTo>
                  <a:lnTo>
                    <a:pt x="188734" y="1748294"/>
                  </a:lnTo>
                  <a:lnTo>
                    <a:pt x="212064" y="1779816"/>
                  </a:lnTo>
                  <a:lnTo>
                    <a:pt x="0" y="1936838"/>
                  </a:lnTo>
                  <a:lnTo>
                    <a:pt x="33756" y="1982431"/>
                  </a:lnTo>
                  <a:lnTo>
                    <a:pt x="245833" y="1825409"/>
                  </a:lnTo>
                  <a:lnTo>
                    <a:pt x="269163" y="1856917"/>
                  </a:lnTo>
                  <a:lnTo>
                    <a:pt x="317995" y="1736686"/>
                  </a:lnTo>
                  <a:close/>
                </a:path>
                <a:path w="318134" h="1982470" extrusionOk="0">
                  <a:moveTo>
                    <a:pt x="317995" y="245745"/>
                  </a:moveTo>
                  <a:lnTo>
                    <a:pt x="269163" y="125514"/>
                  </a:lnTo>
                  <a:lnTo>
                    <a:pt x="245833" y="157022"/>
                  </a:lnTo>
                  <a:lnTo>
                    <a:pt x="33756" y="0"/>
                  </a:lnTo>
                  <a:lnTo>
                    <a:pt x="0" y="45593"/>
                  </a:lnTo>
                  <a:lnTo>
                    <a:pt x="212064" y="202615"/>
                  </a:lnTo>
                  <a:lnTo>
                    <a:pt x="188734" y="234137"/>
                  </a:lnTo>
                  <a:lnTo>
                    <a:pt x="317995" y="245745"/>
                  </a:ln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8319623" y="6842608"/>
              <a:ext cx="367030" cy="189865"/>
            </a:xfrm>
            <a:custGeom>
              <a:avLst/>
              <a:gdLst/>
              <a:ahLst/>
              <a:cxnLst/>
              <a:rect l="l" t="t" r="r" b="b"/>
              <a:pathLst>
                <a:path w="367029" h="189865" extrusionOk="0">
                  <a:moveTo>
                    <a:pt x="317157" y="0"/>
                  </a:moveTo>
                  <a:lnTo>
                    <a:pt x="49644" y="0"/>
                  </a:lnTo>
                  <a:lnTo>
                    <a:pt x="30319" y="3899"/>
                  </a:lnTo>
                  <a:lnTo>
                    <a:pt x="14539" y="14533"/>
                  </a:lnTo>
                  <a:lnTo>
                    <a:pt x="3901" y="30309"/>
                  </a:lnTo>
                  <a:lnTo>
                    <a:pt x="0" y="49631"/>
                  </a:lnTo>
                  <a:lnTo>
                    <a:pt x="0" y="140042"/>
                  </a:lnTo>
                  <a:lnTo>
                    <a:pt x="3901" y="159359"/>
                  </a:lnTo>
                  <a:lnTo>
                    <a:pt x="14539" y="175136"/>
                  </a:lnTo>
                  <a:lnTo>
                    <a:pt x="30319" y="185773"/>
                  </a:lnTo>
                  <a:lnTo>
                    <a:pt x="49644" y="189674"/>
                  </a:lnTo>
                  <a:lnTo>
                    <a:pt x="317157" y="189674"/>
                  </a:lnTo>
                  <a:lnTo>
                    <a:pt x="336474" y="185773"/>
                  </a:lnTo>
                  <a:lnTo>
                    <a:pt x="352250" y="175136"/>
                  </a:lnTo>
                  <a:lnTo>
                    <a:pt x="362887" y="159359"/>
                  </a:lnTo>
                  <a:lnTo>
                    <a:pt x="366788" y="140042"/>
                  </a:lnTo>
                  <a:lnTo>
                    <a:pt x="366788" y="49631"/>
                  </a:lnTo>
                  <a:lnTo>
                    <a:pt x="362887" y="30309"/>
                  </a:lnTo>
                  <a:lnTo>
                    <a:pt x="352250" y="14533"/>
                  </a:lnTo>
                  <a:lnTo>
                    <a:pt x="336474" y="3899"/>
                  </a:lnTo>
                  <a:lnTo>
                    <a:pt x="31715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8435886" y="4470285"/>
              <a:ext cx="297180" cy="294005"/>
            </a:xfrm>
            <a:custGeom>
              <a:avLst/>
              <a:gdLst/>
              <a:ahLst/>
              <a:cxnLst/>
              <a:rect l="l" t="t" r="r" b="b"/>
              <a:pathLst>
                <a:path w="297179" h="294004" extrusionOk="0">
                  <a:moveTo>
                    <a:pt x="97751" y="242303"/>
                  </a:moveTo>
                  <a:lnTo>
                    <a:pt x="79768" y="212813"/>
                  </a:lnTo>
                  <a:lnTo>
                    <a:pt x="61772" y="242303"/>
                  </a:lnTo>
                  <a:lnTo>
                    <a:pt x="72212" y="242303"/>
                  </a:lnTo>
                  <a:lnTo>
                    <a:pt x="72212" y="293408"/>
                  </a:lnTo>
                  <a:lnTo>
                    <a:pt x="87312" y="293408"/>
                  </a:lnTo>
                  <a:lnTo>
                    <a:pt x="87312" y="242303"/>
                  </a:lnTo>
                  <a:lnTo>
                    <a:pt x="97751" y="242303"/>
                  </a:lnTo>
                  <a:close/>
                </a:path>
                <a:path w="297179" h="294004" extrusionOk="0">
                  <a:moveTo>
                    <a:pt x="149275" y="43091"/>
                  </a:moveTo>
                  <a:lnTo>
                    <a:pt x="145034" y="34112"/>
                  </a:lnTo>
                  <a:lnTo>
                    <a:pt x="147091" y="31940"/>
                  </a:lnTo>
                  <a:lnTo>
                    <a:pt x="147675" y="30505"/>
                  </a:lnTo>
                  <a:lnTo>
                    <a:pt x="147777" y="26454"/>
                  </a:lnTo>
                  <a:lnTo>
                    <a:pt x="145034" y="20624"/>
                  </a:lnTo>
                  <a:lnTo>
                    <a:pt x="146875" y="18656"/>
                  </a:lnTo>
                  <a:lnTo>
                    <a:pt x="146837" y="17640"/>
                  </a:lnTo>
                  <a:lnTo>
                    <a:pt x="146824" y="16725"/>
                  </a:lnTo>
                  <a:lnTo>
                    <a:pt x="144437" y="14490"/>
                  </a:lnTo>
                  <a:lnTo>
                    <a:pt x="142430" y="14490"/>
                  </a:lnTo>
                  <a:lnTo>
                    <a:pt x="137731" y="19469"/>
                  </a:lnTo>
                  <a:lnTo>
                    <a:pt x="141973" y="28460"/>
                  </a:lnTo>
                  <a:lnTo>
                    <a:pt x="137731" y="32956"/>
                  </a:lnTo>
                  <a:lnTo>
                    <a:pt x="141973" y="41948"/>
                  </a:lnTo>
                  <a:lnTo>
                    <a:pt x="140131" y="43903"/>
                  </a:lnTo>
                  <a:lnTo>
                    <a:pt x="140182" y="45834"/>
                  </a:lnTo>
                  <a:lnTo>
                    <a:pt x="141998" y="47548"/>
                  </a:lnTo>
                  <a:lnTo>
                    <a:pt x="142748" y="47815"/>
                  </a:lnTo>
                  <a:lnTo>
                    <a:pt x="144310" y="47815"/>
                  </a:lnTo>
                  <a:lnTo>
                    <a:pt x="144995" y="47548"/>
                  </a:lnTo>
                  <a:lnTo>
                    <a:pt x="146697" y="45834"/>
                  </a:lnTo>
                  <a:lnTo>
                    <a:pt x="147548" y="44919"/>
                  </a:lnTo>
                  <a:lnTo>
                    <a:pt x="149275" y="43091"/>
                  </a:lnTo>
                  <a:close/>
                </a:path>
                <a:path w="297179" h="294004" extrusionOk="0">
                  <a:moveTo>
                    <a:pt x="167043" y="41605"/>
                  </a:moveTo>
                  <a:lnTo>
                    <a:pt x="162687" y="32321"/>
                  </a:lnTo>
                  <a:lnTo>
                    <a:pt x="160883" y="28536"/>
                  </a:lnTo>
                  <a:lnTo>
                    <a:pt x="163893" y="25349"/>
                  </a:lnTo>
                  <a:lnTo>
                    <a:pt x="164884" y="22948"/>
                  </a:lnTo>
                  <a:lnTo>
                    <a:pt x="164884" y="17399"/>
                  </a:lnTo>
                  <a:lnTo>
                    <a:pt x="163677" y="14795"/>
                  </a:lnTo>
                  <a:lnTo>
                    <a:pt x="160883" y="8915"/>
                  </a:lnTo>
                  <a:lnTo>
                    <a:pt x="163576" y="6070"/>
                  </a:lnTo>
                  <a:lnTo>
                    <a:pt x="163499" y="3263"/>
                  </a:lnTo>
                  <a:lnTo>
                    <a:pt x="160058" y="0"/>
                  </a:lnTo>
                  <a:lnTo>
                    <a:pt x="157137" y="0"/>
                  </a:lnTo>
                  <a:lnTo>
                    <a:pt x="155422" y="1765"/>
                  </a:lnTo>
                  <a:lnTo>
                    <a:pt x="150291" y="7226"/>
                  </a:lnTo>
                  <a:lnTo>
                    <a:pt x="156451" y="20307"/>
                  </a:lnTo>
                  <a:lnTo>
                    <a:pt x="155422" y="21374"/>
                  </a:lnTo>
                  <a:lnTo>
                    <a:pt x="150291" y="26835"/>
                  </a:lnTo>
                  <a:lnTo>
                    <a:pt x="156438" y="39916"/>
                  </a:lnTo>
                  <a:lnTo>
                    <a:pt x="153758" y="42773"/>
                  </a:lnTo>
                  <a:lnTo>
                    <a:pt x="153847" y="45580"/>
                  </a:lnTo>
                  <a:lnTo>
                    <a:pt x="156489" y="48069"/>
                  </a:lnTo>
                  <a:lnTo>
                    <a:pt x="157581" y="48463"/>
                  </a:lnTo>
                  <a:lnTo>
                    <a:pt x="159854" y="48463"/>
                  </a:lnTo>
                  <a:lnTo>
                    <a:pt x="160870" y="48069"/>
                  </a:lnTo>
                  <a:lnTo>
                    <a:pt x="163322" y="45580"/>
                  </a:lnTo>
                  <a:lnTo>
                    <a:pt x="164566" y="44246"/>
                  </a:lnTo>
                  <a:lnTo>
                    <a:pt x="167043" y="41605"/>
                  </a:lnTo>
                  <a:close/>
                </a:path>
                <a:path w="297179" h="294004" extrusionOk="0">
                  <a:moveTo>
                    <a:pt x="243243" y="263918"/>
                  </a:moveTo>
                  <a:lnTo>
                    <a:pt x="232803" y="263918"/>
                  </a:lnTo>
                  <a:lnTo>
                    <a:pt x="232803" y="212813"/>
                  </a:lnTo>
                  <a:lnTo>
                    <a:pt x="217703" y="212813"/>
                  </a:lnTo>
                  <a:lnTo>
                    <a:pt x="217703" y="263918"/>
                  </a:lnTo>
                  <a:lnTo>
                    <a:pt x="207264" y="263918"/>
                  </a:lnTo>
                  <a:lnTo>
                    <a:pt x="225247" y="293408"/>
                  </a:lnTo>
                  <a:lnTo>
                    <a:pt x="243243" y="263918"/>
                  </a:lnTo>
                  <a:close/>
                </a:path>
                <a:path w="297179" h="294004" extrusionOk="0">
                  <a:moveTo>
                    <a:pt x="296570" y="174929"/>
                  </a:moveTo>
                  <a:lnTo>
                    <a:pt x="291490" y="169849"/>
                  </a:lnTo>
                  <a:lnTo>
                    <a:pt x="5067" y="169849"/>
                  </a:lnTo>
                  <a:lnTo>
                    <a:pt x="0" y="174929"/>
                  </a:lnTo>
                  <a:lnTo>
                    <a:pt x="0" y="187464"/>
                  </a:lnTo>
                  <a:lnTo>
                    <a:pt x="5067" y="192544"/>
                  </a:lnTo>
                  <a:lnTo>
                    <a:pt x="285216" y="192544"/>
                  </a:lnTo>
                  <a:lnTo>
                    <a:pt x="291490" y="192544"/>
                  </a:lnTo>
                  <a:lnTo>
                    <a:pt x="296570" y="187464"/>
                  </a:lnTo>
                  <a:lnTo>
                    <a:pt x="296570" y="1749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86" name="Google Shape;286;p1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500281" y="4523765"/>
              <a:ext cx="174688" cy="2658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1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9129161" y="4455324"/>
              <a:ext cx="313239" cy="3265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" name="Google Shape;288;p12"/>
            <p:cNvSpPr/>
            <p:nvPr/>
          </p:nvSpPr>
          <p:spPr>
            <a:xfrm>
              <a:off x="8812949" y="4471517"/>
              <a:ext cx="236220" cy="311150"/>
            </a:xfrm>
            <a:custGeom>
              <a:avLst/>
              <a:gdLst/>
              <a:ahLst/>
              <a:cxnLst/>
              <a:rect l="l" t="t" r="r" b="b"/>
              <a:pathLst>
                <a:path w="236220" h="311150" extrusionOk="0">
                  <a:moveTo>
                    <a:pt x="34328" y="153200"/>
                  </a:moveTo>
                  <a:lnTo>
                    <a:pt x="32766" y="150291"/>
                  </a:lnTo>
                  <a:lnTo>
                    <a:pt x="27266" y="148666"/>
                  </a:lnTo>
                  <a:lnTo>
                    <a:pt x="24345" y="150241"/>
                  </a:lnTo>
                  <a:lnTo>
                    <a:pt x="23533" y="152984"/>
                  </a:lnTo>
                  <a:lnTo>
                    <a:pt x="21297" y="162382"/>
                  </a:lnTo>
                  <a:lnTo>
                    <a:pt x="20167" y="171856"/>
                  </a:lnTo>
                  <a:lnTo>
                    <a:pt x="20116" y="181394"/>
                  </a:lnTo>
                  <a:lnTo>
                    <a:pt x="21170" y="190944"/>
                  </a:lnTo>
                  <a:lnTo>
                    <a:pt x="21590" y="193484"/>
                  </a:lnTo>
                  <a:lnTo>
                    <a:pt x="23799" y="195287"/>
                  </a:lnTo>
                  <a:lnTo>
                    <a:pt x="26301" y="195287"/>
                  </a:lnTo>
                  <a:lnTo>
                    <a:pt x="29997" y="194741"/>
                  </a:lnTo>
                  <a:lnTo>
                    <a:pt x="31902" y="192062"/>
                  </a:lnTo>
                  <a:lnTo>
                    <a:pt x="31432" y="189230"/>
                  </a:lnTo>
                  <a:lnTo>
                    <a:pt x="30505" y="180860"/>
                  </a:lnTo>
                  <a:lnTo>
                    <a:pt x="30556" y="172491"/>
                  </a:lnTo>
                  <a:lnTo>
                    <a:pt x="31546" y="164185"/>
                  </a:lnTo>
                  <a:lnTo>
                    <a:pt x="33502" y="155943"/>
                  </a:lnTo>
                  <a:lnTo>
                    <a:pt x="34328" y="153200"/>
                  </a:lnTo>
                  <a:close/>
                </a:path>
                <a:path w="236220" h="311150" extrusionOk="0">
                  <a:moveTo>
                    <a:pt x="93675" y="189077"/>
                  </a:moveTo>
                  <a:lnTo>
                    <a:pt x="61353" y="140500"/>
                  </a:lnTo>
                  <a:lnTo>
                    <a:pt x="54432" y="129006"/>
                  </a:lnTo>
                  <a:lnTo>
                    <a:pt x="50546" y="114846"/>
                  </a:lnTo>
                  <a:lnTo>
                    <a:pt x="50901" y="96316"/>
                  </a:lnTo>
                  <a:lnTo>
                    <a:pt x="51193" y="94208"/>
                  </a:lnTo>
                  <a:lnTo>
                    <a:pt x="50165" y="92138"/>
                  </a:lnTo>
                  <a:lnTo>
                    <a:pt x="46469" y="90043"/>
                  </a:lnTo>
                  <a:lnTo>
                    <a:pt x="44145" y="90233"/>
                  </a:lnTo>
                  <a:lnTo>
                    <a:pt x="42481" y="91567"/>
                  </a:lnTo>
                  <a:lnTo>
                    <a:pt x="22186" y="112153"/>
                  </a:lnTo>
                  <a:lnTo>
                    <a:pt x="8102" y="135890"/>
                  </a:lnTo>
                  <a:lnTo>
                    <a:pt x="571" y="161899"/>
                  </a:lnTo>
                  <a:lnTo>
                    <a:pt x="0" y="189344"/>
                  </a:lnTo>
                  <a:lnTo>
                    <a:pt x="6299" y="215455"/>
                  </a:lnTo>
                  <a:lnTo>
                    <a:pt x="18808" y="238874"/>
                  </a:lnTo>
                  <a:lnTo>
                    <a:pt x="36868" y="258635"/>
                  </a:lnTo>
                  <a:lnTo>
                    <a:pt x="60540" y="274142"/>
                  </a:lnTo>
                  <a:lnTo>
                    <a:pt x="62115" y="274320"/>
                  </a:lnTo>
                  <a:lnTo>
                    <a:pt x="64020" y="274320"/>
                  </a:lnTo>
                  <a:lnTo>
                    <a:pt x="65862" y="273265"/>
                  </a:lnTo>
                  <a:lnTo>
                    <a:pt x="68059" y="268859"/>
                  </a:lnTo>
                  <a:lnTo>
                    <a:pt x="67005" y="265734"/>
                  </a:lnTo>
                  <a:lnTo>
                    <a:pt x="64439" y="264452"/>
                  </a:lnTo>
                  <a:lnTo>
                    <a:pt x="43688" y="250761"/>
                  </a:lnTo>
                  <a:lnTo>
                    <a:pt x="27355" y="232918"/>
                  </a:lnTo>
                  <a:lnTo>
                    <a:pt x="16027" y="211785"/>
                  </a:lnTo>
                  <a:lnTo>
                    <a:pt x="10350" y="188226"/>
                  </a:lnTo>
                  <a:lnTo>
                    <a:pt x="10490" y="166268"/>
                  </a:lnTo>
                  <a:lnTo>
                    <a:pt x="15595" y="145211"/>
                  </a:lnTo>
                  <a:lnTo>
                    <a:pt x="25400" y="125615"/>
                  </a:lnTo>
                  <a:lnTo>
                    <a:pt x="39700" y="108013"/>
                  </a:lnTo>
                  <a:lnTo>
                    <a:pt x="41770" y="124269"/>
                  </a:lnTo>
                  <a:lnTo>
                    <a:pt x="46939" y="137312"/>
                  </a:lnTo>
                  <a:lnTo>
                    <a:pt x="54140" y="148170"/>
                  </a:lnTo>
                  <a:lnTo>
                    <a:pt x="68135" y="164668"/>
                  </a:lnTo>
                  <a:lnTo>
                    <a:pt x="73748" y="171996"/>
                  </a:lnTo>
                  <a:lnTo>
                    <a:pt x="78778" y="180225"/>
                  </a:lnTo>
                  <a:lnTo>
                    <a:pt x="82905" y="189763"/>
                  </a:lnTo>
                  <a:lnTo>
                    <a:pt x="83832" y="192468"/>
                  </a:lnTo>
                  <a:lnTo>
                    <a:pt x="86791" y="193929"/>
                  </a:lnTo>
                  <a:lnTo>
                    <a:pt x="92240" y="192036"/>
                  </a:lnTo>
                  <a:lnTo>
                    <a:pt x="93675" y="189077"/>
                  </a:lnTo>
                  <a:close/>
                </a:path>
                <a:path w="236220" h="311150" extrusionOk="0">
                  <a:moveTo>
                    <a:pt x="99352" y="69456"/>
                  </a:moveTo>
                  <a:lnTo>
                    <a:pt x="98386" y="66306"/>
                  </a:lnTo>
                  <a:lnTo>
                    <a:pt x="93294" y="63665"/>
                  </a:lnTo>
                  <a:lnTo>
                    <a:pt x="90170" y="64604"/>
                  </a:lnTo>
                  <a:lnTo>
                    <a:pt x="88811" y="67144"/>
                  </a:lnTo>
                  <a:lnTo>
                    <a:pt x="85102" y="76212"/>
                  </a:lnTo>
                  <a:lnTo>
                    <a:pt x="83439" y="85420"/>
                  </a:lnTo>
                  <a:lnTo>
                    <a:pt x="83820" y="94754"/>
                  </a:lnTo>
                  <a:lnTo>
                    <a:pt x="86245" y="104165"/>
                  </a:lnTo>
                  <a:lnTo>
                    <a:pt x="87020" y="106273"/>
                  </a:lnTo>
                  <a:lnTo>
                    <a:pt x="89014" y="107581"/>
                  </a:lnTo>
                  <a:lnTo>
                    <a:pt x="91135" y="107581"/>
                  </a:lnTo>
                  <a:lnTo>
                    <a:pt x="91732" y="107581"/>
                  </a:lnTo>
                  <a:lnTo>
                    <a:pt x="92341" y="107480"/>
                  </a:lnTo>
                  <a:lnTo>
                    <a:pt x="95631" y="106273"/>
                  </a:lnTo>
                  <a:lnTo>
                    <a:pt x="97015" y="103289"/>
                  </a:lnTo>
                  <a:lnTo>
                    <a:pt x="96024" y="100584"/>
                  </a:lnTo>
                  <a:lnTo>
                    <a:pt x="94157" y="93332"/>
                  </a:lnTo>
                  <a:lnTo>
                    <a:pt x="93865" y="86131"/>
                  </a:lnTo>
                  <a:lnTo>
                    <a:pt x="95148" y="79006"/>
                  </a:lnTo>
                  <a:lnTo>
                    <a:pt x="98018" y="71996"/>
                  </a:lnTo>
                  <a:lnTo>
                    <a:pt x="99352" y="69456"/>
                  </a:lnTo>
                  <a:close/>
                </a:path>
                <a:path w="236220" h="311150" extrusionOk="0">
                  <a:moveTo>
                    <a:pt x="159194" y="302526"/>
                  </a:moveTo>
                  <a:lnTo>
                    <a:pt x="156870" y="300202"/>
                  </a:lnTo>
                  <a:lnTo>
                    <a:pt x="41351" y="300202"/>
                  </a:lnTo>
                  <a:lnTo>
                    <a:pt x="39014" y="302526"/>
                  </a:lnTo>
                  <a:lnTo>
                    <a:pt x="39014" y="308279"/>
                  </a:lnTo>
                  <a:lnTo>
                    <a:pt x="41351" y="310603"/>
                  </a:lnTo>
                  <a:lnTo>
                    <a:pt x="153987" y="310603"/>
                  </a:lnTo>
                  <a:lnTo>
                    <a:pt x="156870" y="310603"/>
                  </a:lnTo>
                  <a:lnTo>
                    <a:pt x="159194" y="308279"/>
                  </a:lnTo>
                  <a:lnTo>
                    <a:pt x="159194" y="302526"/>
                  </a:lnTo>
                  <a:close/>
                </a:path>
                <a:path w="236220" h="311150" extrusionOk="0">
                  <a:moveTo>
                    <a:pt x="178689" y="302526"/>
                  </a:moveTo>
                  <a:lnTo>
                    <a:pt x="176364" y="300202"/>
                  </a:lnTo>
                  <a:lnTo>
                    <a:pt x="169519" y="300202"/>
                  </a:lnTo>
                  <a:lnTo>
                    <a:pt x="167728" y="302526"/>
                  </a:lnTo>
                  <a:lnTo>
                    <a:pt x="167728" y="308279"/>
                  </a:lnTo>
                  <a:lnTo>
                    <a:pt x="170599" y="310603"/>
                  </a:lnTo>
                  <a:lnTo>
                    <a:pt x="173482" y="310603"/>
                  </a:lnTo>
                  <a:lnTo>
                    <a:pt x="176364" y="310603"/>
                  </a:lnTo>
                  <a:lnTo>
                    <a:pt x="178689" y="308279"/>
                  </a:lnTo>
                  <a:lnTo>
                    <a:pt x="178689" y="302526"/>
                  </a:lnTo>
                  <a:close/>
                </a:path>
                <a:path w="236220" h="311150" extrusionOk="0">
                  <a:moveTo>
                    <a:pt x="197345" y="302526"/>
                  </a:moveTo>
                  <a:lnTo>
                    <a:pt x="195021" y="300202"/>
                  </a:lnTo>
                  <a:lnTo>
                    <a:pt x="188175" y="300202"/>
                  </a:lnTo>
                  <a:lnTo>
                    <a:pt x="186385" y="302526"/>
                  </a:lnTo>
                  <a:lnTo>
                    <a:pt x="186385" y="308279"/>
                  </a:lnTo>
                  <a:lnTo>
                    <a:pt x="189255" y="310603"/>
                  </a:lnTo>
                  <a:lnTo>
                    <a:pt x="192138" y="310603"/>
                  </a:lnTo>
                  <a:lnTo>
                    <a:pt x="195021" y="310603"/>
                  </a:lnTo>
                  <a:lnTo>
                    <a:pt x="197345" y="308279"/>
                  </a:lnTo>
                  <a:lnTo>
                    <a:pt x="197345" y="302526"/>
                  </a:lnTo>
                  <a:close/>
                </a:path>
                <a:path w="236220" h="311150" extrusionOk="0">
                  <a:moveTo>
                    <a:pt x="216141" y="178295"/>
                  </a:moveTo>
                  <a:lnTo>
                    <a:pt x="193357" y="125831"/>
                  </a:lnTo>
                  <a:lnTo>
                    <a:pt x="188277" y="123240"/>
                  </a:lnTo>
                  <a:lnTo>
                    <a:pt x="183794" y="126834"/>
                  </a:lnTo>
                  <a:lnTo>
                    <a:pt x="183451" y="130111"/>
                  </a:lnTo>
                  <a:lnTo>
                    <a:pt x="185254" y="132359"/>
                  </a:lnTo>
                  <a:lnTo>
                    <a:pt x="196164" y="148132"/>
                  </a:lnTo>
                  <a:lnTo>
                    <a:pt x="202946" y="163398"/>
                  </a:lnTo>
                  <a:lnTo>
                    <a:pt x="205765" y="178777"/>
                  </a:lnTo>
                  <a:lnTo>
                    <a:pt x="204825" y="194868"/>
                  </a:lnTo>
                  <a:lnTo>
                    <a:pt x="204355" y="197713"/>
                  </a:lnTo>
                  <a:lnTo>
                    <a:pt x="206273" y="200393"/>
                  </a:lnTo>
                  <a:lnTo>
                    <a:pt x="209969" y="200926"/>
                  </a:lnTo>
                  <a:lnTo>
                    <a:pt x="212458" y="200926"/>
                  </a:lnTo>
                  <a:lnTo>
                    <a:pt x="214668" y="199123"/>
                  </a:lnTo>
                  <a:lnTo>
                    <a:pt x="215087" y="196570"/>
                  </a:lnTo>
                  <a:lnTo>
                    <a:pt x="216141" y="178295"/>
                  </a:lnTo>
                  <a:close/>
                </a:path>
                <a:path w="236220" h="311150" extrusionOk="0">
                  <a:moveTo>
                    <a:pt x="227469" y="283857"/>
                  </a:moveTo>
                  <a:lnTo>
                    <a:pt x="225145" y="281533"/>
                  </a:lnTo>
                  <a:lnTo>
                    <a:pt x="11226" y="281533"/>
                  </a:lnTo>
                  <a:lnTo>
                    <a:pt x="8890" y="283857"/>
                  </a:lnTo>
                  <a:lnTo>
                    <a:pt x="8890" y="289610"/>
                  </a:lnTo>
                  <a:lnTo>
                    <a:pt x="11226" y="291934"/>
                  </a:lnTo>
                  <a:lnTo>
                    <a:pt x="222262" y="291934"/>
                  </a:lnTo>
                  <a:lnTo>
                    <a:pt x="225145" y="291934"/>
                  </a:lnTo>
                  <a:lnTo>
                    <a:pt x="227469" y="289610"/>
                  </a:lnTo>
                  <a:lnTo>
                    <a:pt x="227469" y="283857"/>
                  </a:lnTo>
                  <a:close/>
                </a:path>
                <a:path w="236220" h="311150" extrusionOk="0">
                  <a:moveTo>
                    <a:pt x="235737" y="167741"/>
                  </a:moveTo>
                  <a:lnTo>
                    <a:pt x="226695" y="140271"/>
                  </a:lnTo>
                  <a:lnTo>
                    <a:pt x="211099" y="116116"/>
                  </a:lnTo>
                  <a:lnTo>
                    <a:pt x="179197" y="80772"/>
                  </a:lnTo>
                  <a:lnTo>
                    <a:pt x="165531" y="60223"/>
                  </a:lnTo>
                  <a:lnTo>
                    <a:pt x="158826" y="35306"/>
                  </a:lnTo>
                  <a:lnTo>
                    <a:pt x="167208" y="8572"/>
                  </a:lnTo>
                  <a:lnTo>
                    <a:pt x="168465" y="6794"/>
                  </a:lnTo>
                  <a:lnTo>
                    <a:pt x="168465" y="4419"/>
                  </a:lnTo>
                  <a:lnTo>
                    <a:pt x="165976" y="850"/>
                  </a:lnTo>
                  <a:lnTo>
                    <a:pt x="163804" y="0"/>
                  </a:lnTo>
                  <a:lnTo>
                    <a:pt x="161645" y="558"/>
                  </a:lnTo>
                  <a:lnTo>
                    <a:pt x="124256" y="13335"/>
                  </a:lnTo>
                  <a:lnTo>
                    <a:pt x="80365" y="44208"/>
                  </a:lnTo>
                  <a:lnTo>
                    <a:pt x="62776" y="84264"/>
                  </a:lnTo>
                  <a:lnTo>
                    <a:pt x="63271" y="97180"/>
                  </a:lnTo>
                  <a:lnTo>
                    <a:pt x="66573" y="110096"/>
                  </a:lnTo>
                  <a:lnTo>
                    <a:pt x="68160" y="114439"/>
                  </a:lnTo>
                  <a:lnTo>
                    <a:pt x="78486" y="136740"/>
                  </a:lnTo>
                  <a:lnTo>
                    <a:pt x="79209" y="146951"/>
                  </a:lnTo>
                  <a:lnTo>
                    <a:pt x="81495" y="149352"/>
                  </a:lnTo>
                  <a:lnTo>
                    <a:pt x="87439" y="148717"/>
                  </a:lnTo>
                  <a:lnTo>
                    <a:pt x="89598" y="146227"/>
                  </a:lnTo>
                  <a:lnTo>
                    <a:pt x="77838" y="110578"/>
                  </a:lnTo>
                  <a:lnTo>
                    <a:pt x="76352" y="106527"/>
                  </a:lnTo>
                  <a:lnTo>
                    <a:pt x="73596" y="95745"/>
                  </a:lnTo>
                  <a:lnTo>
                    <a:pt x="73190" y="84963"/>
                  </a:lnTo>
                  <a:lnTo>
                    <a:pt x="75095" y="74307"/>
                  </a:lnTo>
                  <a:lnTo>
                    <a:pt x="106514" y="35140"/>
                  </a:lnTo>
                  <a:lnTo>
                    <a:pt x="152387" y="13970"/>
                  </a:lnTo>
                  <a:lnTo>
                    <a:pt x="148323" y="33997"/>
                  </a:lnTo>
                  <a:lnTo>
                    <a:pt x="152311" y="55346"/>
                  </a:lnTo>
                  <a:lnTo>
                    <a:pt x="164325" y="77978"/>
                  </a:lnTo>
                  <a:lnTo>
                    <a:pt x="184365" y="101815"/>
                  </a:lnTo>
                  <a:lnTo>
                    <a:pt x="203974" y="123888"/>
                  </a:lnTo>
                  <a:lnTo>
                    <a:pt x="218186" y="146418"/>
                  </a:lnTo>
                  <a:lnTo>
                    <a:pt x="225704" y="170624"/>
                  </a:lnTo>
                  <a:lnTo>
                    <a:pt x="225298" y="197700"/>
                  </a:lnTo>
                  <a:lnTo>
                    <a:pt x="222313" y="209880"/>
                  </a:lnTo>
                  <a:lnTo>
                    <a:pt x="214655" y="227736"/>
                  </a:lnTo>
                  <a:lnTo>
                    <a:pt x="200228" y="247269"/>
                  </a:lnTo>
                  <a:lnTo>
                    <a:pt x="176974" y="264490"/>
                  </a:lnTo>
                  <a:lnTo>
                    <a:pt x="174409" y="265823"/>
                  </a:lnTo>
                  <a:lnTo>
                    <a:pt x="173418" y="268960"/>
                  </a:lnTo>
                  <a:lnTo>
                    <a:pt x="175666" y="273291"/>
                  </a:lnTo>
                  <a:lnTo>
                    <a:pt x="177495" y="274320"/>
                  </a:lnTo>
                  <a:lnTo>
                    <a:pt x="179362" y="274320"/>
                  </a:lnTo>
                  <a:lnTo>
                    <a:pt x="223723" y="232829"/>
                  </a:lnTo>
                  <a:lnTo>
                    <a:pt x="235572" y="199415"/>
                  </a:lnTo>
                  <a:lnTo>
                    <a:pt x="235737" y="16774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89" name="Google Shape;289;p1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0653164" y="4900507"/>
              <a:ext cx="931255" cy="3830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0893475" y="6071268"/>
              <a:ext cx="103873" cy="1039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1323817" y="6071268"/>
              <a:ext cx="103873" cy="1039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12"/>
            <p:cNvSpPr/>
            <p:nvPr/>
          </p:nvSpPr>
          <p:spPr>
            <a:xfrm>
              <a:off x="10826687" y="5712244"/>
              <a:ext cx="653415" cy="411480"/>
            </a:xfrm>
            <a:custGeom>
              <a:avLst/>
              <a:gdLst/>
              <a:ahLst/>
              <a:cxnLst/>
              <a:rect l="l" t="t" r="r" b="b"/>
              <a:pathLst>
                <a:path w="653415" h="411479" extrusionOk="0">
                  <a:moveTo>
                    <a:pt x="266369" y="17538"/>
                  </a:moveTo>
                  <a:lnTo>
                    <a:pt x="218744" y="8813"/>
                  </a:lnTo>
                  <a:lnTo>
                    <a:pt x="166395" y="2870"/>
                  </a:lnTo>
                  <a:lnTo>
                    <a:pt x="113207" y="0"/>
                  </a:lnTo>
                  <a:lnTo>
                    <a:pt x="63080" y="457"/>
                  </a:lnTo>
                  <a:lnTo>
                    <a:pt x="14846" y="132600"/>
                  </a:lnTo>
                  <a:lnTo>
                    <a:pt x="21780" y="138722"/>
                  </a:lnTo>
                  <a:lnTo>
                    <a:pt x="44526" y="157099"/>
                  </a:lnTo>
                  <a:lnTo>
                    <a:pt x="44526" y="277368"/>
                  </a:lnTo>
                  <a:lnTo>
                    <a:pt x="89039" y="277368"/>
                  </a:lnTo>
                  <a:lnTo>
                    <a:pt x="89039" y="190512"/>
                  </a:lnTo>
                  <a:lnTo>
                    <a:pt x="113144" y="206756"/>
                  </a:lnTo>
                  <a:lnTo>
                    <a:pt x="137185" y="221881"/>
                  </a:lnTo>
                  <a:lnTo>
                    <a:pt x="160515" y="235610"/>
                  </a:lnTo>
                  <a:lnTo>
                    <a:pt x="182537" y="247675"/>
                  </a:lnTo>
                  <a:lnTo>
                    <a:pt x="266369" y="17538"/>
                  </a:lnTo>
                  <a:close/>
                </a:path>
                <a:path w="653415" h="411479" extrusionOk="0">
                  <a:moveTo>
                    <a:pt x="415505" y="307060"/>
                  </a:moveTo>
                  <a:lnTo>
                    <a:pt x="0" y="307060"/>
                  </a:lnTo>
                  <a:lnTo>
                    <a:pt x="0" y="410997"/>
                  </a:lnTo>
                  <a:lnTo>
                    <a:pt x="44513" y="410997"/>
                  </a:lnTo>
                  <a:lnTo>
                    <a:pt x="50368" y="382168"/>
                  </a:lnTo>
                  <a:lnTo>
                    <a:pt x="66306" y="358559"/>
                  </a:lnTo>
                  <a:lnTo>
                    <a:pt x="89903" y="342607"/>
                  </a:lnTo>
                  <a:lnTo>
                    <a:pt x="118719" y="336753"/>
                  </a:lnTo>
                  <a:lnTo>
                    <a:pt x="147523" y="342607"/>
                  </a:lnTo>
                  <a:lnTo>
                    <a:pt x="171119" y="358559"/>
                  </a:lnTo>
                  <a:lnTo>
                    <a:pt x="187058" y="382168"/>
                  </a:lnTo>
                  <a:lnTo>
                    <a:pt x="192913" y="410997"/>
                  </a:lnTo>
                  <a:lnTo>
                    <a:pt x="415505" y="410997"/>
                  </a:lnTo>
                  <a:lnTo>
                    <a:pt x="415505" y="307060"/>
                  </a:lnTo>
                  <a:close/>
                </a:path>
                <a:path w="653415" h="411479" extrusionOk="0">
                  <a:moveTo>
                    <a:pt x="652932" y="307060"/>
                  </a:moveTo>
                  <a:lnTo>
                    <a:pt x="601738" y="253619"/>
                  </a:lnTo>
                  <a:lnTo>
                    <a:pt x="596544" y="249897"/>
                  </a:lnTo>
                  <a:lnTo>
                    <a:pt x="595147" y="247675"/>
                  </a:lnTo>
                  <a:lnTo>
                    <a:pt x="592836" y="243967"/>
                  </a:lnTo>
                  <a:lnTo>
                    <a:pt x="591350" y="238023"/>
                  </a:lnTo>
                  <a:lnTo>
                    <a:pt x="576516" y="186804"/>
                  </a:lnTo>
                  <a:lnTo>
                    <a:pt x="570128" y="173431"/>
                  </a:lnTo>
                  <a:lnTo>
                    <a:pt x="568210" y="169418"/>
                  </a:lnTo>
                  <a:lnTo>
                    <a:pt x="563156" y="164147"/>
                  </a:lnTo>
                  <a:lnTo>
                    <a:pt x="563156" y="246938"/>
                  </a:lnTo>
                  <a:lnTo>
                    <a:pt x="563156" y="247675"/>
                  </a:lnTo>
                  <a:lnTo>
                    <a:pt x="474865" y="247675"/>
                  </a:lnTo>
                  <a:lnTo>
                    <a:pt x="474865" y="173431"/>
                  </a:lnTo>
                  <a:lnTo>
                    <a:pt x="519379" y="173431"/>
                  </a:lnTo>
                  <a:lnTo>
                    <a:pt x="529005" y="175018"/>
                  </a:lnTo>
                  <a:lnTo>
                    <a:pt x="562419" y="246189"/>
                  </a:lnTo>
                  <a:lnTo>
                    <a:pt x="562419" y="246938"/>
                  </a:lnTo>
                  <a:lnTo>
                    <a:pt x="563156" y="246938"/>
                  </a:lnTo>
                  <a:lnTo>
                    <a:pt x="563156" y="164147"/>
                  </a:lnTo>
                  <a:lnTo>
                    <a:pt x="555180" y="155803"/>
                  </a:lnTo>
                  <a:lnTo>
                    <a:pt x="538530" y="146913"/>
                  </a:lnTo>
                  <a:lnTo>
                    <a:pt x="519379" y="143738"/>
                  </a:lnTo>
                  <a:lnTo>
                    <a:pt x="445185" y="143738"/>
                  </a:lnTo>
                  <a:lnTo>
                    <a:pt x="445185" y="410997"/>
                  </a:lnTo>
                  <a:lnTo>
                    <a:pt x="474865" y="410997"/>
                  </a:lnTo>
                  <a:lnTo>
                    <a:pt x="480720" y="382168"/>
                  </a:lnTo>
                  <a:lnTo>
                    <a:pt x="496658" y="358571"/>
                  </a:lnTo>
                  <a:lnTo>
                    <a:pt x="520255" y="342620"/>
                  </a:lnTo>
                  <a:lnTo>
                    <a:pt x="549059" y="336765"/>
                  </a:lnTo>
                  <a:lnTo>
                    <a:pt x="577875" y="342620"/>
                  </a:lnTo>
                  <a:lnTo>
                    <a:pt x="601472" y="358571"/>
                  </a:lnTo>
                  <a:lnTo>
                    <a:pt x="617410" y="382168"/>
                  </a:lnTo>
                  <a:lnTo>
                    <a:pt x="623265" y="410997"/>
                  </a:lnTo>
                  <a:lnTo>
                    <a:pt x="634784" y="408660"/>
                  </a:lnTo>
                  <a:lnTo>
                    <a:pt x="644220" y="402272"/>
                  </a:lnTo>
                  <a:lnTo>
                    <a:pt x="650595" y="392836"/>
                  </a:lnTo>
                  <a:lnTo>
                    <a:pt x="652932" y="381304"/>
                  </a:lnTo>
                  <a:lnTo>
                    <a:pt x="652932" y="336765"/>
                  </a:lnTo>
                  <a:lnTo>
                    <a:pt x="652932" y="307060"/>
                  </a:lnTo>
                  <a:close/>
                </a:path>
              </a:pathLst>
            </a:custGeom>
            <a:solidFill>
              <a:srgbClr val="0203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93" name="Google Shape;293;p12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1050032" y="5740907"/>
              <a:ext cx="181969" cy="2479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4" name="Google Shape;294;p12"/>
          <p:cNvSpPr txBox="1"/>
          <p:nvPr/>
        </p:nvSpPr>
        <p:spPr>
          <a:xfrm>
            <a:off x="10740229" y="5339524"/>
            <a:ext cx="767080" cy="16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Synthetic Fuel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2"/>
          <p:cNvSpPr txBox="1"/>
          <p:nvPr/>
        </p:nvSpPr>
        <p:spPr>
          <a:xfrm>
            <a:off x="10654399" y="6205146"/>
            <a:ext cx="934719" cy="16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Building Materials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10512325" y="7190755"/>
            <a:ext cx="1219200" cy="16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Enhanced Oil Recovery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10746356" y="6577620"/>
            <a:ext cx="642620" cy="571500"/>
          </a:xfrm>
          <a:custGeom>
            <a:avLst/>
            <a:gdLst/>
            <a:ahLst/>
            <a:cxnLst/>
            <a:rect l="l" t="t" r="r" b="b"/>
            <a:pathLst>
              <a:path w="642620" h="571500" extrusionOk="0">
                <a:moveTo>
                  <a:pt x="627614" y="540931"/>
                </a:moveTo>
                <a:lnTo>
                  <a:pt x="14878" y="540931"/>
                </a:lnTo>
                <a:lnTo>
                  <a:pt x="3719" y="545638"/>
                </a:lnTo>
                <a:lnTo>
                  <a:pt x="0" y="555993"/>
                </a:lnTo>
                <a:lnTo>
                  <a:pt x="3719" y="566348"/>
                </a:lnTo>
                <a:lnTo>
                  <a:pt x="14878" y="571055"/>
                </a:lnTo>
                <a:lnTo>
                  <a:pt x="627614" y="571055"/>
                </a:lnTo>
                <a:lnTo>
                  <a:pt x="638773" y="566348"/>
                </a:lnTo>
                <a:lnTo>
                  <a:pt x="642492" y="555993"/>
                </a:lnTo>
                <a:lnTo>
                  <a:pt x="638773" y="545638"/>
                </a:lnTo>
                <a:lnTo>
                  <a:pt x="627614" y="540931"/>
                </a:lnTo>
                <a:close/>
              </a:path>
              <a:path w="642620" h="571500" extrusionOk="0">
                <a:moveTo>
                  <a:pt x="368788" y="202107"/>
                </a:moveTo>
                <a:lnTo>
                  <a:pt x="261956" y="202107"/>
                </a:lnTo>
                <a:lnTo>
                  <a:pt x="266668" y="206806"/>
                </a:lnTo>
                <a:lnTo>
                  <a:pt x="271976" y="210832"/>
                </a:lnTo>
                <a:lnTo>
                  <a:pt x="277691" y="214134"/>
                </a:lnTo>
                <a:lnTo>
                  <a:pt x="167214" y="540931"/>
                </a:lnTo>
                <a:lnTo>
                  <a:pt x="198926" y="540931"/>
                </a:lnTo>
                <a:lnTo>
                  <a:pt x="217023" y="487387"/>
                </a:lnTo>
                <a:lnTo>
                  <a:pt x="405631" y="463232"/>
                </a:lnTo>
                <a:lnTo>
                  <a:pt x="437336" y="463232"/>
                </a:lnTo>
                <a:lnTo>
                  <a:pt x="434806" y="455752"/>
                </a:lnTo>
                <a:lnTo>
                  <a:pt x="227717" y="455752"/>
                </a:lnTo>
                <a:lnTo>
                  <a:pt x="256241" y="371386"/>
                </a:lnTo>
                <a:lnTo>
                  <a:pt x="316063" y="371386"/>
                </a:lnTo>
                <a:lnTo>
                  <a:pt x="288410" y="355320"/>
                </a:lnTo>
                <a:lnTo>
                  <a:pt x="363353" y="338175"/>
                </a:lnTo>
                <a:lnTo>
                  <a:pt x="395061" y="338175"/>
                </a:lnTo>
                <a:lnTo>
                  <a:pt x="391794" y="328510"/>
                </a:lnTo>
                <a:lnTo>
                  <a:pt x="270732" y="328510"/>
                </a:lnTo>
                <a:lnTo>
                  <a:pt x="306071" y="223989"/>
                </a:lnTo>
                <a:lnTo>
                  <a:pt x="306127" y="223824"/>
                </a:lnTo>
                <a:lnTo>
                  <a:pt x="356408" y="223824"/>
                </a:lnTo>
                <a:lnTo>
                  <a:pt x="353206" y="214350"/>
                </a:lnTo>
                <a:lnTo>
                  <a:pt x="358540" y="211188"/>
                </a:lnTo>
                <a:lnTo>
                  <a:pt x="363658" y="207251"/>
                </a:lnTo>
                <a:lnTo>
                  <a:pt x="368788" y="202107"/>
                </a:lnTo>
                <a:close/>
              </a:path>
              <a:path w="642620" h="571500" extrusionOk="0">
                <a:moveTo>
                  <a:pt x="437336" y="463232"/>
                </a:moveTo>
                <a:lnTo>
                  <a:pt x="405631" y="463232"/>
                </a:lnTo>
                <a:lnTo>
                  <a:pt x="431895" y="540931"/>
                </a:lnTo>
                <a:lnTo>
                  <a:pt x="463607" y="540931"/>
                </a:lnTo>
                <a:lnTo>
                  <a:pt x="437336" y="463232"/>
                </a:lnTo>
                <a:close/>
              </a:path>
              <a:path w="642620" h="571500" extrusionOk="0">
                <a:moveTo>
                  <a:pt x="594861" y="383666"/>
                </a:moveTo>
                <a:lnTo>
                  <a:pt x="492753" y="383666"/>
                </a:lnTo>
                <a:lnTo>
                  <a:pt x="486009" y="390423"/>
                </a:lnTo>
                <a:lnTo>
                  <a:pt x="486009" y="540931"/>
                </a:lnTo>
                <a:lnTo>
                  <a:pt x="601605" y="540931"/>
                </a:lnTo>
                <a:lnTo>
                  <a:pt x="601605" y="390423"/>
                </a:lnTo>
                <a:lnTo>
                  <a:pt x="594861" y="383666"/>
                </a:lnTo>
                <a:close/>
              </a:path>
              <a:path w="642620" h="571500" extrusionOk="0">
                <a:moveTo>
                  <a:pt x="316063" y="371386"/>
                </a:moveTo>
                <a:lnTo>
                  <a:pt x="256241" y="371386"/>
                </a:lnTo>
                <a:lnTo>
                  <a:pt x="370058" y="437527"/>
                </a:lnTo>
                <a:lnTo>
                  <a:pt x="227717" y="455752"/>
                </a:lnTo>
                <a:lnTo>
                  <a:pt x="434806" y="455752"/>
                </a:lnTo>
                <a:lnTo>
                  <a:pt x="430383" y="442671"/>
                </a:lnTo>
                <a:lnTo>
                  <a:pt x="430244" y="442125"/>
                </a:lnTo>
                <a:lnTo>
                  <a:pt x="430053" y="441578"/>
                </a:lnTo>
                <a:lnTo>
                  <a:pt x="429837" y="441058"/>
                </a:lnTo>
                <a:lnTo>
                  <a:pt x="420586" y="413689"/>
                </a:lnTo>
                <a:lnTo>
                  <a:pt x="388880" y="413689"/>
                </a:lnTo>
                <a:lnTo>
                  <a:pt x="316063" y="371386"/>
                </a:lnTo>
                <a:close/>
              </a:path>
              <a:path w="642620" h="571500" extrusionOk="0">
                <a:moveTo>
                  <a:pt x="395061" y="338175"/>
                </a:moveTo>
                <a:lnTo>
                  <a:pt x="363353" y="338175"/>
                </a:lnTo>
                <a:lnTo>
                  <a:pt x="388880" y="413689"/>
                </a:lnTo>
                <a:lnTo>
                  <a:pt x="420586" y="413689"/>
                </a:lnTo>
                <a:lnTo>
                  <a:pt x="395061" y="338175"/>
                </a:lnTo>
                <a:close/>
              </a:path>
              <a:path w="642620" h="571500" extrusionOk="0">
                <a:moveTo>
                  <a:pt x="558869" y="202107"/>
                </a:moveTo>
                <a:lnTo>
                  <a:pt x="528745" y="202107"/>
                </a:lnTo>
                <a:lnTo>
                  <a:pt x="528745" y="383666"/>
                </a:lnTo>
                <a:lnTo>
                  <a:pt x="558869" y="383666"/>
                </a:lnTo>
                <a:lnTo>
                  <a:pt x="558869" y="202107"/>
                </a:lnTo>
                <a:close/>
              </a:path>
              <a:path w="642620" h="571500" extrusionOk="0">
                <a:moveTo>
                  <a:pt x="356464" y="223989"/>
                </a:moveTo>
                <a:lnTo>
                  <a:pt x="324745" y="223989"/>
                </a:lnTo>
                <a:lnTo>
                  <a:pt x="353675" y="309549"/>
                </a:lnTo>
                <a:lnTo>
                  <a:pt x="270732" y="328510"/>
                </a:lnTo>
                <a:lnTo>
                  <a:pt x="391794" y="328510"/>
                </a:lnTo>
                <a:lnTo>
                  <a:pt x="356464" y="223989"/>
                </a:lnTo>
                <a:close/>
              </a:path>
              <a:path w="642620" h="571500" extrusionOk="0">
                <a:moveTo>
                  <a:pt x="155759" y="0"/>
                </a:moveTo>
                <a:lnTo>
                  <a:pt x="147427" y="0"/>
                </a:lnTo>
                <a:lnTo>
                  <a:pt x="106049" y="8403"/>
                </a:lnTo>
                <a:lnTo>
                  <a:pt x="72174" y="31286"/>
                </a:lnTo>
                <a:lnTo>
                  <a:pt x="49290" y="65161"/>
                </a:lnTo>
                <a:lnTo>
                  <a:pt x="40887" y="106540"/>
                </a:lnTo>
                <a:lnTo>
                  <a:pt x="40887" y="192392"/>
                </a:lnTo>
                <a:lnTo>
                  <a:pt x="49290" y="233770"/>
                </a:lnTo>
                <a:lnTo>
                  <a:pt x="72174" y="267646"/>
                </a:lnTo>
                <a:lnTo>
                  <a:pt x="106049" y="290529"/>
                </a:lnTo>
                <a:lnTo>
                  <a:pt x="147427" y="298932"/>
                </a:lnTo>
                <a:lnTo>
                  <a:pt x="155759" y="298932"/>
                </a:lnTo>
                <a:lnTo>
                  <a:pt x="162502" y="292188"/>
                </a:lnTo>
                <a:lnTo>
                  <a:pt x="162502" y="202107"/>
                </a:lnTo>
                <a:lnTo>
                  <a:pt x="578770" y="202107"/>
                </a:lnTo>
                <a:lnTo>
                  <a:pt x="585527" y="195364"/>
                </a:lnTo>
                <a:lnTo>
                  <a:pt x="585527" y="103581"/>
                </a:lnTo>
                <a:lnTo>
                  <a:pt x="578770" y="96837"/>
                </a:lnTo>
                <a:lnTo>
                  <a:pt x="162502" y="96837"/>
                </a:lnTo>
                <a:lnTo>
                  <a:pt x="162502" y="6743"/>
                </a:lnTo>
                <a:lnTo>
                  <a:pt x="155759" y="0"/>
                </a:lnTo>
                <a:close/>
              </a:path>
              <a:path w="642620" h="571500" extrusionOk="0">
                <a:moveTo>
                  <a:pt x="356408" y="223824"/>
                </a:moveTo>
                <a:lnTo>
                  <a:pt x="306127" y="223824"/>
                </a:lnTo>
                <a:lnTo>
                  <a:pt x="312827" y="224726"/>
                </a:lnTo>
                <a:lnTo>
                  <a:pt x="318522" y="224726"/>
                </a:lnTo>
                <a:lnTo>
                  <a:pt x="324745" y="223989"/>
                </a:lnTo>
                <a:lnTo>
                  <a:pt x="356464" y="223989"/>
                </a:lnTo>
                <a:lnTo>
                  <a:pt x="356408" y="223824"/>
                </a:lnTo>
                <a:close/>
              </a:path>
              <a:path w="642620" h="571500" extrusionOk="0">
                <a:moveTo>
                  <a:pt x="315410" y="74498"/>
                </a:moveTo>
                <a:lnTo>
                  <a:pt x="299783" y="76088"/>
                </a:lnTo>
                <a:lnTo>
                  <a:pt x="300044" y="76088"/>
                </a:lnTo>
                <a:lnTo>
                  <a:pt x="285653" y="80600"/>
                </a:lnTo>
                <a:lnTo>
                  <a:pt x="285797" y="80600"/>
                </a:lnTo>
                <a:lnTo>
                  <a:pt x="273032" y="87646"/>
                </a:lnTo>
                <a:lnTo>
                  <a:pt x="262032" y="96837"/>
                </a:lnTo>
                <a:lnTo>
                  <a:pt x="368852" y="96837"/>
                </a:lnTo>
                <a:lnTo>
                  <a:pt x="358080" y="87646"/>
                </a:lnTo>
                <a:lnTo>
                  <a:pt x="345474" y="80600"/>
                </a:lnTo>
                <a:lnTo>
                  <a:pt x="331197" y="76088"/>
                </a:lnTo>
                <a:lnTo>
                  <a:pt x="315410" y="74498"/>
                </a:lnTo>
                <a:close/>
              </a:path>
            </a:pathLst>
          </a:custGeom>
          <a:solidFill>
            <a:srgbClr val="221E1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2"/>
          <p:cNvSpPr txBox="1"/>
          <p:nvPr/>
        </p:nvSpPr>
        <p:spPr>
          <a:xfrm>
            <a:off x="1779417" y="4210285"/>
            <a:ext cx="1990089" cy="160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400" rIns="0" bIns="0" anchor="t" anchorCtr="0">
            <a:spAutoFit/>
          </a:bodyPr>
          <a:lstStyle/>
          <a:p>
            <a:pPr marL="12700" marR="5080" lvl="0" indent="0" algn="l" rtl="0">
              <a:lnSpc>
                <a:spcPct val="95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Traditional DAC methods are </a:t>
            </a:r>
            <a:r>
              <a:rPr lang="en-US" sz="2700" baseline="300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effective in CO</a:t>
            </a:r>
            <a:r>
              <a:rPr lang="en-US" sz="105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capture but require </a:t>
            </a:r>
            <a:r>
              <a:rPr lang="en-US" sz="180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large amounts of thermal energy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2"/>
          <p:cNvSpPr txBox="1"/>
          <p:nvPr/>
        </p:nvSpPr>
        <p:spPr>
          <a:xfrm>
            <a:off x="1779417" y="6706038"/>
            <a:ext cx="2314575" cy="82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12700" marR="5080" lvl="0" indent="0" algn="l" rtl="0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Existing sorbents have </a:t>
            </a:r>
            <a:r>
              <a:rPr lang="en-US" sz="180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high degradation </a:t>
            </a: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and are </a:t>
            </a:r>
            <a:r>
              <a:rPr lang="en-US" sz="180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inefficient</a:t>
            </a: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900323" y="4310066"/>
            <a:ext cx="675005" cy="1133475"/>
          </a:xfrm>
          <a:custGeom>
            <a:avLst/>
            <a:gdLst/>
            <a:ahLst/>
            <a:cxnLst/>
            <a:rect l="l" t="t" r="r" b="b"/>
            <a:pathLst>
              <a:path w="675005" h="1133475" extrusionOk="0">
                <a:moveTo>
                  <a:pt x="33876" y="260477"/>
                </a:moveTo>
                <a:lnTo>
                  <a:pt x="57981" y="318608"/>
                </a:lnTo>
                <a:lnTo>
                  <a:pt x="72527" y="363593"/>
                </a:lnTo>
                <a:lnTo>
                  <a:pt x="77591" y="403320"/>
                </a:lnTo>
                <a:lnTo>
                  <a:pt x="73248" y="445680"/>
                </a:lnTo>
                <a:lnTo>
                  <a:pt x="59578" y="498564"/>
                </a:lnTo>
                <a:lnTo>
                  <a:pt x="36657" y="569861"/>
                </a:lnTo>
                <a:lnTo>
                  <a:pt x="16966" y="638797"/>
                </a:lnTo>
                <a:lnTo>
                  <a:pt x="5055" y="701759"/>
                </a:lnTo>
                <a:lnTo>
                  <a:pt x="22" y="758691"/>
                </a:lnTo>
                <a:lnTo>
                  <a:pt x="0" y="758944"/>
                </a:lnTo>
                <a:lnTo>
                  <a:pt x="129" y="766546"/>
                </a:lnTo>
                <a:lnTo>
                  <a:pt x="184" y="769825"/>
                </a:lnTo>
                <a:lnTo>
                  <a:pt x="311" y="777279"/>
                </a:lnTo>
                <a:lnTo>
                  <a:pt x="428" y="784161"/>
                </a:lnTo>
                <a:lnTo>
                  <a:pt x="521" y="789662"/>
                </a:lnTo>
                <a:lnTo>
                  <a:pt x="635" y="796391"/>
                </a:lnTo>
                <a:lnTo>
                  <a:pt x="703" y="800366"/>
                </a:lnTo>
                <a:lnTo>
                  <a:pt x="773" y="804472"/>
                </a:lnTo>
                <a:lnTo>
                  <a:pt x="6760" y="856770"/>
                </a:lnTo>
                <a:lnTo>
                  <a:pt x="16727" y="897804"/>
                </a:lnTo>
                <a:lnTo>
                  <a:pt x="29871" y="933883"/>
                </a:lnTo>
                <a:lnTo>
                  <a:pt x="61892" y="991755"/>
                </a:lnTo>
                <a:lnTo>
                  <a:pt x="95051" y="1031876"/>
                </a:lnTo>
                <a:lnTo>
                  <a:pt x="134037" y="1065863"/>
                </a:lnTo>
                <a:lnTo>
                  <a:pt x="178143" y="1093349"/>
                </a:lnTo>
                <a:lnTo>
                  <a:pt x="226661" y="1113969"/>
                </a:lnTo>
                <a:lnTo>
                  <a:pt x="278883" y="1127356"/>
                </a:lnTo>
                <a:lnTo>
                  <a:pt x="334104" y="1133144"/>
                </a:lnTo>
                <a:lnTo>
                  <a:pt x="388199" y="1131374"/>
                </a:lnTo>
                <a:lnTo>
                  <a:pt x="439342" y="1122648"/>
                </a:lnTo>
                <a:lnTo>
                  <a:pt x="487012" y="1107190"/>
                </a:lnTo>
                <a:lnTo>
                  <a:pt x="530685" y="1085230"/>
                </a:lnTo>
                <a:lnTo>
                  <a:pt x="569839" y="1056992"/>
                </a:lnTo>
                <a:lnTo>
                  <a:pt x="573362" y="1053452"/>
                </a:lnTo>
                <a:lnTo>
                  <a:pt x="321410" y="1053452"/>
                </a:lnTo>
                <a:lnTo>
                  <a:pt x="273053" y="1047222"/>
                </a:lnTo>
                <a:lnTo>
                  <a:pt x="228722" y="1032367"/>
                </a:lnTo>
                <a:lnTo>
                  <a:pt x="188879" y="1009553"/>
                </a:lnTo>
                <a:lnTo>
                  <a:pt x="154184" y="979474"/>
                </a:lnTo>
                <a:lnTo>
                  <a:pt x="125298" y="942823"/>
                </a:lnTo>
                <a:lnTo>
                  <a:pt x="102880" y="900293"/>
                </a:lnTo>
                <a:lnTo>
                  <a:pt x="87591" y="852576"/>
                </a:lnTo>
                <a:lnTo>
                  <a:pt x="80091" y="800366"/>
                </a:lnTo>
                <a:lnTo>
                  <a:pt x="81815" y="787822"/>
                </a:lnTo>
                <a:lnTo>
                  <a:pt x="88003" y="777279"/>
                </a:lnTo>
                <a:lnTo>
                  <a:pt x="97697" y="769825"/>
                </a:lnTo>
                <a:lnTo>
                  <a:pt x="109936" y="766546"/>
                </a:lnTo>
                <a:lnTo>
                  <a:pt x="294528" y="766546"/>
                </a:lnTo>
                <a:lnTo>
                  <a:pt x="287970" y="758691"/>
                </a:lnTo>
                <a:lnTo>
                  <a:pt x="273182" y="714159"/>
                </a:lnTo>
                <a:lnTo>
                  <a:pt x="270845" y="668297"/>
                </a:lnTo>
                <a:lnTo>
                  <a:pt x="270809" y="667584"/>
                </a:lnTo>
                <a:lnTo>
                  <a:pt x="278755" y="619693"/>
                </a:lnTo>
                <a:lnTo>
                  <a:pt x="298158" y="566358"/>
                </a:lnTo>
                <a:lnTo>
                  <a:pt x="330154" y="503453"/>
                </a:lnTo>
                <a:lnTo>
                  <a:pt x="347673" y="473611"/>
                </a:lnTo>
                <a:lnTo>
                  <a:pt x="349341" y="470801"/>
                </a:lnTo>
                <a:lnTo>
                  <a:pt x="178529" y="470801"/>
                </a:lnTo>
                <a:lnTo>
                  <a:pt x="172948" y="429528"/>
                </a:lnTo>
                <a:lnTo>
                  <a:pt x="163357" y="390903"/>
                </a:lnTo>
                <a:lnTo>
                  <a:pt x="163265" y="390534"/>
                </a:lnTo>
                <a:lnTo>
                  <a:pt x="146998" y="353975"/>
                </a:lnTo>
                <a:lnTo>
                  <a:pt x="121665" y="320009"/>
                </a:lnTo>
                <a:lnTo>
                  <a:pt x="84784" y="288791"/>
                </a:lnTo>
                <a:lnTo>
                  <a:pt x="33876" y="260477"/>
                </a:lnTo>
                <a:close/>
              </a:path>
              <a:path w="675005" h="1133475" extrusionOk="0">
                <a:moveTo>
                  <a:pt x="294528" y="766546"/>
                </a:moveTo>
                <a:lnTo>
                  <a:pt x="109936" y="766546"/>
                </a:lnTo>
                <a:lnTo>
                  <a:pt x="122573" y="768297"/>
                </a:lnTo>
                <a:lnTo>
                  <a:pt x="133110" y="774482"/>
                </a:lnTo>
                <a:lnTo>
                  <a:pt x="140518" y="784161"/>
                </a:lnTo>
                <a:lnTo>
                  <a:pt x="143769" y="796391"/>
                </a:lnTo>
                <a:lnTo>
                  <a:pt x="152532" y="849463"/>
                </a:lnTo>
                <a:lnTo>
                  <a:pt x="171129" y="895661"/>
                </a:lnTo>
                <a:lnTo>
                  <a:pt x="198533" y="933883"/>
                </a:lnTo>
                <a:lnTo>
                  <a:pt x="233719" y="963025"/>
                </a:lnTo>
                <a:lnTo>
                  <a:pt x="275661" y="981985"/>
                </a:lnTo>
                <a:lnTo>
                  <a:pt x="323334" y="989660"/>
                </a:lnTo>
                <a:lnTo>
                  <a:pt x="335656" y="992576"/>
                </a:lnTo>
                <a:lnTo>
                  <a:pt x="345561" y="999744"/>
                </a:lnTo>
                <a:lnTo>
                  <a:pt x="352057" y="1010102"/>
                </a:lnTo>
                <a:lnTo>
                  <a:pt x="354130" y="1022705"/>
                </a:lnTo>
                <a:lnTo>
                  <a:pt x="351346" y="1034694"/>
                </a:lnTo>
                <a:lnTo>
                  <a:pt x="344433" y="1044494"/>
                </a:lnTo>
                <a:lnTo>
                  <a:pt x="334413" y="1051057"/>
                </a:lnTo>
                <a:lnTo>
                  <a:pt x="322280" y="1053452"/>
                </a:lnTo>
                <a:lnTo>
                  <a:pt x="573362" y="1053452"/>
                </a:lnTo>
                <a:lnTo>
                  <a:pt x="603953" y="1022705"/>
                </a:lnTo>
                <a:lnTo>
                  <a:pt x="631089" y="984651"/>
                </a:lnTo>
                <a:lnTo>
                  <a:pt x="651879" y="942542"/>
                </a:lnTo>
                <a:lnTo>
                  <a:pt x="666204" y="896888"/>
                </a:lnTo>
                <a:lnTo>
                  <a:pt x="673947" y="848195"/>
                </a:lnTo>
                <a:lnTo>
                  <a:pt x="674652" y="813625"/>
                </a:lnTo>
                <a:lnTo>
                  <a:pt x="381462" y="813625"/>
                </a:lnTo>
                <a:lnTo>
                  <a:pt x="346435" y="807747"/>
                </a:lnTo>
                <a:lnTo>
                  <a:pt x="313830" y="789662"/>
                </a:lnTo>
                <a:lnTo>
                  <a:pt x="294528" y="766546"/>
                </a:lnTo>
                <a:close/>
              </a:path>
              <a:path w="675005" h="1133475" extrusionOk="0">
                <a:moveTo>
                  <a:pt x="639539" y="341376"/>
                </a:moveTo>
                <a:lnTo>
                  <a:pt x="591449" y="360244"/>
                </a:lnTo>
                <a:lnTo>
                  <a:pt x="554094" y="383478"/>
                </a:lnTo>
                <a:lnTo>
                  <a:pt x="526260" y="411210"/>
                </a:lnTo>
                <a:lnTo>
                  <a:pt x="494300" y="480703"/>
                </a:lnTo>
                <a:lnTo>
                  <a:pt x="487747" y="522730"/>
                </a:lnTo>
                <a:lnTo>
                  <a:pt x="485864" y="569861"/>
                </a:lnTo>
                <a:lnTo>
                  <a:pt x="487362" y="619693"/>
                </a:lnTo>
                <a:lnTo>
                  <a:pt x="487431" y="622008"/>
                </a:lnTo>
                <a:lnTo>
                  <a:pt x="491241" y="679526"/>
                </a:lnTo>
                <a:lnTo>
                  <a:pt x="485459" y="735878"/>
                </a:lnTo>
                <a:lnTo>
                  <a:pt x="461969" y="778041"/>
                </a:lnTo>
                <a:lnTo>
                  <a:pt x="425670" y="804472"/>
                </a:lnTo>
                <a:lnTo>
                  <a:pt x="381462" y="813625"/>
                </a:lnTo>
                <a:lnTo>
                  <a:pt x="674652" y="813625"/>
                </a:lnTo>
                <a:lnTo>
                  <a:pt x="674772" y="807747"/>
                </a:lnTo>
                <a:lnTo>
                  <a:pt x="674838" y="804472"/>
                </a:lnTo>
                <a:lnTo>
                  <a:pt x="674928" y="796391"/>
                </a:lnTo>
                <a:lnTo>
                  <a:pt x="669218" y="743724"/>
                </a:lnTo>
                <a:lnTo>
                  <a:pt x="661265" y="705823"/>
                </a:lnTo>
                <a:lnTo>
                  <a:pt x="650964" y="668297"/>
                </a:lnTo>
                <a:lnTo>
                  <a:pt x="639170" y="631226"/>
                </a:lnTo>
                <a:lnTo>
                  <a:pt x="626737" y="594690"/>
                </a:lnTo>
                <a:lnTo>
                  <a:pt x="603723" y="523716"/>
                </a:lnTo>
                <a:lnTo>
                  <a:pt x="593001" y="472486"/>
                </a:lnTo>
                <a:lnTo>
                  <a:pt x="595066" y="431411"/>
                </a:lnTo>
                <a:lnTo>
                  <a:pt x="610413" y="390903"/>
                </a:lnTo>
                <a:lnTo>
                  <a:pt x="639539" y="341376"/>
                </a:lnTo>
                <a:close/>
              </a:path>
              <a:path w="675005" h="1133475" extrusionOk="0">
                <a:moveTo>
                  <a:pt x="383557" y="0"/>
                </a:moveTo>
                <a:lnTo>
                  <a:pt x="382359" y="63917"/>
                </a:lnTo>
                <a:lnTo>
                  <a:pt x="375163" y="121364"/>
                </a:lnTo>
                <a:lnTo>
                  <a:pt x="362932" y="172889"/>
                </a:lnTo>
                <a:lnTo>
                  <a:pt x="346627" y="219041"/>
                </a:lnTo>
                <a:lnTo>
                  <a:pt x="327149" y="260477"/>
                </a:lnTo>
                <a:lnTo>
                  <a:pt x="305648" y="297420"/>
                </a:lnTo>
                <a:lnTo>
                  <a:pt x="282897" y="330744"/>
                </a:lnTo>
                <a:lnTo>
                  <a:pt x="214801" y="416855"/>
                </a:lnTo>
                <a:lnTo>
                  <a:pt x="200830" y="435517"/>
                </a:lnTo>
                <a:lnTo>
                  <a:pt x="190497" y="451222"/>
                </a:lnTo>
                <a:lnTo>
                  <a:pt x="178529" y="470801"/>
                </a:lnTo>
                <a:lnTo>
                  <a:pt x="349341" y="470801"/>
                </a:lnTo>
                <a:lnTo>
                  <a:pt x="369741" y="436427"/>
                </a:lnTo>
                <a:lnTo>
                  <a:pt x="393748" y="393396"/>
                </a:lnTo>
                <a:lnTo>
                  <a:pt x="417081" y="346010"/>
                </a:lnTo>
                <a:lnTo>
                  <a:pt x="437131" y="295763"/>
                </a:lnTo>
                <a:lnTo>
                  <a:pt x="451287" y="244148"/>
                </a:lnTo>
                <a:lnTo>
                  <a:pt x="456938" y="192659"/>
                </a:lnTo>
                <a:lnTo>
                  <a:pt x="452687" y="145621"/>
                </a:lnTo>
                <a:lnTo>
                  <a:pt x="439002" y="97739"/>
                </a:lnTo>
                <a:lnTo>
                  <a:pt x="415940" y="49151"/>
                </a:lnTo>
                <a:lnTo>
                  <a:pt x="383557" y="0"/>
                </a:lnTo>
                <a:close/>
              </a:path>
            </a:pathLst>
          </a:custGeom>
          <a:solidFill>
            <a:srgbClr val="4EC9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2"/>
          <p:cNvSpPr/>
          <p:nvPr/>
        </p:nvSpPr>
        <p:spPr>
          <a:xfrm>
            <a:off x="897470" y="6533711"/>
            <a:ext cx="659130" cy="299085"/>
          </a:xfrm>
          <a:custGeom>
            <a:avLst/>
            <a:gdLst/>
            <a:ahLst/>
            <a:cxnLst/>
            <a:rect l="l" t="t" r="r" b="b"/>
            <a:pathLst>
              <a:path w="659130" h="299084" extrusionOk="0">
                <a:moveTo>
                  <a:pt x="298851" y="0"/>
                </a:moveTo>
                <a:lnTo>
                  <a:pt x="273405" y="1590"/>
                </a:lnTo>
                <a:lnTo>
                  <a:pt x="250570" y="12935"/>
                </a:lnTo>
                <a:lnTo>
                  <a:pt x="234416" y="31508"/>
                </a:lnTo>
                <a:lnTo>
                  <a:pt x="226406" y="54783"/>
                </a:lnTo>
                <a:lnTo>
                  <a:pt x="228003" y="80229"/>
                </a:lnTo>
                <a:lnTo>
                  <a:pt x="231566" y="90193"/>
                </a:lnTo>
                <a:lnTo>
                  <a:pt x="236561" y="99199"/>
                </a:lnTo>
                <a:lnTo>
                  <a:pt x="242821" y="107154"/>
                </a:lnTo>
                <a:lnTo>
                  <a:pt x="250177" y="113960"/>
                </a:lnTo>
                <a:lnTo>
                  <a:pt x="186360" y="137199"/>
                </a:lnTo>
                <a:lnTo>
                  <a:pt x="129665" y="162995"/>
                </a:lnTo>
                <a:lnTo>
                  <a:pt x="81435" y="190453"/>
                </a:lnTo>
                <a:lnTo>
                  <a:pt x="43011" y="218681"/>
                </a:lnTo>
                <a:lnTo>
                  <a:pt x="15736" y="246783"/>
                </a:lnTo>
                <a:lnTo>
                  <a:pt x="0" y="299037"/>
                </a:lnTo>
                <a:lnTo>
                  <a:pt x="658914" y="122482"/>
                </a:lnTo>
                <a:lnTo>
                  <a:pt x="645498" y="101161"/>
                </a:lnTo>
                <a:lnTo>
                  <a:pt x="619149" y="85098"/>
                </a:lnTo>
                <a:lnTo>
                  <a:pt x="581475" y="74398"/>
                </a:lnTo>
                <a:lnTo>
                  <a:pt x="534084" y="69164"/>
                </a:lnTo>
                <a:lnTo>
                  <a:pt x="478586" y="69498"/>
                </a:lnTo>
                <a:lnTo>
                  <a:pt x="416591" y="75506"/>
                </a:lnTo>
                <a:lnTo>
                  <a:pt x="349707" y="87290"/>
                </a:lnTo>
                <a:lnTo>
                  <a:pt x="352674" y="77715"/>
                </a:lnTo>
                <a:lnTo>
                  <a:pt x="354118" y="67694"/>
                </a:lnTo>
                <a:lnTo>
                  <a:pt x="353941" y="57397"/>
                </a:lnTo>
                <a:lnTo>
                  <a:pt x="352044" y="46993"/>
                </a:lnTo>
                <a:lnTo>
                  <a:pt x="340699" y="24159"/>
                </a:lnTo>
                <a:lnTo>
                  <a:pt x="322125" y="8009"/>
                </a:lnTo>
                <a:lnTo>
                  <a:pt x="298851" y="0"/>
                </a:lnTo>
                <a:close/>
              </a:path>
            </a:pathLst>
          </a:custGeom>
          <a:solidFill>
            <a:srgbClr val="4EC9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2" name="Google Shape;302;p12"/>
          <p:cNvGrpSpPr/>
          <p:nvPr/>
        </p:nvGrpSpPr>
        <p:grpSpPr>
          <a:xfrm>
            <a:off x="897465" y="6885391"/>
            <a:ext cx="682625" cy="781685"/>
            <a:chOff x="897465" y="6885391"/>
            <a:chExt cx="682625" cy="781685"/>
          </a:xfrm>
        </p:grpSpPr>
        <p:sp>
          <p:nvSpPr>
            <p:cNvPr id="303" name="Google Shape;303;p12"/>
            <p:cNvSpPr/>
            <p:nvPr/>
          </p:nvSpPr>
          <p:spPr>
            <a:xfrm>
              <a:off x="897465" y="6885391"/>
              <a:ext cx="682625" cy="781685"/>
            </a:xfrm>
            <a:custGeom>
              <a:avLst/>
              <a:gdLst/>
              <a:ahLst/>
              <a:cxnLst/>
              <a:rect l="l" t="t" r="r" b="b"/>
              <a:pathLst>
                <a:path w="682625" h="781684" extrusionOk="0">
                  <a:moveTo>
                    <a:pt x="682155" y="0"/>
                  </a:moveTo>
                  <a:lnTo>
                    <a:pt x="0" y="0"/>
                  </a:lnTo>
                  <a:lnTo>
                    <a:pt x="0" y="62699"/>
                  </a:lnTo>
                  <a:lnTo>
                    <a:pt x="31000" y="62699"/>
                  </a:lnTo>
                  <a:lnTo>
                    <a:pt x="86004" y="709091"/>
                  </a:lnTo>
                  <a:lnTo>
                    <a:pt x="93103" y="736985"/>
                  </a:lnTo>
                  <a:lnTo>
                    <a:pt x="108419" y="759880"/>
                  </a:lnTo>
                  <a:lnTo>
                    <a:pt x="130527" y="775376"/>
                  </a:lnTo>
                  <a:lnTo>
                    <a:pt x="158000" y="781075"/>
                  </a:lnTo>
                  <a:lnTo>
                    <a:pt x="524167" y="781075"/>
                  </a:lnTo>
                  <a:lnTo>
                    <a:pt x="573741" y="759871"/>
                  </a:lnTo>
                  <a:lnTo>
                    <a:pt x="596150" y="709091"/>
                  </a:lnTo>
                  <a:lnTo>
                    <a:pt x="651065" y="62699"/>
                  </a:lnTo>
                  <a:lnTo>
                    <a:pt x="682155" y="62699"/>
                  </a:lnTo>
                  <a:lnTo>
                    <a:pt x="682155" y="0"/>
                  </a:lnTo>
                  <a:close/>
                </a:path>
              </a:pathLst>
            </a:custGeom>
            <a:solidFill>
              <a:srgbClr val="4EC9F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2"/>
            <p:cNvSpPr/>
            <p:nvPr/>
          </p:nvSpPr>
          <p:spPr>
            <a:xfrm>
              <a:off x="1017143" y="6979552"/>
              <a:ext cx="111760" cy="596900"/>
            </a:xfrm>
            <a:custGeom>
              <a:avLst/>
              <a:gdLst/>
              <a:ahLst/>
              <a:cxnLst/>
              <a:rect l="l" t="t" r="r" b="b"/>
              <a:pathLst>
                <a:path w="111759" h="596900" extrusionOk="0">
                  <a:moveTo>
                    <a:pt x="60490" y="0"/>
                  </a:moveTo>
                  <a:lnTo>
                    <a:pt x="0" y="0"/>
                  </a:lnTo>
                  <a:lnTo>
                    <a:pt x="50685" y="596633"/>
                  </a:lnTo>
                  <a:lnTo>
                    <a:pt x="111188" y="596633"/>
                  </a:lnTo>
                  <a:lnTo>
                    <a:pt x="604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2"/>
            <p:cNvSpPr/>
            <p:nvPr/>
          </p:nvSpPr>
          <p:spPr>
            <a:xfrm>
              <a:off x="1017143" y="6979552"/>
              <a:ext cx="111760" cy="596900"/>
            </a:xfrm>
            <a:custGeom>
              <a:avLst/>
              <a:gdLst/>
              <a:ahLst/>
              <a:cxnLst/>
              <a:rect l="l" t="t" r="r" b="b"/>
              <a:pathLst>
                <a:path w="111759" h="596900" extrusionOk="0">
                  <a:moveTo>
                    <a:pt x="0" y="0"/>
                  </a:moveTo>
                  <a:lnTo>
                    <a:pt x="60490" y="0"/>
                  </a:lnTo>
                  <a:lnTo>
                    <a:pt x="111188" y="596633"/>
                  </a:lnTo>
                  <a:lnTo>
                    <a:pt x="50685" y="5966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25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12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21321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307" name="Google Shape;307;p12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3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Value Proposition</a:t>
            </a:r>
            <a:endParaRPr/>
          </a:p>
        </p:txBody>
      </p:sp>
      <p:sp>
        <p:nvSpPr>
          <p:cNvPr id="313" name="Google Shape;313;p13"/>
          <p:cNvSpPr txBox="1"/>
          <p:nvPr/>
        </p:nvSpPr>
        <p:spPr>
          <a:xfrm>
            <a:off x="887299" y="3235905"/>
            <a:ext cx="3732202" cy="35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CT’s DAC Technology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8316" y="4216813"/>
            <a:ext cx="10237687" cy="427451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3"/>
          <p:cNvSpPr txBox="1"/>
          <p:nvPr/>
        </p:nvSpPr>
        <p:spPr>
          <a:xfrm>
            <a:off x="1489225" y="5864975"/>
            <a:ext cx="2616900" cy="1329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950" rIns="0" bIns="0" anchor="t" anchorCtr="0">
            <a:spAutoFit/>
          </a:bodyPr>
          <a:lstStyle/>
          <a:p>
            <a:pPr marL="12065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Highly selective process</a:t>
            </a:r>
          </a:p>
          <a:p>
            <a:pPr marL="12065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700" dirty="0">
              <a:solidFill>
                <a:srgbClr val="4EC9F5"/>
              </a:solidFill>
            </a:endParaRPr>
          </a:p>
          <a:p>
            <a:pPr marL="12065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50" baseline="30000" dirty="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for CO</a:t>
            </a:r>
            <a:r>
              <a:rPr lang="en-US" sz="1000" dirty="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2550" baseline="300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capture an</a:t>
            </a:r>
            <a:r>
              <a:rPr lang="en-US" sz="2550" baseline="30000" dirty="0">
                <a:solidFill>
                  <a:srgbClr val="0B183A"/>
                </a:solidFill>
              </a:rPr>
              <a:t>d a </a:t>
            </a:r>
            <a:r>
              <a:rPr lang="en-US" sz="1700" dirty="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“modular” </a:t>
            </a:r>
            <a:r>
              <a:rPr lang="en-US" sz="17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reactor design for scalability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9522682" y="2407916"/>
            <a:ext cx="1709420" cy="1709420"/>
          </a:xfrm>
          <a:custGeom>
            <a:avLst/>
            <a:gdLst/>
            <a:ahLst/>
            <a:cxnLst/>
            <a:rect l="l" t="t" r="r" b="b"/>
            <a:pathLst>
              <a:path w="1709420" h="1709420" extrusionOk="0">
                <a:moveTo>
                  <a:pt x="854659" y="0"/>
                </a:moveTo>
                <a:lnTo>
                  <a:pt x="806160" y="1352"/>
                </a:lnTo>
                <a:lnTo>
                  <a:pt x="758371" y="5363"/>
                </a:lnTo>
                <a:lnTo>
                  <a:pt x="711364" y="11960"/>
                </a:lnTo>
                <a:lnTo>
                  <a:pt x="665211" y="21070"/>
                </a:lnTo>
                <a:lnTo>
                  <a:pt x="619984" y="32621"/>
                </a:lnTo>
                <a:lnTo>
                  <a:pt x="575756" y="46541"/>
                </a:lnTo>
                <a:lnTo>
                  <a:pt x="532598" y="62759"/>
                </a:lnTo>
                <a:lnTo>
                  <a:pt x="490583" y="81201"/>
                </a:lnTo>
                <a:lnTo>
                  <a:pt x="449783" y="101797"/>
                </a:lnTo>
                <a:lnTo>
                  <a:pt x="410270" y="124472"/>
                </a:lnTo>
                <a:lnTo>
                  <a:pt x="372116" y="149157"/>
                </a:lnTo>
                <a:lnTo>
                  <a:pt x="335393" y="175777"/>
                </a:lnTo>
                <a:lnTo>
                  <a:pt x="300174" y="204262"/>
                </a:lnTo>
                <a:lnTo>
                  <a:pt x="266530" y="234538"/>
                </a:lnTo>
                <a:lnTo>
                  <a:pt x="234534" y="266535"/>
                </a:lnTo>
                <a:lnTo>
                  <a:pt x="204257" y="300179"/>
                </a:lnTo>
                <a:lnTo>
                  <a:pt x="175773" y="335398"/>
                </a:lnTo>
                <a:lnTo>
                  <a:pt x="149153" y="372121"/>
                </a:lnTo>
                <a:lnTo>
                  <a:pt x="124469" y="410275"/>
                </a:lnTo>
                <a:lnTo>
                  <a:pt x="101794" y="449789"/>
                </a:lnTo>
                <a:lnTo>
                  <a:pt x="81199" y="490589"/>
                </a:lnTo>
                <a:lnTo>
                  <a:pt x="62757" y="532603"/>
                </a:lnTo>
                <a:lnTo>
                  <a:pt x="46540" y="575761"/>
                </a:lnTo>
                <a:lnTo>
                  <a:pt x="32620" y="619989"/>
                </a:lnTo>
                <a:lnTo>
                  <a:pt x="21069" y="665215"/>
                </a:lnTo>
                <a:lnTo>
                  <a:pt x="11959" y="711367"/>
                </a:lnTo>
                <a:lnTo>
                  <a:pt x="5363" y="758373"/>
                </a:lnTo>
                <a:lnTo>
                  <a:pt x="1352" y="806161"/>
                </a:lnTo>
                <a:lnTo>
                  <a:pt x="0" y="854659"/>
                </a:lnTo>
                <a:lnTo>
                  <a:pt x="1352" y="903158"/>
                </a:lnTo>
                <a:lnTo>
                  <a:pt x="5363" y="950947"/>
                </a:lnTo>
                <a:lnTo>
                  <a:pt x="11959" y="997954"/>
                </a:lnTo>
                <a:lnTo>
                  <a:pt x="21069" y="1044107"/>
                </a:lnTo>
                <a:lnTo>
                  <a:pt x="32620" y="1089333"/>
                </a:lnTo>
                <a:lnTo>
                  <a:pt x="46540" y="1133562"/>
                </a:lnTo>
                <a:lnTo>
                  <a:pt x="62757" y="1176719"/>
                </a:lnTo>
                <a:lnTo>
                  <a:pt x="81199" y="1218734"/>
                </a:lnTo>
                <a:lnTo>
                  <a:pt x="101794" y="1259535"/>
                </a:lnTo>
                <a:lnTo>
                  <a:pt x="124469" y="1299048"/>
                </a:lnTo>
                <a:lnTo>
                  <a:pt x="149153" y="1337202"/>
                </a:lnTo>
                <a:lnTo>
                  <a:pt x="175773" y="1373925"/>
                </a:lnTo>
                <a:lnTo>
                  <a:pt x="204257" y="1409144"/>
                </a:lnTo>
                <a:lnTo>
                  <a:pt x="234534" y="1442788"/>
                </a:lnTo>
                <a:lnTo>
                  <a:pt x="266530" y="1474784"/>
                </a:lnTo>
                <a:lnTo>
                  <a:pt x="300174" y="1505060"/>
                </a:lnTo>
                <a:lnTo>
                  <a:pt x="335393" y="1533544"/>
                </a:lnTo>
                <a:lnTo>
                  <a:pt x="372116" y="1560164"/>
                </a:lnTo>
                <a:lnTo>
                  <a:pt x="410270" y="1584848"/>
                </a:lnTo>
                <a:lnTo>
                  <a:pt x="449783" y="1607523"/>
                </a:lnTo>
                <a:lnTo>
                  <a:pt x="490583" y="1628118"/>
                </a:lnTo>
                <a:lnTo>
                  <a:pt x="532598" y="1646560"/>
                </a:lnTo>
                <a:lnTo>
                  <a:pt x="575756" y="1662777"/>
                </a:lnTo>
                <a:lnTo>
                  <a:pt x="619984" y="1676697"/>
                </a:lnTo>
                <a:lnTo>
                  <a:pt x="665211" y="1688248"/>
                </a:lnTo>
                <a:lnTo>
                  <a:pt x="711364" y="1697358"/>
                </a:lnTo>
                <a:lnTo>
                  <a:pt x="758371" y="1703954"/>
                </a:lnTo>
                <a:lnTo>
                  <a:pt x="806160" y="1707965"/>
                </a:lnTo>
                <a:lnTo>
                  <a:pt x="854659" y="1709318"/>
                </a:lnTo>
                <a:lnTo>
                  <a:pt x="903158" y="1707965"/>
                </a:lnTo>
                <a:lnTo>
                  <a:pt x="950947" y="1703954"/>
                </a:lnTo>
                <a:lnTo>
                  <a:pt x="997954" y="1697358"/>
                </a:lnTo>
                <a:lnTo>
                  <a:pt x="1044107" y="1688248"/>
                </a:lnTo>
                <a:lnTo>
                  <a:pt x="1089333" y="1676697"/>
                </a:lnTo>
                <a:lnTo>
                  <a:pt x="1133562" y="1662777"/>
                </a:lnTo>
                <a:lnTo>
                  <a:pt x="1176719" y="1646560"/>
                </a:lnTo>
                <a:lnTo>
                  <a:pt x="1218734" y="1628118"/>
                </a:lnTo>
                <a:lnTo>
                  <a:pt x="1259535" y="1607523"/>
                </a:lnTo>
                <a:lnTo>
                  <a:pt x="1299048" y="1584848"/>
                </a:lnTo>
                <a:lnTo>
                  <a:pt x="1337202" y="1560164"/>
                </a:lnTo>
                <a:lnTo>
                  <a:pt x="1373925" y="1533544"/>
                </a:lnTo>
                <a:lnTo>
                  <a:pt x="1409144" y="1505060"/>
                </a:lnTo>
                <a:lnTo>
                  <a:pt x="1442788" y="1474784"/>
                </a:lnTo>
                <a:lnTo>
                  <a:pt x="1474784" y="1442788"/>
                </a:lnTo>
                <a:lnTo>
                  <a:pt x="1505060" y="1409144"/>
                </a:lnTo>
                <a:lnTo>
                  <a:pt x="1533544" y="1373925"/>
                </a:lnTo>
                <a:lnTo>
                  <a:pt x="1560164" y="1337202"/>
                </a:lnTo>
                <a:lnTo>
                  <a:pt x="1584848" y="1299048"/>
                </a:lnTo>
                <a:lnTo>
                  <a:pt x="1607523" y="1259535"/>
                </a:lnTo>
                <a:lnTo>
                  <a:pt x="1628118" y="1218734"/>
                </a:lnTo>
                <a:lnTo>
                  <a:pt x="1646560" y="1176719"/>
                </a:lnTo>
                <a:lnTo>
                  <a:pt x="1662777" y="1133562"/>
                </a:lnTo>
                <a:lnTo>
                  <a:pt x="1676697" y="1089333"/>
                </a:lnTo>
                <a:lnTo>
                  <a:pt x="1688248" y="1044107"/>
                </a:lnTo>
                <a:lnTo>
                  <a:pt x="1697358" y="997954"/>
                </a:lnTo>
                <a:lnTo>
                  <a:pt x="1703954" y="950947"/>
                </a:lnTo>
                <a:lnTo>
                  <a:pt x="1707965" y="903158"/>
                </a:lnTo>
                <a:lnTo>
                  <a:pt x="1709318" y="854659"/>
                </a:lnTo>
                <a:lnTo>
                  <a:pt x="1707965" y="806161"/>
                </a:lnTo>
                <a:lnTo>
                  <a:pt x="1703954" y="758373"/>
                </a:lnTo>
                <a:lnTo>
                  <a:pt x="1697358" y="711367"/>
                </a:lnTo>
                <a:lnTo>
                  <a:pt x="1688248" y="665215"/>
                </a:lnTo>
                <a:lnTo>
                  <a:pt x="1676697" y="619989"/>
                </a:lnTo>
                <a:lnTo>
                  <a:pt x="1662777" y="575761"/>
                </a:lnTo>
                <a:lnTo>
                  <a:pt x="1646560" y="532603"/>
                </a:lnTo>
                <a:lnTo>
                  <a:pt x="1628118" y="490589"/>
                </a:lnTo>
                <a:lnTo>
                  <a:pt x="1607523" y="449789"/>
                </a:lnTo>
                <a:lnTo>
                  <a:pt x="1584848" y="410275"/>
                </a:lnTo>
                <a:lnTo>
                  <a:pt x="1560164" y="372121"/>
                </a:lnTo>
                <a:lnTo>
                  <a:pt x="1533544" y="335398"/>
                </a:lnTo>
                <a:lnTo>
                  <a:pt x="1505060" y="300179"/>
                </a:lnTo>
                <a:lnTo>
                  <a:pt x="1474784" y="266535"/>
                </a:lnTo>
                <a:lnTo>
                  <a:pt x="1442788" y="234538"/>
                </a:lnTo>
                <a:lnTo>
                  <a:pt x="1409144" y="204262"/>
                </a:lnTo>
                <a:lnTo>
                  <a:pt x="1373925" y="175777"/>
                </a:lnTo>
                <a:lnTo>
                  <a:pt x="1337202" y="149157"/>
                </a:lnTo>
                <a:lnTo>
                  <a:pt x="1299048" y="124472"/>
                </a:lnTo>
                <a:lnTo>
                  <a:pt x="1259535" y="101797"/>
                </a:lnTo>
                <a:lnTo>
                  <a:pt x="1218734" y="81201"/>
                </a:lnTo>
                <a:lnTo>
                  <a:pt x="1176719" y="62759"/>
                </a:lnTo>
                <a:lnTo>
                  <a:pt x="1133562" y="46541"/>
                </a:lnTo>
                <a:lnTo>
                  <a:pt x="1089333" y="32621"/>
                </a:lnTo>
                <a:lnTo>
                  <a:pt x="1044107" y="21070"/>
                </a:lnTo>
                <a:lnTo>
                  <a:pt x="997954" y="11960"/>
                </a:lnTo>
                <a:lnTo>
                  <a:pt x="950947" y="5363"/>
                </a:lnTo>
                <a:lnTo>
                  <a:pt x="903158" y="1352"/>
                </a:lnTo>
                <a:lnTo>
                  <a:pt x="854659" y="0"/>
                </a:lnTo>
                <a:close/>
              </a:path>
            </a:pathLst>
          </a:custGeom>
          <a:solidFill>
            <a:srgbClr val="4EC9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3"/>
          <p:cNvSpPr txBox="1"/>
          <p:nvPr/>
        </p:nvSpPr>
        <p:spPr>
          <a:xfrm>
            <a:off x="9870103" y="2939070"/>
            <a:ext cx="1014730" cy="92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025" rIns="0" bIns="0" anchor="t" anchorCtr="0">
            <a:spAutoFit/>
          </a:bodyPr>
          <a:lstStyle/>
          <a:p>
            <a:pPr marL="12700" marR="5080" lvl="0" indent="0" algn="ctr" rtl="0">
              <a:lnSpc>
                <a:spcPct val="101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Patent Pending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marL="57150" marR="67945" lvl="0" indent="0" algn="ctr" rtl="0">
              <a:lnSpc>
                <a:spcPct val="1072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UK Patent Application No.: 2318008.6</a:t>
            </a:r>
            <a:endParaRPr sz="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3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20940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319" name="Google Shape;319;p13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320" name="Google Shape;320;p13"/>
          <p:cNvSpPr txBox="1"/>
          <p:nvPr/>
        </p:nvSpPr>
        <p:spPr>
          <a:xfrm>
            <a:off x="5131474" y="7063763"/>
            <a:ext cx="2170500" cy="1151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5080" lvl="0" indent="0" algn="ctr" rtl="0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9ACA3C"/>
                </a:solidFill>
                <a:latin typeface="Arial"/>
                <a:ea typeface="Arial"/>
                <a:cs typeface="Arial"/>
                <a:sym typeface="Arial"/>
              </a:rPr>
              <a:t>Proprietary </a:t>
            </a:r>
            <a:r>
              <a:rPr lang="en-US" sz="17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process aiming for </a:t>
            </a:r>
            <a:r>
              <a:rPr lang="en-US" sz="1700" dirty="0">
                <a:solidFill>
                  <a:srgbClr val="9ACA3C"/>
                </a:solidFill>
                <a:latin typeface="Arial"/>
                <a:ea typeface="Arial"/>
                <a:cs typeface="Arial"/>
                <a:sym typeface="Arial"/>
              </a:rPr>
              <a:t>lowest cost</a:t>
            </a:r>
          </a:p>
          <a:p>
            <a:pPr marL="0" marR="5080" lvl="0" indent="0" algn="ctr" rtl="0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700" dirty="0">
              <a:solidFill>
                <a:srgbClr val="9ACA3C"/>
              </a:solidFill>
            </a:endParaRPr>
          </a:p>
          <a:p>
            <a:pPr marL="0" marR="5080" lvl="0" indent="0" algn="ctr" rtl="0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9ACA3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50" baseline="30000" dirty="0">
                <a:solidFill>
                  <a:srgbClr val="9ACA3C"/>
                </a:solidFill>
                <a:latin typeface="Arial"/>
                <a:ea typeface="Arial"/>
                <a:cs typeface="Arial"/>
                <a:sym typeface="Arial"/>
              </a:rPr>
              <a:t>($100/tCO</a:t>
            </a:r>
            <a:r>
              <a:rPr lang="en-US" sz="1000" dirty="0">
                <a:solidFill>
                  <a:srgbClr val="9ACA3C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550" baseline="30000" dirty="0">
                <a:solidFill>
                  <a:srgbClr val="9ACA3C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550" baseline="30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3"/>
          <p:cNvSpPr txBox="1"/>
          <p:nvPr/>
        </p:nvSpPr>
        <p:spPr>
          <a:xfrm>
            <a:off x="8460454" y="6356960"/>
            <a:ext cx="2490600" cy="12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50" rIns="0" bIns="0" anchor="t" anchorCtr="0">
            <a:noAutofit/>
          </a:bodyPr>
          <a:lstStyle/>
          <a:p>
            <a:pPr marL="12700" marR="5080" lvl="0" indent="0" algn="ctr" rtl="0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A strategic technology to </a:t>
            </a:r>
            <a:r>
              <a:rPr lang="en-US" sz="1700" dirty="0">
                <a:solidFill>
                  <a:srgbClr val="8B52A1"/>
                </a:solidFill>
                <a:latin typeface="Arial"/>
                <a:ea typeface="Arial"/>
                <a:cs typeface="Arial"/>
                <a:sym typeface="Arial"/>
              </a:rPr>
              <a:t>target the removal of 40</a:t>
            </a:r>
          </a:p>
          <a:p>
            <a:pPr marL="12700" marR="5080" lvl="0" indent="0" algn="ctr" rtl="0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700" dirty="0">
              <a:solidFill>
                <a:srgbClr val="8B52A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ctr" rtl="0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8B52A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50" baseline="30000" dirty="0">
                <a:solidFill>
                  <a:srgbClr val="8B52A1"/>
                </a:solidFill>
                <a:latin typeface="Arial"/>
                <a:ea typeface="Arial"/>
                <a:cs typeface="Arial"/>
                <a:sym typeface="Arial"/>
              </a:rPr>
              <a:t>MtCO</a:t>
            </a:r>
            <a:r>
              <a:rPr lang="en-US" sz="1000" dirty="0">
                <a:solidFill>
                  <a:srgbClr val="8B52A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550" baseline="30000" dirty="0">
                <a:solidFill>
                  <a:srgbClr val="8B52A1"/>
                </a:solidFill>
                <a:latin typeface="Arial"/>
                <a:ea typeface="Arial"/>
                <a:cs typeface="Arial"/>
                <a:sym typeface="Arial"/>
              </a:rPr>
              <a:t>/pa by 2045</a:t>
            </a:r>
            <a:br>
              <a:rPr lang="en-US" sz="2550" baseline="30000" dirty="0"/>
            </a:br>
            <a:r>
              <a:rPr lang="en-US" sz="1700" dirty="0">
                <a:solidFill>
                  <a:srgbClr val="8B52A1"/>
                </a:solidFill>
                <a:latin typeface="Arial"/>
                <a:ea typeface="Arial"/>
                <a:cs typeface="Arial"/>
                <a:sym typeface="Arial"/>
              </a:rPr>
              <a:t>and beyond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4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 extrusionOk="0">
                <a:moveTo>
                  <a:pt x="13004647" y="0"/>
                </a:moveTo>
                <a:lnTo>
                  <a:pt x="0" y="0"/>
                </a:lnTo>
                <a:lnTo>
                  <a:pt x="0" y="9753485"/>
                </a:lnTo>
                <a:lnTo>
                  <a:pt x="13004647" y="9753485"/>
                </a:lnTo>
                <a:lnTo>
                  <a:pt x="13004647" y="0"/>
                </a:lnTo>
                <a:close/>
              </a:path>
            </a:pathLst>
          </a:custGeom>
          <a:solidFill>
            <a:srgbClr val="EEED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7" name="Google Shape;327;p14"/>
          <p:cNvGrpSpPr/>
          <p:nvPr/>
        </p:nvGrpSpPr>
        <p:grpSpPr>
          <a:xfrm>
            <a:off x="0" y="304555"/>
            <a:ext cx="13004800" cy="1406902"/>
            <a:chOff x="0" y="304555"/>
            <a:chExt cx="13004800" cy="1406902"/>
          </a:xfrm>
        </p:grpSpPr>
        <p:sp>
          <p:nvSpPr>
            <p:cNvPr id="328" name="Google Shape;328;p14"/>
            <p:cNvSpPr/>
            <p:nvPr/>
          </p:nvSpPr>
          <p:spPr>
            <a:xfrm>
              <a:off x="0" y="540004"/>
              <a:ext cx="13004800" cy="936625"/>
            </a:xfrm>
            <a:custGeom>
              <a:avLst/>
              <a:gdLst/>
              <a:ahLst/>
              <a:cxnLst/>
              <a:rect l="l" t="t" r="r" b="b"/>
              <a:pathLst>
                <a:path w="13004800" h="936625" extrusionOk="0">
                  <a:moveTo>
                    <a:pt x="13004647" y="0"/>
                  </a:moveTo>
                  <a:lnTo>
                    <a:pt x="0" y="0"/>
                  </a:lnTo>
                  <a:lnTo>
                    <a:pt x="0" y="936002"/>
                  </a:lnTo>
                  <a:lnTo>
                    <a:pt x="13004647" y="936002"/>
                  </a:lnTo>
                  <a:lnTo>
                    <a:pt x="13004647" y="0"/>
                  </a:lnTo>
                  <a:close/>
                </a:path>
              </a:pathLst>
            </a:custGeom>
            <a:solidFill>
              <a:srgbClr val="0B183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29" name="Google Shape;329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017022" y="304555"/>
              <a:ext cx="1600761" cy="1406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394028" y="751858"/>
              <a:ext cx="327444" cy="545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1" name="Google Shape;331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01439" y="731361"/>
              <a:ext cx="2194482" cy="55328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2" name="Google Shape;332;p14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4"/>
          <p:cNvSpPr/>
          <p:nvPr/>
        </p:nvSpPr>
        <p:spPr>
          <a:xfrm>
            <a:off x="899999" y="2983266"/>
            <a:ext cx="6474578" cy="45719"/>
          </a:xfrm>
          <a:custGeom>
            <a:avLst/>
            <a:gdLst/>
            <a:ahLst/>
            <a:cxnLst/>
            <a:rect l="l" t="t" r="r" b="b"/>
            <a:pathLst>
              <a:path w="5584825" h="120000" extrusionOk="0">
                <a:moveTo>
                  <a:pt x="0" y="0"/>
                </a:moveTo>
                <a:lnTo>
                  <a:pt x="5584317" y="0"/>
                </a:lnTo>
              </a:path>
            </a:pathLst>
          </a:custGeom>
          <a:noFill/>
          <a:ln w="36000" cap="flat" cmpd="sng">
            <a:solidFill>
              <a:srgbClr val="8B52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4"/>
          <p:cNvSpPr txBox="1"/>
          <p:nvPr/>
        </p:nvSpPr>
        <p:spPr>
          <a:xfrm>
            <a:off x="887300" y="2305715"/>
            <a:ext cx="6914788" cy="536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DAC &gt; eFuels Market Opportunity</a:t>
            </a:r>
            <a:endParaRPr sz="3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4"/>
          <p:cNvSpPr txBox="1"/>
          <p:nvPr/>
        </p:nvSpPr>
        <p:spPr>
          <a:xfrm>
            <a:off x="887299" y="3235905"/>
            <a:ext cx="1703705" cy="360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License/Build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14"/>
          <p:cNvGrpSpPr/>
          <p:nvPr/>
        </p:nvGrpSpPr>
        <p:grpSpPr>
          <a:xfrm>
            <a:off x="10829765" y="5455140"/>
            <a:ext cx="1147445" cy="1147445"/>
            <a:chOff x="10480676" y="2345148"/>
            <a:chExt cx="1147445" cy="1147445"/>
          </a:xfrm>
        </p:grpSpPr>
        <p:sp>
          <p:nvSpPr>
            <p:cNvPr id="350" name="Google Shape;350;p14"/>
            <p:cNvSpPr/>
            <p:nvPr/>
          </p:nvSpPr>
          <p:spPr>
            <a:xfrm>
              <a:off x="10480676" y="2345148"/>
              <a:ext cx="1147445" cy="1147445"/>
            </a:xfrm>
            <a:custGeom>
              <a:avLst/>
              <a:gdLst/>
              <a:ahLst/>
              <a:cxnLst/>
              <a:rect l="l" t="t" r="r" b="b"/>
              <a:pathLst>
                <a:path w="1147445" h="1147445" extrusionOk="0">
                  <a:moveTo>
                    <a:pt x="573684" y="0"/>
                  </a:moveTo>
                  <a:lnTo>
                    <a:pt x="526633" y="1901"/>
                  </a:lnTo>
                  <a:lnTo>
                    <a:pt x="480629" y="7508"/>
                  </a:lnTo>
                  <a:lnTo>
                    <a:pt x="435820" y="16672"/>
                  </a:lnTo>
                  <a:lnTo>
                    <a:pt x="392354" y="29246"/>
                  </a:lnTo>
                  <a:lnTo>
                    <a:pt x="350379" y="45082"/>
                  </a:lnTo>
                  <a:lnTo>
                    <a:pt x="310042" y="64033"/>
                  </a:lnTo>
                  <a:lnTo>
                    <a:pt x="271490" y="85950"/>
                  </a:lnTo>
                  <a:lnTo>
                    <a:pt x="234872" y="110687"/>
                  </a:lnTo>
                  <a:lnTo>
                    <a:pt x="200335" y="138095"/>
                  </a:lnTo>
                  <a:lnTo>
                    <a:pt x="168027" y="168027"/>
                  </a:lnTo>
                  <a:lnTo>
                    <a:pt x="138095" y="200335"/>
                  </a:lnTo>
                  <a:lnTo>
                    <a:pt x="110687" y="234872"/>
                  </a:lnTo>
                  <a:lnTo>
                    <a:pt x="85950" y="271490"/>
                  </a:lnTo>
                  <a:lnTo>
                    <a:pt x="64033" y="310042"/>
                  </a:lnTo>
                  <a:lnTo>
                    <a:pt x="45082" y="350379"/>
                  </a:lnTo>
                  <a:lnTo>
                    <a:pt x="29246" y="392354"/>
                  </a:lnTo>
                  <a:lnTo>
                    <a:pt x="16672" y="435820"/>
                  </a:lnTo>
                  <a:lnTo>
                    <a:pt x="7508" y="480629"/>
                  </a:lnTo>
                  <a:lnTo>
                    <a:pt x="1901" y="526633"/>
                  </a:lnTo>
                  <a:lnTo>
                    <a:pt x="0" y="573684"/>
                  </a:lnTo>
                  <a:lnTo>
                    <a:pt x="1901" y="620735"/>
                  </a:lnTo>
                  <a:lnTo>
                    <a:pt x="7508" y="666739"/>
                  </a:lnTo>
                  <a:lnTo>
                    <a:pt x="16672" y="711548"/>
                  </a:lnTo>
                  <a:lnTo>
                    <a:pt x="29246" y="755013"/>
                  </a:lnTo>
                  <a:lnTo>
                    <a:pt x="45082" y="796989"/>
                  </a:lnTo>
                  <a:lnTo>
                    <a:pt x="64033" y="837326"/>
                  </a:lnTo>
                  <a:lnTo>
                    <a:pt x="85950" y="875877"/>
                  </a:lnTo>
                  <a:lnTo>
                    <a:pt x="110687" y="912496"/>
                  </a:lnTo>
                  <a:lnTo>
                    <a:pt x="138095" y="947033"/>
                  </a:lnTo>
                  <a:lnTo>
                    <a:pt x="168027" y="979341"/>
                  </a:lnTo>
                  <a:lnTo>
                    <a:pt x="200335" y="1009273"/>
                  </a:lnTo>
                  <a:lnTo>
                    <a:pt x="234872" y="1036681"/>
                  </a:lnTo>
                  <a:lnTo>
                    <a:pt x="271490" y="1061418"/>
                  </a:lnTo>
                  <a:lnTo>
                    <a:pt x="310042" y="1083335"/>
                  </a:lnTo>
                  <a:lnTo>
                    <a:pt x="350379" y="1102286"/>
                  </a:lnTo>
                  <a:lnTo>
                    <a:pt x="392354" y="1118122"/>
                  </a:lnTo>
                  <a:lnTo>
                    <a:pt x="435820" y="1130696"/>
                  </a:lnTo>
                  <a:lnTo>
                    <a:pt x="480629" y="1139860"/>
                  </a:lnTo>
                  <a:lnTo>
                    <a:pt x="526633" y="1145467"/>
                  </a:lnTo>
                  <a:lnTo>
                    <a:pt x="573684" y="1147368"/>
                  </a:lnTo>
                  <a:lnTo>
                    <a:pt x="620735" y="1145467"/>
                  </a:lnTo>
                  <a:lnTo>
                    <a:pt x="666739" y="1139860"/>
                  </a:lnTo>
                  <a:lnTo>
                    <a:pt x="711548" y="1130696"/>
                  </a:lnTo>
                  <a:lnTo>
                    <a:pt x="755013" y="1118122"/>
                  </a:lnTo>
                  <a:lnTo>
                    <a:pt x="796989" y="1102286"/>
                  </a:lnTo>
                  <a:lnTo>
                    <a:pt x="837326" y="1083335"/>
                  </a:lnTo>
                  <a:lnTo>
                    <a:pt x="875877" y="1061418"/>
                  </a:lnTo>
                  <a:lnTo>
                    <a:pt x="912496" y="1036681"/>
                  </a:lnTo>
                  <a:lnTo>
                    <a:pt x="947033" y="1009273"/>
                  </a:lnTo>
                  <a:lnTo>
                    <a:pt x="979341" y="979341"/>
                  </a:lnTo>
                  <a:lnTo>
                    <a:pt x="1009273" y="947033"/>
                  </a:lnTo>
                  <a:lnTo>
                    <a:pt x="1036681" y="912496"/>
                  </a:lnTo>
                  <a:lnTo>
                    <a:pt x="1061418" y="875877"/>
                  </a:lnTo>
                  <a:lnTo>
                    <a:pt x="1083335" y="837326"/>
                  </a:lnTo>
                  <a:lnTo>
                    <a:pt x="1102286" y="796989"/>
                  </a:lnTo>
                  <a:lnTo>
                    <a:pt x="1118122" y="755013"/>
                  </a:lnTo>
                  <a:lnTo>
                    <a:pt x="1130696" y="711548"/>
                  </a:lnTo>
                  <a:lnTo>
                    <a:pt x="1139860" y="666739"/>
                  </a:lnTo>
                  <a:lnTo>
                    <a:pt x="1145467" y="620735"/>
                  </a:lnTo>
                  <a:lnTo>
                    <a:pt x="1147368" y="573684"/>
                  </a:lnTo>
                  <a:lnTo>
                    <a:pt x="1145467" y="526633"/>
                  </a:lnTo>
                  <a:lnTo>
                    <a:pt x="1139860" y="480629"/>
                  </a:lnTo>
                  <a:lnTo>
                    <a:pt x="1130696" y="435820"/>
                  </a:lnTo>
                  <a:lnTo>
                    <a:pt x="1118122" y="392354"/>
                  </a:lnTo>
                  <a:lnTo>
                    <a:pt x="1102286" y="350379"/>
                  </a:lnTo>
                  <a:lnTo>
                    <a:pt x="1083335" y="310042"/>
                  </a:lnTo>
                  <a:lnTo>
                    <a:pt x="1061418" y="271490"/>
                  </a:lnTo>
                  <a:lnTo>
                    <a:pt x="1036681" y="234872"/>
                  </a:lnTo>
                  <a:lnTo>
                    <a:pt x="1009273" y="200335"/>
                  </a:lnTo>
                  <a:lnTo>
                    <a:pt x="979341" y="168027"/>
                  </a:lnTo>
                  <a:lnTo>
                    <a:pt x="947033" y="138095"/>
                  </a:lnTo>
                  <a:lnTo>
                    <a:pt x="912496" y="110687"/>
                  </a:lnTo>
                  <a:lnTo>
                    <a:pt x="875877" y="85950"/>
                  </a:lnTo>
                  <a:lnTo>
                    <a:pt x="837326" y="64033"/>
                  </a:lnTo>
                  <a:lnTo>
                    <a:pt x="796989" y="45082"/>
                  </a:lnTo>
                  <a:lnTo>
                    <a:pt x="755013" y="29246"/>
                  </a:lnTo>
                  <a:lnTo>
                    <a:pt x="711548" y="16672"/>
                  </a:lnTo>
                  <a:lnTo>
                    <a:pt x="666739" y="7508"/>
                  </a:lnTo>
                  <a:lnTo>
                    <a:pt x="620735" y="1901"/>
                  </a:lnTo>
                  <a:lnTo>
                    <a:pt x="5736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10632081" y="2901038"/>
              <a:ext cx="331470" cy="255270"/>
            </a:xfrm>
            <a:custGeom>
              <a:avLst/>
              <a:gdLst/>
              <a:ahLst/>
              <a:cxnLst/>
              <a:rect l="l" t="t" r="r" b="b"/>
              <a:pathLst>
                <a:path w="331470" h="255269" extrusionOk="0">
                  <a:moveTo>
                    <a:pt x="165730" y="0"/>
                  </a:moveTo>
                  <a:lnTo>
                    <a:pt x="14244" y="99885"/>
                  </a:lnTo>
                  <a:lnTo>
                    <a:pt x="5176" y="108825"/>
                  </a:lnTo>
                  <a:lnTo>
                    <a:pt x="328" y="120135"/>
                  </a:lnTo>
                  <a:lnTo>
                    <a:pt x="0" y="132435"/>
                  </a:lnTo>
                  <a:lnTo>
                    <a:pt x="4491" y="144348"/>
                  </a:lnTo>
                  <a:lnTo>
                    <a:pt x="6142" y="147015"/>
                  </a:lnTo>
                  <a:lnTo>
                    <a:pt x="148636" y="58293"/>
                  </a:lnTo>
                  <a:lnTo>
                    <a:pt x="15006" y="161290"/>
                  </a:lnTo>
                  <a:lnTo>
                    <a:pt x="71267" y="251815"/>
                  </a:lnTo>
                  <a:lnTo>
                    <a:pt x="76931" y="254952"/>
                  </a:lnTo>
                  <a:lnTo>
                    <a:pt x="254515" y="254952"/>
                  </a:lnTo>
                  <a:lnTo>
                    <a:pt x="260192" y="251815"/>
                  </a:lnTo>
                  <a:lnTo>
                    <a:pt x="316441" y="161290"/>
                  </a:lnTo>
                  <a:lnTo>
                    <a:pt x="182824" y="58293"/>
                  </a:lnTo>
                  <a:lnTo>
                    <a:pt x="325318" y="147015"/>
                  </a:lnTo>
                  <a:lnTo>
                    <a:pt x="326969" y="144348"/>
                  </a:lnTo>
                  <a:lnTo>
                    <a:pt x="331458" y="132435"/>
                  </a:lnTo>
                  <a:lnTo>
                    <a:pt x="331127" y="120135"/>
                  </a:lnTo>
                  <a:lnTo>
                    <a:pt x="326278" y="108825"/>
                  </a:lnTo>
                  <a:lnTo>
                    <a:pt x="317215" y="99885"/>
                  </a:lnTo>
                  <a:lnTo>
                    <a:pt x="1657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52" name="Google Shape;352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701811" y="2645365"/>
              <a:ext cx="197045" cy="305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3" name="Google Shape;353;p14"/>
            <p:cNvSpPr/>
            <p:nvPr/>
          </p:nvSpPr>
          <p:spPr>
            <a:xfrm>
              <a:off x="11008741" y="2701172"/>
              <a:ext cx="506730" cy="491490"/>
            </a:xfrm>
            <a:custGeom>
              <a:avLst/>
              <a:gdLst/>
              <a:ahLst/>
              <a:cxnLst/>
              <a:rect l="l" t="t" r="r" b="b"/>
              <a:pathLst>
                <a:path w="506729" h="491489" extrusionOk="0">
                  <a:moveTo>
                    <a:pt x="181878" y="410092"/>
                  </a:moveTo>
                  <a:lnTo>
                    <a:pt x="114642" y="410092"/>
                  </a:lnTo>
                  <a:lnTo>
                    <a:pt x="166281" y="491372"/>
                  </a:lnTo>
                  <a:lnTo>
                    <a:pt x="174484" y="488511"/>
                  </a:lnTo>
                  <a:lnTo>
                    <a:pt x="179092" y="485578"/>
                  </a:lnTo>
                  <a:lnTo>
                    <a:pt x="181790" y="480792"/>
                  </a:lnTo>
                  <a:lnTo>
                    <a:pt x="184264" y="472373"/>
                  </a:lnTo>
                  <a:lnTo>
                    <a:pt x="181878" y="410092"/>
                  </a:lnTo>
                  <a:close/>
                </a:path>
                <a:path w="506729" h="491489" extrusionOk="0">
                  <a:moveTo>
                    <a:pt x="403167" y="271840"/>
                  </a:moveTo>
                  <a:lnTo>
                    <a:pt x="284403" y="271840"/>
                  </a:lnTo>
                  <a:lnTo>
                    <a:pt x="413486" y="466302"/>
                  </a:lnTo>
                  <a:lnTo>
                    <a:pt x="419290" y="473567"/>
                  </a:lnTo>
                  <a:lnTo>
                    <a:pt x="430758" y="465667"/>
                  </a:lnTo>
                  <a:lnTo>
                    <a:pt x="438952" y="460137"/>
                  </a:lnTo>
                  <a:lnTo>
                    <a:pt x="442445" y="455475"/>
                  </a:lnTo>
                  <a:lnTo>
                    <a:pt x="441924" y="449147"/>
                  </a:lnTo>
                  <a:lnTo>
                    <a:pt x="438073" y="438616"/>
                  </a:lnTo>
                  <a:lnTo>
                    <a:pt x="422109" y="367039"/>
                  </a:lnTo>
                  <a:lnTo>
                    <a:pt x="459701" y="329066"/>
                  </a:lnTo>
                  <a:lnTo>
                    <a:pt x="459536" y="320900"/>
                  </a:lnTo>
                  <a:lnTo>
                    <a:pt x="450611" y="312569"/>
                  </a:lnTo>
                  <a:lnTo>
                    <a:pt x="409981" y="312569"/>
                  </a:lnTo>
                  <a:lnTo>
                    <a:pt x="401319" y="273707"/>
                  </a:lnTo>
                  <a:lnTo>
                    <a:pt x="403167" y="271840"/>
                  </a:lnTo>
                  <a:close/>
                </a:path>
                <a:path w="506729" h="491489" extrusionOk="0">
                  <a:moveTo>
                    <a:pt x="16738" y="311959"/>
                  </a:moveTo>
                  <a:lnTo>
                    <a:pt x="0" y="319655"/>
                  </a:lnTo>
                  <a:lnTo>
                    <a:pt x="876" y="329066"/>
                  </a:lnTo>
                  <a:lnTo>
                    <a:pt x="83362" y="377428"/>
                  </a:lnTo>
                  <a:lnTo>
                    <a:pt x="78076" y="392040"/>
                  </a:lnTo>
                  <a:lnTo>
                    <a:pt x="76314" y="400313"/>
                  </a:lnTo>
                  <a:lnTo>
                    <a:pt x="78076" y="405310"/>
                  </a:lnTo>
                  <a:lnTo>
                    <a:pt x="83362" y="410092"/>
                  </a:lnTo>
                  <a:lnTo>
                    <a:pt x="86487" y="413935"/>
                  </a:lnTo>
                  <a:lnTo>
                    <a:pt x="90787" y="415216"/>
                  </a:lnTo>
                  <a:lnTo>
                    <a:pt x="99195" y="413935"/>
                  </a:lnTo>
                  <a:lnTo>
                    <a:pt x="114642" y="410092"/>
                  </a:lnTo>
                  <a:lnTo>
                    <a:pt x="181878" y="410092"/>
                  </a:lnTo>
                  <a:lnTo>
                    <a:pt x="180365" y="370595"/>
                  </a:lnTo>
                  <a:lnTo>
                    <a:pt x="240974" y="313064"/>
                  </a:lnTo>
                  <a:lnTo>
                    <a:pt x="123215" y="313064"/>
                  </a:lnTo>
                  <a:lnTo>
                    <a:pt x="16738" y="311959"/>
                  </a:lnTo>
                  <a:close/>
                </a:path>
                <a:path w="506729" h="491489" extrusionOk="0">
                  <a:moveTo>
                    <a:pt x="41427" y="63763"/>
                  </a:moveTo>
                  <a:lnTo>
                    <a:pt x="28216" y="64589"/>
                  </a:lnTo>
                  <a:lnTo>
                    <a:pt x="21701" y="67182"/>
                  </a:lnTo>
                  <a:lnTo>
                    <a:pt x="19981" y="73629"/>
                  </a:lnTo>
                  <a:lnTo>
                    <a:pt x="21158" y="86013"/>
                  </a:lnTo>
                  <a:lnTo>
                    <a:pt x="225640" y="214131"/>
                  </a:lnTo>
                  <a:lnTo>
                    <a:pt x="123215" y="313064"/>
                  </a:lnTo>
                  <a:lnTo>
                    <a:pt x="240974" y="313064"/>
                  </a:lnTo>
                  <a:lnTo>
                    <a:pt x="284403" y="271840"/>
                  </a:lnTo>
                  <a:lnTo>
                    <a:pt x="403167" y="271840"/>
                  </a:lnTo>
                  <a:lnTo>
                    <a:pt x="433412" y="241284"/>
                  </a:lnTo>
                  <a:lnTo>
                    <a:pt x="433247" y="233118"/>
                  </a:lnTo>
                  <a:lnTo>
                    <a:pt x="418390" y="219249"/>
                  </a:lnTo>
                  <a:lnTo>
                    <a:pt x="389178" y="219249"/>
                  </a:lnTo>
                  <a:lnTo>
                    <a:pt x="379895" y="177580"/>
                  </a:lnTo>
                  <a:lnTo>
                    <a:pt x="439829" y="119389"/>
                  </a:lnTo>
                  <a:lnTo>
                    <a:pt x="321716" y="119389"/>
                  </a:lnTo>
                  <a:lnTo>
                    <a:pt x="279095" y="110931"/>
                  </a:lnTo>
                  <a:lnTo>
                    <a:pt x="288670" y="101253"/>
                  </a:lnTo>
                  <a:lnTo>
                    <a:pt x="288645" y="99971"/>
                  </a:lnTo>
                  <a:lnTo>
                    <a:pt x="223888" y="99971"/>
                  </a:lnTo>
                  <a:lnTo>
                    <a:pt x="181673" y="91589"/>
                  </a:lnTo>
                  <a:lnTo>
                    <a:pt x="192514" y="80641"/>
                  </a:lnTo>
                  <a:lnTo>
                    <a:pt x="126466" y="80641"/>
                  </a:lnTo>
                  <a:lnTo>
                    <a:pt x="41427" y="63763"/>
                  </a:lnTo>
                  <a:close/>
                </a:path>
                <a:path w="506729" h="491489" extrusionOk="0">
                  <a:moveTo>
                    <a:pt x="433781" y="296859"/>
                  </a:moveTo>
                  <a:lnTo>
                    <a:pt x="425373" y="297024"/>
                  </a:lnTo>
                  <a:lnTo>
                    <a:pt x="409981" y="312569"/>
                  </a:lnTo>
                  <a:lnTo>
                    <a:pt x="450611" y="312569"/>
                  </a:lnTo>
                  <a:lnTo>
                    <a:pt x="433781" y="296859"/>
                  </a:lnTo>
                  <a:close/>
                </a:path>
                <a:path w="506729" h="491489" extrusionOk="0">
                  <a:moveTo>
                    <a:pt x="407492" y="209076"/>
                  </a:moveTo>
                  <a:lnTo>
                    <a:pt x="399084" y="209242"/>
                  </a:lnTo>
                  <a:lnTo>
                    <a:pt x="389178" y="219249"/>
                  </a:lnTo>
                  <a:lnTo>
                    <a:pt x="418390" y="219249"/>
                  </a:lnTo>
                  <a:lnTo>
                    <a:pt x="407492" y="209076"/>
                  </a:lnTo>
                  <a:close/>
                </a:path>
                <a:path w="506729" h="491489" extrusionOk="0">
                  <a:moveTo>
                    <a:pt x="456249" y="0"/>
                  </a:moveTo>
                  <a:lnTo>
                    <a:pt x="437670" y="11314"/>
                  </a:lnTo>
                  <a:lnTo>
                    <a:pt x="408101" y="37233"/>
                  </a:lnTo>
                  <a:lnTo>
                    <a:pt x="321716" y="119389"/>
                  </a:lnTo>
                  <a:lnTo>
                    <a:pt x="439829" y="119389"/>
                  </a:lnTo>
                  <a:lnTo>
                    <a:pt x="475970" y="84299"/>
                  </a:lnTo>
                  <a:lnTo>
                    <a:pt x="497535" y="55723"/>
                  </a:lnTo>
                  <a:lnTo>
                    <a:pt x="506375" y="38620"/>
                  </a:lnTo>
                  <a:lnTo>
                    <a:pt x="503979" y="26170"/>
                  </a:lnTo>
                  <a:lnTo>
                    <a:pt x="491832" y="11553"/>
                  </a:lnTo>
                  <a:lnTo>
                    <a:pt x="471686" y="882"/>
                  </a:lnTo>
                  <a:lnTo>
                    <a:pt x="456249" y="0"/>
                  </a:lnTo>
                  <a:close/>
                </a:path>
                <a:path w="506729" h="491489" extrusionOk="0">
                  <a:moveTo>
                    <a:pt x="262750" y="69046"/>
                  </a:moveTo>
                  <a:lnTo>
                    <a:pt x="254342" y="69211"/>
                  </a:lnTo>
                  <a:lnTo>
                    <a:pt x="223888" y="99971"/>
                  </a:lnTo>
                  <a:lnTo>
                    <a:pt x="288645" y="99971"/>
                  </a:lnTo>
                  <a:lnTo>
                    <a:pt x="288505" y="93087"/>
                  </a:lnTo>
                  <a:lnTo>
                    <a:pt x="262750" y="69046"/>
                  </a:lnTo>
                  <a:close/>
                </a:path>
                <a:path w="506729" h="491489" extrusionOk="0">
                  <a:moveTo>
                    <a:pt x="172605" y="42364"/>
                  </a:moveTo>
                  <a:lnTo>
                    <a:pt x="164185" y="42529"/>
                  </a:lnTo>
                  <a:lnTo>
                    <a:pt x="126466" y="80641"/>
                  </a:lnTo>
                  <a:lnTo>
                    <a:pt x="192514" y="80641"/>
                  </a:lnTo>
                  <a:lnTo>
                    <a:pt x="198526" y="74571"/>
                  </a:lnTo>
                  <a:lnTo>
                    <a:pt x="198414" y="69046"/>
                  </a:lnTo>
                  <a:lnTo>
                    <a:pt x="198361" y="66405"/>
                  </a:lnTo>
                  <a:lnTo>
                    <a:pt x="172605" y="42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14"/>
          <p:cNvSpPr txBox="1"/>
          <p:nvPr/>
        </p:nvSpPr>
        <p:spPr>
          <a:xfrm>
            <a:off x="11097540" y="6640842"/>
            <a:ext cx="732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eFuels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1" name="Google Shape;361;p14"/>
          <p:cNvGrpSpPr/>
          <p:nvPr/>
        </p:nvGrpSpPr>
        <p:grpSpPr>
          <a:xfrm>
            <a:off x="3780370" y="4932337"/>
            <a:ext cx="2921635" cy="2125345"/>
            <a:chOff x="3780370" y="4932337"/>
            <a:chExt cx="2921635" cy="2125345"/>
          </a:xfrm>
        </p:grpSpPr>
        <p:sp>
          <p:nvSpPr>
            <p:cNvPr id="362" name="Google Shape;362;p14"/>
            <p:cNvSpPr/>
            <p:nvPr/>
          </p:nvSpPr>
          <p:spPr>
            <a:xfrm>
              <a:off x="5476687" y="5982161"/>
              <a:ext cx="1081405" cy="144145"/>
            </a:xfrm>
            <a:custGeom>
              <a:avLst/>
              <a:gdLst/>
              <a:ahLst/>
              <a:cxnLst/>
              <a:rect l="l" t="t" r="r" b="b"/>
              <a:pathLst>
                <a:path w="1081404" h="144145" extrusionOk="0">
                  <a:moveTo>
                    <a:pt x="0" y="144005"/>
                  </a:moveTo>
                  <a:lnTo>
                    <a:pt x="1081239" y="144005"/>
                  </a:lnTo>
                  <a:lnTo>
                    <a:pt x="1081239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3780370" y="4932337"/>
              <a:ext cx="2921635" cy="2125345"/>
            </a:xfrm>
            <a:custGeom>
              <a:avLst/>
              <a:gdLst/>
              <a:ahLst/>
              <a:cxnLst/>
              <a:rect l="l" t="t" r="r" b="b"/>
              <a:pathLst>
                <a:path w="2921634" h="2125345" extrusionOk="0">
                  <a:moveTo>
                    <a:pt x="2124710" y="0"/>
                  </a:moveTo>
                  <a:lnTo>
                    <a:pt x="0" y="0"/>
                  </a:lnTo>
                  <a:lnTo>
                    <a:pt x="0" y="2124722"/>
                  </a:lnTo>
                  <a:lnTo>
                    <a:pt x="2124710" y="2124722"/>
                  </a:lnTo>
                  <a:lnTo>
                    <a:pt x="2124710" y="0"/>
                  </a:lnTo>
                  <a:close/>
                </a:path>
                <a:path w="2921634" h="2125345" extrusionOk="0">
                  <a:moveTo>
                    <a:pt x="2921393" y="1121829"/>
                  </a:moveTo>
                  <a:lnTo>
                    <a:pt x="2687358" y="904240"/>
                  </a:lnTo>
                  <a:lnTo>
                    <a:pt x="2687358" y="1339430"/>
                  </a:lnTo>
                  <a:lnTo>
                    <a:pt x="2921393" y="11218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64" name="Google Shape;364;p1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030228" y="5817863"/>
              <a:ext cx="1402772" cy="35367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6" name="Google Shape;366;p14"/>
          <p:cNvGrpSpPr/>
          <p:nvPr/>
        </p:nvGrpSpPr>
        <p:grpSpPr>
          <a:xfrm>
            <a:off x="1191972" y="5678671"/>
            <a:ext cx="2512695" cy="599440"/>
            <a:chOff x="1197330" y="5345531"/>
            <a:chExt cx="2512695" cy="599440"/>
          </a:xfrm>
        </p:grpSpPr>
        <p:sp>
          <p:nvSpPr>
            <p:cNvPr id="367" name="Google Shape;367;p14"/>
            <p:cNvSpPr/>
            <p:nvPr/>
          </p:nvSpPr>
          <p:spPr>
            <a:xfrm>
              <a:off x="2484337" y="5585187"/>
              <a:ext cx="1081405" cy="144145"/>
            </a:xfrm>
            <a:custGeom>
              <a:avLst/>
              <a:gdLst/>
              <a:ahLst/>
              <a:cxnLst/>
              <a:rect l="l" t="t" r="r" b="b"/>
              <a:pathLst>
                <a:path w="1081404" h="144145" extrusionOk="0">
                  <a:moveTo>
                    <a:pt x="0" y="144005"/>
                  </a:moveTo>
                  <a:lnTo>
                    <a:pt x="1081239" y="144005"/>
                  </a:lnTo>
                  <a:lnTo>
                    <a:pt x="1081239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solidFill>
              <a:srgbClr val="4EC9F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1197330" y="5345531"/>
              <a:ext cx="2512695" cy="599440"/>
            </a:xfrm>
            <a:custGeom>
              <a:avLst/>
              <a:gdLst/>
              <a:ahLst/>
              <a:cxnLst/>
              <a:rect l="l" t="t" r="r" b="b"/>
              <a:pathLst>
                <a:path w="2512695" h="599439" extrusionOk="0">
                  <a:moveTo>
                    <a:pt x="1408315" y="152400"/>
                  </a:moveTo>
                  <a:lnTo>
                    <a:pt x="1400543" y="104228"/>
                  </a:lnTo>
                  <a:lnTo>
                    <a:pt x="1378915" y="62395"/>
                  </a:lnTo>
                  <a:lnTo>
                    <a:pt x="1345920" y="29400"/>
                  </a:lnTo>
                  <a:lnTo>
                    <a:pt x="1304086" y="7772"/>
                  </a:lnTo>
                  <a:lnTo>
                    <a:pt x="1255915" y="0"/>
                  </a:lnTo>
                  <a:lnTo>
                    <a:pt x="152400" y="0"/>
                  </a:lnTo>
                  <a:lnTo>
                    <a:pt x="104228" y="7772"/>
                  </a:lnTo>
                  <a:lnTo>
                    <a:pt x="62395" y="29400"/>
                  </a:lnTo>
                  <a:lnTo>
                    <a:pt x="29400" y="62395"/>
                  </a:lnTo>
                  <a:lnTo>
                    <a:pt x="7772" y="104228"/>
                  </a:lnTo>
                  <a:lnTo>
                    <a:pt x="0" y="152400"/>
                  </a:lnTo>
                  <a:lnTo>
                    <a:pt x="0" y="446646"/>
                  </a:lnTo>
                  <a:lnTo>
                    <a:pt x="7772" y="494817"/>
                  </a:lnTo>
                  <a:lnTo>
                    <a:pt x="29400" y="536651"/>
                  </a:lnTo>
                  <a:lnTo>
                    <a:pt x="62395" y="569645"/>
                  </a:lnTo>
                  <a:lnTo>
                    <a:pt x="104228" y="591273"/>
                  </a:lnTo>
                  <a:lnTo>
                    <a:pt x="152400" y="599046"/>
                  </a:lnTo>
                  <a:lnTo>
                    <a:pt x="1255915" y="599046"/>
                  </a:lnTo>
                  <a:lnTo>
                    <a:pt x="1304086" y="591273"/>
                  </a:lnTo>
                  <a:lnTo>
                    <a:pt x="1345920" y="569645"/>
                  </a:lnTo>
                  <a:lnTo>
                    <a:pt x="1378915" y="536651"/>
                  </a:lnTo>
                  <a:lnTo>
                    <a:pt x="1400543" y="494817"/>
                  </a:lnTo>
                  <a:lnTo>
                    <a:pt x="1408315" y="446646"/>
                  </a:lnTo>
                  <a:lnTo>
                    <a:pt x="1408315" y="152400"/>
                  </a:lnTo>
                  <a:close/>
                </a:path>
                <a:path w="2512695" h="599439" extrusionOk="0">
                  <a:moveTo>
                    <a:pt x="2512085" y="311658"/>
                  </a:moveTo>
                  <a:lnTo>
                    <a:pt x="2278049" y="94068"/>
                  </a:lnTo>
                  <a:lnTo>
                    <a:pt x="2278049" y="529259"/>
                  </a:lnTo>
                  <a:lnTo>
                    <a:pt x="2512085" y="311658"/>
                  </a:lnTo>
                  <a:close/>
                </a:path>
              </a:pathLst>
            </a:custGeom>
            <a:solidFill>
              <a:srgbClr val="4EC9F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69" name="Google Shape;369;p14"/>
          <p:cNvSpPr txBox="1"/>
          <p:nvPr/>
        </p:nvSpPr>
        <p:spPr>
          <a:xfrm>
            <a:off x="1341637" y="5664577"/>
            <a:ext cx="1209300" cy="59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5206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DAC</a:t>
            </a:r>
            <a:endParaRPr sz="3800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0" name="Google Shape;370;p14"/>
          <p:cNvGrpSpPr/>
          <p:nvPr/>
        </p:nvGrpSpPr>
        <p:grpSpPr>
          <a:xfrm>
            <a:off x="1483259" y="4376832"/>
            <a:ext cx="826135" cy="1247140"/>
            <a:chOff x="1488617" y="4043692"/>
            <a:chExt cx="826135" cy="1247140"/>
          </a:xfrm>
        </p:grpSpPr>
        <p:sp>
          <p:nvSpPr>
            <p:cNvPr id="371" name="Google Shape;371;p14"/>
            <p:cNvSpPr/>
            <p:nvPr/>
          </p:nvSpPr>
          <p:spPr>
            <a:xfrm>
              <a:off x="1829499" y="4767133"/>
              <a:ext cx="144145" cy="379730"/>
            </a:xfrm>
            <a:custGeom>
              <a:avLst/>
              <a:gdLst/>
              <a:ahLst/>
              <a:cxnLst/>
              <a:rect l="l" t="t" r="r" b="b"/>
              <a:pathLst>
                <a:path w="144144" h="379729" extrusionOk="0">
                  <a:moveTo>
                    <a:pt x="0" y="379704"/>
                  </a:moveTo>
                  <a:lnTo>
                    <a:pt x="144005" y="379704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379704"/>
                  </a:lnTo>
                  <a:close/>
                </a:path>
              </a:pathLst>
            </a:custGeom>
            <a:solidFill>
              <a:srgbClr val="4EC9F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1488617" y="4043692"/>
              <a:ext cx="826135" cy="1247140"/>
            </a:xfrm>
            <a:custGeom>
              <a:avLst/>
              <a:gdLst/>
              <a:ahLst/>
              <a:cxnLst/>
              <a:rect l="l" t="t" r="r" b="b"/>
              <a:pathLst>
                <a:path w="826135" h="1247139" extrusionOk="0">
                  <a:moveTo>
                    <a:pt x="630466" y="1012964"/>
                  </a:moveTo>
                  <a:lnTo>
                    <a:pt x="195275" y="1012964"/>
                  </a:lnTo>
                  <a:lnTo>
                    <a:pt x="412877" y="1247000"/>
                  </a:lnTo>
                  <a:lnTo>
                    <a:pt x="630466" y="1012964"/>
                  </a:lnTo>
                  <a:close/>
                </a:path>
                <a:path w="826135" h="1247139" extrusionOk="0">
                  <a:moveTo>
                    <a:pt x="825754" y="412889"/>
                  </a:moveTo>
                  <a:lnTo>
                    <a:pt x="822972" y="364731"/>
                  </a:lnTo>
                  <a:lnTo>
                    <a:pt x="814844" y="318211"/>
                  </a:lnTo>
                  <a:lnTo>
                    <a:pt x="801674" y="273634"/>
                  </a:lnTo>
                  <a:lnTo>
                    <a:pt x="783780" y="231305"/>
                  </a:lnTo>
                  <a:lnTo>
                    <a:pt x="761466" y="191541"/>
                  </a:lnTo>
                  <a:lnTo>
                    <a:pt x="735050" y="154647"/>
                  </a:lnTo>
                  <a:lnTo>
                    <a:pt x="704824" y="120929"/>
                  </a:lnTo>
                  <a:lnTo>
                    <a:pt x="671106" y="90703"/>
                  </a:lnTo>
                  <a:lnTo>
                    <a:pt x="634212" y="64274"/>
                  </a:lnTo>
                  <a:lnTo>
                    <a:pt x="594448" y="41960"/>
                  </a:lnTo>
                  <a:lnTo>
                    <a:pt x="552119" y="24066"/>
                  </a:lnTo>
                  <a:lnTo>
                    <a:pt x="507542" y="10896"/>
                  </a:lnTo>
                  <a:lnTo>
                    <a:pt x="461022" y="2768"/>
                  </a:lnTo>
                  <a:lnTo>
                    <a:pt x="412877" y="0"/>
                  </a:lnTo>
                  <a:lnTo>
                    <a:pt x="364718" y="2768"/>
                  </a:lnTo>
                  <a:lnTo>
                    <a:pt x="318198" y="10896"/>
                  </a:lnTo>
                  <a:lnTo>
                    <a:pt x="273621" y="24066"/>
                  </a:lnTo>
                  <a:lnTo>
                    <a:pt x="231292" y="41960"/>
                  </a:lnTo>
                  <a:lnTo>
                    <a:pt x="191528" y="64274"/>
                  </a:lnTo>
                  <a:lnTo>
                    <a:pt x="154635" y="90703"/>
                  </a:lnTo>
                  <a:lnTo>
                    <a:pt x="120916" y="120929"/>
                  </a:lnTo>
                  <a:lnTo>
                    <a:pt x="90703" y="154647"/>
                  </a:lnTo>
                  <a:lnTo>
                    <a:pt x="64274" y="191541"/>
                  </a:lnTo>
                  <a:lnTo>
                    <a:pt x="41960" y="231305"/>
                  </a:lnTo>
                  <a:lnTo>
                    <a:pt x="24066" y="273634"/>
                  </a:lnTo>
                  <a:lnTo>
                    <a:pt x="10896" y="318211"/>
                  </a:lnTo>
                  <a:lnTo>
                    <a:pt x="2768" y="364731"/>
                  </a:lnTo>
                  <a:lnTo>
                    <a:pt x="0" y="412889"/>
                  </a:lnTo>
                  <a:lnTo>
                    <a:pt x="2768" y="461035"/>
                  </a:lnTo>
                  <a:lnTo>
                    <a:pt x="10896" y="507555"/>
                  </a:lnTo>
                  <a:lnTo>
                    <a:pt x="24066" y="552132"/>
                  </a:lnTo>
                  <a:lnTo>
                    <a:pt x="41960" y="594461"/>
                  </a:lnTo>
                  <a:lnTo>
                    <a:pt x="64274" y="634225"/>
                  </a:lnTo>
                  <a:lnTo>
                    <a:pt x="90703" y="671118"/>
                  </a:lnTo>
                  <a:lnTo>
                    <a:pt x="120916" y="704837"/>
                  </a:lnTo>
                  <a:lnTo>
                    <a:pt x="154635" y="735063"/>
                  </a:lnTo>
                  <a:lnTo>
                    <a:pt x="191528" y="761479"/>
                  </a:lnTo>
                  <a:lnTo>
                    <a:pt x="231292" y="783793"/>
                  </a:lnTo>
                  <a:lnTo>
                    <a:pt x="273621" y="801687"/>
                  </a:lnTo>
                  <a:lnTo>
                    <a:pt x="318198" y="814857"/>
                  </a:lnTo>
                  <a:lnTo>
                    <a:pt x="364718" y="822985"/>
                  </a:lnTo>
                  <a:lnTo>
                    <a:pt x="412877" y="825766"/>
                  </a:lnTo>
                  <a:lnTo>
                    <a:pt x="461022" y="822985"/>
                  </a:lnTo>
                  <a:lnTo>
                    <a:pt x="507542" y="814857"/>
                  </a:lnTo>
                  <a:lnTo>
                    <a:pt x="552119" y="801687"/>
                  </a:lnTo>
                  <a:lnTo>
                    <a:pt x="594448" y="783793"/>
                  </a:lnTo>
                  <a:lnTo>
                    <a:pt x="634212" y="761479"/>
                  </a:lnTo>
                  <a:lnTo>
                    <a:pt x="671106" y="735063"/>
                  </a:lnTo>
                  <a:lnTo>
                    <a:pt x="704824" y="704837"/>
                  </a:lnTo>
                  <a:lnTo>
                    <a:pt x="735050" y="671118"/>
                  </a:lnTo>
                  <a:lnTo>
                    <a:pt x="761466" y="634225"/>
                  </a:lnTo>
                  <a:lnTo>
                    <a:pt x="783780" y="594461"/>
                  </a:lnTo>
                  <a:lnTo>
                    <a:pt x="801674" y="552132"/>
                  </a:lnTo>
                  <a:lnTo>
                    <a:pt x="814844" y="507555"/>
                  </a:lnTo>
                  <a:lnTo>
                    <a:pt x="822972" y="461035"/>
                  </a:lnTo>
                  <a:lnTo>
                    <a:pt x="825754" y="412889"/>
                  </a:lnTo>
                  <a:close/>
                </a:path>
              </a:pathLst>
            </a:custGeom>
            <a:solidFill>
              <a:srgbClr val="4EC9F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14"/>
          <p:cNvSpPr txBox="1"/>
          <p:nvPr/>
        </p:nvSpPr>
        <p:spPr>
          <a:xfrm>
            <a:off x="1607280" y="4652782"/>
            <a:ext cx="577850" cy="332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25" rIns="0" bIns="0" anchor="t" anchorCtr="0">
            <a:spAutoFit/>
          </a:bodyPr>
          <a:lstStyle/>
          <a:p>
            <a:pPr marL="187325" marR="5080" lvl="0" indent="-17526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AMBIENT AIR</a:t>
            </a:r>
            <a:endParaRPr sz="900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9" name="Google Shape;379;p14"/>
          <p:cNvGrpSpPr/>
          <p:nvPr/>
        </p:nvGrpSpPr>
        <p:grpSpPr>
          <a:xfrm>
            <a:off x="6844715" y="5033392"/>
            <a:ext cx="1922780" cy="1922780"/>
            <a:chOff x="6844715" y="5033392"/>
            <a:chExt cx="1922780" cy="1922780"/>
          </a:xfrm>
        </p:grpSpPr>
        <p:sp>
          <p:nvSpPr>
            <p:cNvPr id="388" name="Google Shape;388;p14"/>
            <p:cNvSpPr/>
            <p:nvPr/>
          </p:nvSpPr>
          <p:spPr>
            <a:xfrm>
              <a:off x="6844715" y="5033392"/>
              <a:ext cx="1922780" cy="1922780"/>
            </a:xfrm>
            <a:custGeom>
              <a:avLst/>
              <a:gdLst/>
              <a:ahLst/>
              <a:cxnLst/>
              <a:rect l="l" t="t" r="r" b="b"/>
              <a:pathLst>
                <a:path w="1922779" h="1922779" extrusionOk="0">
                  <a:moveTo>
                    <a:pt x="961301" y="0"/>
                  </a:moveTo>
                  <a:lnTo>
                    <a:pt x="913322" y="1176"/>
                  </a:lnTo>
                  <a:lnTo>
                    <a:pt x="865952" y="4669"/>
                  </a:lnTo>
                  <a:lnTo>
                    <a:pt x="819247" y="10422"/>
                  </a:lnTo>
                  <a:lnTo>
                    <a:pt x="773260" y="18382"/>
                  </a:lnTo>
                  <a:lnTo>
                    <a:pt x="728048" y="28493"/>
                  </a:lnTo>
                  <a:lnTo>
                    <a:pt x="683665" y="40700"/>
                  </a:lnTo>
                  <a:lnTo>
                    <a:pt x="640166" y="54948"/>
                  </a:lnTo>
                  <a:lnTo>
                    <a:pt x="597606" y="71181"/>
                  </a:lnTo>
                  <a:lnTo>
                    <a:pt x="556041" y="89345"/>
                  </a:lnTo>
                  <a:lnTo>
                    <a:pt x="515525" y="109385"/>
                  </a:lnTo>
                  <a:lnTo>
                    <a:pt x="476114" y="131246"/>
                  </a:lnTo>
                  <a:lnTo>
                    <a:pt x="437863" y="154871"/>
                  </a:lnTo>
                  <a:lnTo>
                    <a:pt x="400826" y="180208"/>
                  </a:lnTo>
                  <a:lnTo>
                    <a:pt x="365059" y="207199"/>
                  </a:lnTo>
                  <a:lnTo>
                    <a:pt x="330617" y="235791"/>
                  </a:lnTo>
                  <a:lnTo>
                    <a:pt x="297555" y="265928"/>
                  </a:lnTo>
                  <a:lnTo>
                    <a:pt x="265928" y="297555"/>
                  </a:lnTo>
                  <a:lnTo>
                    <a:pt x="235791" y="330617"/>
                  </a:lnTo>
                  <a:lnTo>
                    <a:pt x="207199" y="365059"/>
                  </a:lnTo>
                  <a:lnTo>
                    <a:pt x="180208" y="400826"/>
                  </a:lnTo>
                  <a:lnTo>
                    <a:pt x="154871" y="437863"/>
                  </a:lnTo>
                  <a:lnTo>
                    <a:pt x="131246" y="476114"/>
                  </a:lnTo>
                  <a:lnTo>
                    <a:pt x="109385" y="515525"/>
                  </a:lnTo>
                  <a:lnTo>
                    <a:pt x="89345" y="556041"/>
                  </a:lnTo>
                  <a:lnTo>
                    <a:pt x="71181" y="597606"/>
                  </a:lnTo>
                  <a:lnTo>
                    <a:pt x="54948" y="640166"/>
                  </a:lnTo>
                  <a:lnTo>
                    <a:pt x="40700" y="683665"/>
                  </a:lnTo>
                  <a:lnTo>
                    <a:pt x="28493" y="728048"/>
                  </a:lnTo>
                  <a:lnTo>
                    <a:pt x="18382" y="773260"/>
                  </a:lnTo>
                  <a:lnTo>
                    <a:pt x="10422" y="819247"/>
                  </a:lnTo>
                  <a:lnTo>
                    <a:pt x="4669" y="865952"/>
                  </a:lnTo>
                  <a:lnTo>
                    <a:pt x="1176" y="913322"/>
                  </a:lnTo>
                  <a:lnTo>
                    <a:pt x="0" y="961301"/>
                  </a:lnTo>
                  <a:lnTo>
                    <a:pt x="1176" y="1009279"/>
                  </a:lnTo>
                  <a:lnTo>
                    <a:pt x="4669" y="1056649"/>
                  </a:lnTo>
                  <a:lnTo>
                    <a:pt x="10422" y="1103354"/>
                  </a:lnTo>
                  <a:lnTo>
                    <a:pt x="18382" y="1149341"/>
                  </a:lnTo>
                  <a:lnTo>
                    <a:pt x="28493" y="1194553"/>
                  </a:lnTo>
                  <a:lnTo>
                    <a:pt x="40700" y="1238937"/>
                  </a:lnTo>
                  <a:lnTo>
                    <a:pt x="54948" y="1282436"/>
                  </a:lnTo>
                  <a:lnTo>
                    <a:pt x="71181" y="1324995"/>
                  </a:lnTo>
                  <a:lnTo>
                    <a:pt x="89345" y="1366560"/>
                  </a:lnTo>
                  <a:lnTo>
                    <a:pt x="109385" y="1407076"/>
                  </a:lnTo>
                  <a:lnTo>
                    <a:pt x="131246" y="1446487"/>
                  </a:lnTo>
                  <a:lnTo>
                    <a:pt x="154871" y="1484739"/>
                  </a:lnTo>
                  <a:lnTo>
                    <a:pt x="180208" y="1521775"/>
                  </a:lnTo>
                  <a:lnTo>
                    <a:pt x="207199" y="1557542"/>
                  </a:lnTo>
                  <a:lnTo>
                    <a:pt x="235791" y="1591984"/>
                  </a:lnTo>
                  <a:lnTo>
                    <a:pt x="265928" y="1625046"/>
                  </a:lnTo>
                  <a:lnTo>
                    <a:pt x="297555" y="1656673"/>
                  </a:lnTo>
                  <a:lnTo>
                    <a:pt x="330617" y="1686810"/>
                  </a:lnTo>
                  <a:lnTo>
                    <a:pt x="365059" y="1715402"/>
                  </a:lnTo>
                  <a:lnTo>
                    <a:pt x="400826" y="1742394"/>
                  </a:lnTo>
                  <a:lnTo>
                    <a:pt x="437863" y="1767730"/>
                  </a:lnTo>
                  <a:lnTo>
                    <a:pt x="476114" y="1791356"/>
                  </a:lnTo>
                  <a:lnTo>
                    <a:pt x="515525" y="1813216"/>
                  </a:lnTo>
                  <a:lnTo>
                    <a:pt x="556041" y="1833256"/>
                  </a:lnTo>
                  <a:lnTo>
                    <a:pt x="597606" y="1851420"/>
                  </a:lnTo>
                  <a:lnTo>
                    <a:pt x="640166" y="1867653"/>
                  </a:lnTo>
                  <a:lnTo>
                    <a:pt x="683665" y="1881901"/>
                  </a:lnTo>
                  <a:lnTo>
                    <a:pt x="728048" y="1894108"/>
                  </a:lnTo>
                  <a:lnTo>
                    <a:pt x="773260" y="1904219"/>
                  </a:lnTo>
                  <a:lnTo>
                    <a:pt x="819247" y="1912179"/>
                  </a:lnTo>
                  <a:lnTo>
                    <a:pt x="865952" y="1917933"/>
                  </a:lnTo>
                  <a:lnTo>
                    <a:pt x="913322" y="1921425"/>
                  </a:lnTo>
                  <a:lnTo>
                    <a:pt x="961301" y="1922602"/>
                  </a:lnTo>
                  <a:lnTo>
                    <a:pt x="1009279" y="1921425"/>
                  </a:lnTo>
                  <a:lnTo>
                    <a:pt x="1056649" y="1917933"/>
                  </a:lnTo>
                  <a:lnTo>
                    <a:pt x="1103354" y="1912179"/>
                  </a:lnTo>
                  <a:lnTo>
                    <a:pt x="1149341" y="1904219"/>
                  </a:lnTo>
                  <a:lnTo>
                    <a:pt x="1194553" y="1894108"/>
                  </a:lnTo>
                  <a:lnTo>
                    <a:pt x="1238937" y="1881901"/>
                  </a:lnTo>
                  <a:lnTo>
                    <a:pt x="1282436" y="1867653"/>
                  </a:lnTo>
                  <a:lnTo>
                    <a:pt x="1324995" y="1851420"/>
                  </a:lnTo>
                  <a:lnTo>
                    <a:pt x="1366560" y="1833256"/>
                  </a:lnTo>
                  <a:lnTo>
                    <a:pt x="1407076" y="1813216"/>
                  </a:lnTo>
                  <a:lnTo>
                    <a:pt x="1446487" y="1791356"/>
                  </a:lnTo>
                  <a:lnTo>
                    <a:pt x="1484739" y="1767730"/>
                  </a:lnTo>
                  <a:lnTo>
                    <a:pt x="1521775" y="1742394"/>
                  </a:lnTo>
                  <a:lnTo>
                    <a:pt x="1557542" y="1715402"/>
                  </a:lnTo>
                  <a:lnTo>
                    <a:pt x="1591984" y="1686810"/>
                  </a:lnTo>
                  <a:lnTo>
                    <a:pt x="1625046" y="1656673"/>
                  </a:lnTo>
                  <a:lnTo>
                    <a:pt x="1656673" y="1625046"/>
                  </a:lnTo>
                  <a:lnTo>
                    <a:pt x="1686810" y="1591984"/>
                  </a:lnTo>
                  <a:lnTo>
                    <a:pt x="1715402" y="1557542"/>
                  </a:lnTo>
                  <a:lnTo>
                    <a:pt x="1742394" y="1521775"/>
                  </a:lnTo>
                  <a:lnTo>
                    <a:pt x="1767730" y="1484739"/>
                  </a:lnTo>
                  <a:lnTo>
                    <a:pt x="1791356" y="1446487"/>
                  </a:lnTo>
                  <a:lnTo>
                    <a:pt x="1813216" y="1407076"/>
                  </a:lnTo>
                  <a:lnTo>
                    <a:pt x="1833256" y="1366560"/>
                  </a:lnTo>
                  <a:lnTo>
                    <a:pt x="1851420" y="1324995"/>
                  </a:lnTo>
                  <a:lnTo>
                    <a:pt x="1867653" y="1282436"/>
                  </a:lnTo>
                  <a:lnTo>
                    <a:pt x="1881901" y="1238937"/>
                  </a:lnTo>
                  <a:lnTo>
                    <a:pt x="1894108" y="1194553"/>
                  </a:lnTo>
                  <a:lnTo>
                    <a:pt x="1904219" y="1149341"/>
                  </a:lnTo>
                  <a:lnTo>
                    <a:pt x="1912179" y="1103354"/>
                  </a:lnTo>
                  <a:lnTo>
                    <a:pt x="1917933" y="1056649"/>
                  </a:lnTo>
                  <a:lnTo>
                    <a:pt x="1921425" y="1009279"/>
                  </a:lnTo>
                  <a:lnTo>
                    <a:pt x="1922602" y="961301"/>
                  </a:lnTo>
                  <a:lnTo>
                    <a:pt x="1921425" y="913322"/>
                  </a:lnTo>
                  <a:lnTo>
                    <a:pt x="1917933" y="865952"/>
                  </a:lnTo>
                  <a:lnTo>
                    <a:pt x="1912179" y="819247"/>
                  </a:lnTo>
                  <a:lnTo>
                    <a:pt x="1904219" y="773260"/>
                  </a:lnTo>
                  <a:lnTo>
                    <a:pt x="1894108" y="728048"/>
                  </a:lnTo>
                  <a:lnTo>
                    <a:pt x="1881901" y="683665"/>
                  </a:lnTo>
                  <a:lnTo>
                    <a:pt x="1867653" y="640166"/>
                  </a:lnTo>
                  <a:lnTo>
                    <a:pt x="1851420" y="597606"/>
                  </a:lnTo>
                  <a:lnTo>
                    <a:pt x="1833256" y="556041"/>
                  </a:lnTo>
                  <a:lnTo>
                    <a:pt x="1813216" y="515525"/>
                  </a:lnTo>
                  <a:lnTo>
                    <a:pt x="1791356" y="476114"/>
                  </a:lnTo>
                  <a:lnTo>
                    <a:pt x="1767730" y="437863"/>
                  </a:lnTo>
                  <a:lnTo>
                    <a:pt x="1742394" y="400826"/>
                  </a:lnTo>
                  <a:lnTo>
                    <a:pt x="1715402" y="365059"/>
                  </a:lnTo>
                  <a:lnTo>
                    <a:pt x="1686810" y="330617"/>
                  </a:lnTo>
                  <a:lnTo>
                    <a:pt x="1656673" y="297555"/>
                  </a:lnTo>
                  <a:lnTo>
                    <a:pt x="1625046" y="265928"/>
                  </a:lnTo>
                  <a:lnTo>
                    <a:pt x="1591984" y="235791"/>
                  </a:lnTo>
                  <a:lnTo>
                    <a:pt x="1557542" y="207199"/>
                  </a:lnTo>
                  <a:lnTo>
                    <a:pt x="1521775" y="180208"/>
                  </a:lnTo>
                  <a:lnTo>
                    <a:pt x="1484739" y="154871"/>
                  </a:lnTo>
                  <a:lnTo>
                    <a:pt x="1446487" y="131246"/>
                  </a:lnTo>
                  <a:lnTo>
                    <a:pt x="1407076" y="109385"/>
                  </a:lnTo>
                  <a:lnTo>
                    <a:pt x="1366560" y="89345"/>
                  </a:lnTo>
                  <a:lnTo>
                    <a:pt x="1324995" y="71181"/>
                  </a:lnTo>
                  <a:lnTo>
                    <a:pt x="1282436" y="54948"/>
                  </a:lnTo>
                  <a:lnTo>
                    <a:pt x="1238937" y="40700"/>
                  </a:lnTo>
                  <a:lnTo>
                    <a:pt x="1194553" y="28493"/>
                  </a:lnTo>
                  <a:lnTo>
                    <a:pt x="1149341" y="18382"/>
                  </a:lnTo>
                  <a:lnTo>
                    <a:pt x="1103354" y="10422"/>
                  </a:lnTo>
                  <a:lnTo>
                    <a:pt x="1056649" y="4669"/>
                  </a:lnTo>
                  <a:lnTo>
                    <a:pt x="1009279" y="1176"/>
                  </a:lnTo>
                  <a:lnTo>
                    <a:pt x="961301" y="0"/>
                  </a:lnTo>
                  <a:close/>
                </a:path>
              </a:pathLst>
            </a:custGeom>
            <a:solidFill>
              <a:srgbClr val="9DDC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6844715" y="5033392"/>
              <a:ext cx="1922780" cy="1922780"/>
            </a:xfrm>
            <a:custGeom>
              <a:avLst/>
              <a:gdLst/>
              <a:ahLst/>
              <a:cxnLst/>
              <a:rect l="l" t="t" r="r" b="b"/>
              <a:pathLst>
                <a:path w="1922779" h="1922779" extrusionOk="0">
                  <a:moveTo>
                    <a:pt x="961301" y="1922602"/>
                  </a:moveTo>
                  <a:lnTo>
                    <a:pt x="1009279" y="1921425"/>
                  </a:lnTo>
                  <a:lnTo>
                    <a:pt x="1056649" y="1917933"/>
                  </a:lnTo>
                  <a:lnTo>
                    <a:pt x="1103354" y="1912179"/>
                  </a:lnTo>
                  <a:lnTo>
                    <a:pt x="1149341" y="1904219"/>
                  </a:lnTo>
                  <a:lnTo>
                    <a:pt x="1194553" y="1894108"/>
                  </a:lnTo>
                  <a:lnTo>
                    <a:pt x="1238937" y="1881901"/>
                  </a:lnTo>
                  <a:lnTo>
                    <a:pt x="1282436" y="1867653"/>
                  </a:lnTo>
                  <a:lnTo>
                    <a:pt x="1324995" y="1851420"/>
                  </a:lnTo>
                  <a:lnTo>
                    <a:pt x="1366560" y="1833256"/>
                  </a:lnTo>
                  <a:lnTo>
                    <a:pt x="1407076" y="1813216"/>
                  </a:lnTo>
                  <a:lnTo>
                    <a:pt x="1446487" y="1791356"/>
                  </a:lnTo>
                  <a:lnTo>
                    <a:pt x="1484739" y="1767730"/>
                  </a:lnTo>
                  <a:lnTo>
                    <a:pt x="1521775" y="1742394"/>
                  </a:lnTo>
                  <a:lnTo>
                    <a:pt x="1557542" y="1715402"/>
                  </a:lnTo>
                  <a:lnTo>
                    <a:pt x="1591984" y="1686810"/>
                  </a:lnTo>
                  <a:lnTo>
                    <a:pt x="1625046" y="1656673"/>
                  </a:lnTo>
                  <a:lnTo>
                    <a:pt x="1656673" y="1625046"/>
                  </a:lnTo>
                  <a:lnTo>
                    <a:pt x="1686810" y="1591984"/>
                  </a:lnTo>
                  <a:lnTo>
                    <a:pt x="1715402" y="1557542"/>
                  </a:lnTo>
                  <a:lnTo>
                    <a:pt x="1742394" y="1521775"/>
                  </a:lnTo>
                  <a:lnTo>
                    <a:pt x="1767730" y="1484739"/>
                  </a:lnTo>
                  <a:lnTo>
                    <a:pt x="1791356" y="1446487"/>
                  </a:lnTo>
                  <a:lnTo>
                    <a:pt x="1813216" y="1407076"/>
                  </a:lnTo>
                  <a:lnTo>
                    <a:pt x="1833256" y="1366560"/>
                  </a:lnTo>
                  <a:lnTo>
                    <a:pt x="1851420" y="1324995"/>
                  </a:lnTo>
                  <a:lnTo>
                    <a:pt x="1867653" y="1282436"/>
                  </a:lnTo>
                  <a:lnTo>
                    <a:pt x="1881901" y="1238937"/>
                  </a:lnTo>
                  <a:lnTo>
                    <a:pt x="1894108" y="1194553"/>
                  </a:lnTo>
                  <a:lnTo>
                    <a:pt x="1904219" y="1149341"/>
                  </a:lnTo>
                  <a:lnTo>
                    <a:pt x="1912179" y="1103354"/>
                  </a:lnTo>
                  <a:lnTo>
                    <a:pt x="1917933" y="1056649"/>
                  </a:lnTo>
                  <a:lnTo>
                    <a:pt x="1921425" y="1009279"/>
                  </a:lnTo>
                  <a:lnTo>
                    <a:pt x="1922602" y="961301"/>
                  </a:lnTo>
                  <a:lnTo>
                    <a:pt x="1921425" y="913322"/>
                  </a:lnTo>
                  <a:lnTo>
                    <a:pt x="1917933" y="865952"/>
                  </a:lnTo>
                  <a:lnTo>
                    <a:pt x="1912179" y="819247"/>
                  </a:lnTo>
                  <a:lnTo>
                    <a:pt x="1904219" y="773260"/>
                  </a:lnTo>
                  <a:lnTo>
                    <a:pt x="1894108" y="728048"/>
                  </a:lnTo>
                  <a:lnTo>
                    <a:pt x="1881901" y="683665"/>
                  </a:lnTo>
                  <a:lnTo>
                    <a:pt x="1867653" y="640166"/>
                  </a:lnTo>
                  <a:lnTo>
                    <a:pt x="1851420" y="597606"/>
                  </a:lnTo>
                  <a:lnTo>
                    <a:pt x="1833256" y="556041"/>
                  </a:lnTo>
                  <a:lnTo>
                    <a:pt x="1813216" y="515525"/>
                  </a:lnTo>
                  <a:lnTo>
                    <a:pt x="1791356" y="476114"/>
                  </a:lnTo>
                  <a:lnTo>
                    <a:pt x="1767730" y="437863"/>
                  </a:lnTo>
                  <a:lnTo>
                    <a:pt x="1742394" y="400826"/>
                  </a:lnTo>
                  <a:lnTo>
                    <a:pt x="1715402" y="365059"/>
                  </a:lnTo>
                  <a:lnTo>
                    <a:pt x="1686810" y="330617"/>
                  </a:lnTo>
                  <a:lnTo>
                    <a:pt x="1656673" y="297555"/>
                  </a:lnTo>
                  <a:lnTo>
                    <a:pt x="1625046" y="265928"/>
                  </a:lnTo>
                  <a:lnTo>
                    <a:pt x="1591984" y="235791"/>
                  </a:lnTo>
                  <a:lnTo>
                    <a:pt x="1557542" y="207199"/>
                  </a:lnTo>
                  <a:lnTo>
                    <a:pt x="1521775" y="180208"/>
                  </a:lnTo>
                  <a:lnTo>
                    <a:pt x="1484739" y="154871"/>
                  </a:lnTo>
                  <a:lnTo>
                    <a:pt x="1446487" y="131246"/>
                  </a:lnTo>
                  <a:lnTo>
                    <a:pt x="1407076" y="109385"/>
                  </a:lnTo>
                  <a:lnTo>
                    <a:pt x="1366560" y="89345"/>
                  </a:lnTo>
                  <a:lnTo>
                    <a:pt x="1324995" y="71181"/>
                  </a:lnTo>
                  <a:lnTo>
                    <a:pt x="1282436" y="54948"/>
                  </a:lnTo>
                  <a:lnTo>
                    <a:pt x="1238937" y="40700"/>
                  </a:lnTo>
                  <a:lnTo>
                    <a:pt x="1194553" y="28493"/>
                  </a:lnTo>
                  <a:lnTo>
                    <a:pt x="1149341" y="18382"/>
                  </a:lnTo>
                  <a:lnTo>
                    <a:pt x="1103354" y="10422"/>
                  </a:lnTo>
                  <a:lnTo>
                    <a:pt x="1056649" y="4669"/>
                  </a:lnTo>
                  <a:lnTo>
                    <a:pt x="1009279" y="1176"/>
                  </a:lnTo>
                  <a:lnTo>
                    <a:pt x="961301" y="0"/>
                  </a:lnTo>
                  <a:lnTo>
                    <a:pt x="913322" y="1176"/>
                  </a:lnTo>
                  <a:lnTo>
                    <a:pt x="865952" y="4669"/>
                  </a:lnTo>
                  <a:lnTo>
                    <a:pt x="819247" y="10422"/>
                  </a:lnTo>
                  <a:lnTo>
                    <a:pt x="773260" y="18382"/>
                  </a:lnTo>
                  <a:lnTo>
                    <a:pt x="728048" y="28493"/>
                  </a:lnTo>
                  <a:lnTo>
                    <a:pt x="683665" y="40700"/>
                  </a:lnTo>
                  <a:lnTo>
                    <a:pt x="640166" y="54948"/>
                  </a:lnTo>
                  <a:lnTo>
                    <a:pt x="597606" y="71181"/>
                  </a:lnTo>
                  <a:lnTo>
                    <a:pt x="556041" y="89345"/>
                  </a:lnTo>
                  <a:lnTo>
                    <a:pt x="515525" y="109385"/>
                  </a:lnTo>
                  <a:lnTo>
                    <a:pt x="476114" y="131246"/>
                  </a:lnTo>
                  <a:lnTo>
                    <a:pt x="437863" y="154871"/>
                  </a:lnTo>
                  <a:lnTo>
                    <a:pt x="400826" y="180208"/>
                  </a:lnTo>
                  <a:lnTo>
                    <a:pt x="365059" y="207199"/>
                  </a:lnTo>
                  <a:lnTo>
                    <a:pt x="330617" y="235791"/>
                  </a:lnTo>
                  <a:lnTo>
                    <a:pt x="297555" y="265928"/>
                  </a:lnTo>
                  <a:lnTo>
                    <a:pt x="265928" y="297555"/>
                  </a:lnTo>
                  <a:lnTo>
                    <a:pt x="235791" y="330617"/>
                  </a:lnTo>
                  <a:lnTo>
                    <a:pt x="207199" y="365059"/>
                  </a:lnTo>
                  <a:lnTo>
                    <a:pt x="180208" y="400826"/>
                  </a:lnTo>
                  <a:lnTo>
                    <a:pt x="154871" y="437863"/>
                  </a:lnTo>
                  <a:lnTo>
                    <a:pt x="131246" y="476114"/>
                  </a:lnTo>
                  <a:lnTo>
                    <a:pt x="109385" y="515525"/>
                  </a:lnTo>
                  <a:lnTo>
                    <a:pt x="89345" y="556041"/>
                  </a:lnTo>
                  <a:lnTo>
                    <a:pt x="71181" y="597606"/>
                  </a:lnTo>
                  <a:lnTo>
                    <a:pt x="54948" y="640166"/>
                  </a:lnTo>
                  <a:lnTo>
                    <a:pt x="40700" y="683665"/>
                  </a:lnTo>
                  <a:lnTo>
                    <a:pt x="28493" y="728048"/>
                  </a:lnTo>
                  <a:lnTo>
                    <a:pt x="18382" y="773260"/>
                  </a:lnTo>
                  <a:lnTo>
                    <a:pt x="10422" y="819247"/>
                  </a:lnTo>
                  <a:lnTo>
                    <a:pt x="4669" y="865952"/>
                  </a:lnTo>
                  <a:lnTo>
                    <a:pt x="1176" y="913322"/>
                  </a:lnTo>
                  <a:lnTo>
                    <a:pt x="0" y="961301"/>
                  </a:lnTo>
                  <a:lnTo>
                    <a:pt x="1176" y="1009279"/>
                  </a:lnTo>
                  <a:lnTo>
                    <a:pt x="4669" y="1056649"/>
                  </a:lnTo>
                  <a:lnTo>
                    <a:pt x="10422" y="1103354"/>
                  </a:lnTo>
                  <a:lnTo>
                    <a:pt x="18382" y="1149341"/>
                  </a:lnTo>
                  <a:lnTo>
                    <a:pt x="28493" y="1194553"/>
                  </a:lnTo>
                  <a:lnTo>
                    <a:pt x="40700" y="1238937"/>
                  </a:lnTo>
                  <a:lnTo>
                    <a:pt x="54948" y="1282436"/>
                  </a:lnTo>
                  <a:lnTo>
                    <a:pt x="71181" y="1324995"/>
                  </a:lnTo>
                  <a:lnTo>
                    <a:pt x="89345" y="1366560"/>
                  </a:lnTo>
                  <a:lnTo>
                    <a:pt x="109385" y="1407076"/>
                  </a:lnTo>
                  <a:lnTo>
                    <a:pt x="131246" y="1446487"/>
                  </a:lnTo>
                  <a:lnTo>
                    <a:pt x="154871" y="1484739"/>
                  </a:lnTo>
                  <a:lnTo>
                    <a:pt x="180208" y="1521775"/>
                  </a:lnTo>
                  <a:lnTo>
                    <a:pt x="207199" y="1557542"/>
                  </a:lnTo>
                  <a:lnTo>
                    <a:pt x="235791" y="1591984"/>
                  </a:lnTo>
                  <a:lnTo>
                    <a:pt x="265928" y="1625046"/>
                  </a:lnTo>
                  <a:lnTo>
                    <a:pt x="297555" y="1656673"/>
                  </a:lnTo>
                  <a:lnTo>
                    <a:pt x="330617" y="1686810"/>
                  </a:lnTo>
                  <a:lnTo>
                    <a:pt x="365059" y="1715402"/>
                  </a:lnTo>
                  <a:lnTo>
                    <a:pt x="400826" y="1742394"/>
                  </a:lnTo>
                  <a:lnTo>
                    <a:pt x="437863" y="1767730"/>
                  </a:lnTo>
                  <a:lnTo>
                    <a:pt x="476114" y="1791356"/>
                  </a:lnTo>
                  <a:lnTo>
                    <a:pt x="515525" y="1813216"/>
                  </a:lnTo>
                  <a:lnTo>
                    <a:pt x="556041" y="1833256"/>
                  </a:lnTo>
                  <a:lnTo>
                    <a:pt x="597606" y="1851420"/>
                  </a:lnTo>
                  <a:lnTo>
                    <a:pt x="640166" y="1867653"/>
                  </a:lnTo>
                  <a:lnTo>
                    <a:pt x="683665" y="1881901"/>
                  </a:lnTo>
                  <a:lnTo>
                    <a:pt x="728048" y="1894108"/>
                  </a:lnTo>
                  <a:lnTo>
                    <a:pt x="773260" y="1904219"/>
                  </a:lnTo>
                  <a:lnTo>
                    <a:pt x="819247" y="1912179"/>
                  </a:lnTo>
                  <a:lnTo>
                    <a:pt x="865952" y="1917933"/>
                  </a:lnTo>
                  <a:lnTo>
                    <a:pt x="913322" y="1921425"/>
                  </a:lnTo>
                  <a:lnTo>
                    <a:pt x="961301" y="1922602"/>
                  </a:lnTo>
                  <a:close/>
                </a:path>
              </a:pathLst>
            </a:custGeom>
            <a:noFill/>
            <a:ln w="144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0" name="Google Shape;390;p14"/>
          <p:cNvSpPr txBox="1"/>
          <p:nvPr/>
        </p:nvSpPr>
        <p:spPr>
          <a:xfrm>
            <a:off x="7139786" y="5506034"/>
            <a:ext cx="1332865" cy="84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</a:t>
            </a:r>
            <a:r>
              <a:rPr lang="en-US" sz="4725" baseline="-2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4725" baseline="-25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4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9512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396" name="Google Shape;396;p14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" name="Google Shape;386;p14">
            <a:extLst>
              <a:ext uri="{FF2B5EF4-FFF2-40B4-BE49-F238E27FC236}">
                <a16:creationId xmlns:a16="http://schemas.microsoft.com/office/drawing/2014/main" id="{46F7650F-6E1A-DA89-C81D-9B1D41C96810}"/>
              </a:ext>
            </a:extLst>
          </p:cNvPr>
          <p:cNvSpPr/>
          <p:nvPr/>
        </p:nvSpPr>
        <p:spPr>
          <a:xfrm flipV="1">
            <a:off x="8811346" y="6018531"/>
            <a:ext cx="1671029" cy="45719"/>
          </a:xfrm>
          <a:custGeom>
            <a:avLst/>
            <a:gdLst/>
            <a:ahLst/>
            <a:cxnLst/>
            <a:rect l="l" t="t" r="r" b="b"/>
            <a:pathLst>
              <a:path w="2299970" h="194945" extrusionOk="0">
                <a:moveTo>
                  <a:pt x="0" y="0"/>
                </a:moveTo>
                <a:lnTo>
                  <a:pt x="2299385" y="194322"/>
                </a:lnTo>
              </a:path>
            </a:pathLst>
          </a:custGeom>
          <a:noFill/>
          <a:ln w="216000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387;p14">
            <a:extLst>
              <a:ext uri="{FF2B5EF4-FFF2-40B4-BE49-F238E27FC236}">
                <a16:creationId xmlns:a16="http://schemas.microsoft.com/office/drawing/2014/main" id="{9D035F7F-06A9-4E15-A3E0-6B01925F2A14}"/>
              </a:ext>
            </a:extLst>
          </p:cNvPr>
          <p:cNvSpPr/>
          <p:nvPr/>
        </p:nvSpPr>
        <p:spPr>
          <a:xfrm rot="21243145">
            <a:off x="10333956" y="5729338"/>
            <a:ext cx="361987" cy="554900"/>
          </a:xfrm>
          <a:custGeom>
            <a:avLst/>
            <a:gdLst/>
            <a:ahLst/>
            <a:cxnLst/>
            <a:rect l="l" t="t" r="r" b="b"/>
            <a:pathLst>
              <a:path w="331470" h="570864" extrusionOk="0">
                <a:moveTo>
                  <a:pt x="48221" y="0"/>
                </a:moveTo>
                <a:lnTo>
                  <a:pt x="0" y="570598"/>
                </a:lnTo>
                <a:lnTo>
                  <a:pt x="330974" y="311226"/>
                </a:lnTo>
                <a:lnTo>
                  <a:pt x="48221" y="0"/>
                </a:lnTo>
                <a:close/>
              </a:path>
            </a:pathLst>
          </a:custGeom>
          <a:solidFill>
            <a:srgbClr val="4EC9F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5"/>
          <p:cNvSpPr/>
          <p:nvPr/>
        </p:nvSpPr>
        <p:spPr>
          <a:xfrm>
            <a:off x="899999" y="2983266"/>
            <a:ext cx="3595176" cy="45719"/>
          </a:xfrm>
          <a:custGeom>
            <a:avLst/>
            <a:gdLst/>
            <a:ahLst/>
            <a:cxnLst/>
            <a:rect l="l" t="t" r="r" b="b"/>
            <a:pathLst>
              <a:path w="2897504" h="120000" extrusionOk="0">
                <a:moveTo>
                  <a:pt x="0" y="0"/>
                </a:moveTo>
                <a:lnTo>
                  <a:pt x="2897022" y="0"/>
                </a:lnTo>
              </a:path>
            </a:pathLst>
          </a:custGeom>
          <a:noFill/>
          <a:ln w="36000" cap="flat" cmpd="sng">
            <a:solidFill>
              <a:srgbClr val="8B52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5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DAC-to-</a:t>
            </a:r>
            <a:r>
              <a:rPr lang="en-US" dirty="0" err="1"/>
              <a:t>eMethanol</a:t>
            </a:r>
            <a:endParaRPr dirty="0"/>
          </a:p>
        </p:txBody>
      </p:sp>
      <p:pic>
        <p:nvPicPr>
          <p:cNvPr id="405" name="Google Shape;40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9098" y="4928792"/>
            <a:ext cx="1515122" cy="1061432"/>
          </a:xfrm>
          <a:prstGeom prst="rect">
            <a:avLst/>
          </a:prstGeom>
          <a:solidFill>
            <a:srgbClr val="00B0F0"/>
          </a:solidFill>
          <a:ln>
            <a:noFill/>
          </a:ln>
        </p:spPr>
      </p:pic>
      <p:grpSp>
        <p:nvGrpSpPr>
          <p:cNvPr id="406" name="Google Shape;406;p15"/>
          <p:cNvGrpSpPr/>
          <p:nvPr/>
        </p:nvGrpSpPr>
        <p:grpSpPr>
          <a:xfrm>
            <a:off x="3640988" y="3808615"/>
            <a:ext cx="1489710" cy="655320"/>
            <a:chOff x="3640988" y="3808615"/>
            <a:chExt cx="1489710" cy="655320"/>
          </a:xfrm>
          <a:solidFill>
            <a:srgbClr val="00B0F0"/>
          </a:solidFill>
        </p:grpSpPr>
        <p:sp>
          <p:nvSpPr>
            <p:cNvPr id="407" name="Google Shape;407;p15"/>
            <p:cNvSpPr/>
            <p:nvPr/>
          </p:nvSpPr>
          <p:spPr>
            <a:xfrm>
              <a:off x="3640988" y="3808615"/>
              <a:ext cx="1489710" cy="655320"/>
            </a:xfrm>
            <a:custGeom>
              <a:avLst/>
              <a:gdLst/>
              <a:ahLst/>
              <a:cxnLst/>
              <a:rect l="l" t="t" r="r" b="b"/>
              <a:pathLst>
                <a:path w="1489710" h="655320" extrusionOk="0">
                  <a:moveTo>
                    <a:pt x="1489557" y="425323"/>
                  </a:moveTo>
                  <a:lnTo>
                    <a:pt x="1481950" y="375475"/>
                  </a:lnTo>
                  <a:lnTo>
                    <a:pt x="1460665" y="331749"/>
                  </a:lnTo>
                  <a:lnTo>
                    <a:pt x="1428038" y="296506"/>
                  </a:lnTo>
                  <a:lnTo>
                    <a:pt x="1386370" y="272084"/>
                  </a:lnTo>
                  <a:lnTo>
                    <a:pt x="1338008" y="260832"/>
                  </a:lnTo>
                  <a:lnTo>
                    <a:pt x="1340091" y="249923"/>
                  </a:lnTo>
                  <a:lnTo>
                    <a:pt x="1341589" y="238823"/>
                  </a:lnTo>
                  <a:lnTo>
                    <a:pt x="1342504" y="227545"/>
                  </a:lnTo>
                  <a:lnTo>
                    <a:pt x="1342809" y="216065"/>
                  </a:lnTo>
                  <a:lnTo>
                    <a:pt x="1337068" y="166611"/>
                  </a:lnTo>
                  <a:lnTo>
                    <a:pt x="1320736" y="121170"/>
                  </a:lnTo>
                  <a:lnTo>
                    <a:pt x="1295107" y="81038"/>
                  </a:lnTo>
                  <a:lnTo>
                    <a:pt x="1261541" y="47548"/>
                  </a:lnTo>
                  <a:lnTo>
                    <a:pt x="1221320" y="22009"/>
                  </a:lnTo>
                  <a:lnTo>
                    <a:pt x="1175778" y="5727"/>
                  </a:lnTo>
                  <a:lnTo>
                    <a:pt x="1126248" y="0"/>
                  </a:lnTo>
                  <a:lnTo>
                    <a:pt x="1080681" y="4864"/>
                  </a:lnTo>
                  <a:lnTo>
                    <a:pt x="1038098" y="18834"/>
                  </a:lnTo>
                  <a:lnTo>
                    <a:pt x="999667" y="41008"/>
                  </a:lnTo>
                  <a:lnTo>
                    <a:pt x="966558" y="70434"/>
                  </a:lnTo>
                  <a:lnTo>
                    <a:pt x="939939" y="106210"/>
                  </a:lnTo>
                  <a:lnTo>
                    <a:pt x="920965" y="147408"/>
                  </a:lnTo>
                  <a:lnTo>
                    <a:pt x="873188" y="158496"/>
                  </a:lnTo>
                  <a:lnTo>
                    <a:pt x="831545" y="182448"/>
                  </a:lnTo>
                  <a:lnTo>
                    <a:pt x="798537" y="217284"/>
                  </a:lnTo>
                  <a:lnTo>
                    <a:pt x="776706" y="261010"/>
                  </a:lnTo>
                  <a:lnTo>
                    <a:pt x="726909" y="271208"/>
                  </a:lnTo>
                  <a:lnTo>
                    <a:pt x="694105" y="289496"/>
                  </a:lnTo>
                  <a:lnTo>
                    <a:pt x="679399" y="267423"/>
                  </a:lnTo>
                  <a:lnTo>
                    <a:pt x="647750" y="239547"/>
                  </a:lnTo>
                  <a:lnTo>
                    <a:pt x="610108" y="220789"/>
                  </a:lnTo>
                  <a:lnTo>
                    <a:pt x="568096" y="212077"/>
                  </a:lnTo>
                  <a:lnTo>
                    <a:pt x="549236" y="170878"/>
                  </a:lnTo>
                  <a:lnTo>
                    <a:pt x="522643" y="135102"/>
                  </a:lnTo>
                  <a:lnTo>
                    <a:pt x="489508" y="105676"/>
                  </a:lnTo>
                  <a:lnTo>
                    <a:pt x="451040" y="83515"/>
                  </a:lnTo>
                  <a:lnTo>
                    <a:pt x="408406" y="69532"/>
                  </a:lnTo>
                  <a:lnTo>
                    <a:pt x="362813" y="64668"/>
                  </a:lnTo>
                  <a:lnTo>
                    <a:pt x="313347" y="70408"/>
                  </a:lnTo>
                  <a:lnTo>
                    <a:pt x="267906" y="86753"/>
                  </a:lnTo>
                  <a:lnTo>
                    <a:pt x="227787" y="112369"/>
                  </a:lnTo>
                  <a:lnTo>
                    <a:pt x="194297" y="145948"/>
                  </a:lnTo>
                  <a:lnTo>
                    <a:pt x="168744" y="186156"/>
                  </a:lnTo>
                  <a:lnTo>
                    <a:pt x="152463" y="231698"/>
                  </a:lnTo>
                  <a:lnTo>
                    <a:pt x="146748" y="281228"/>
                  </a:lnTo>
                  <a:lnTo>
                    <a:pt x="147027" y="292468"/>
                  </a:lnTo>
                  <a:lnTo>
                    <a:pt x="147904" y="303745"/>
                  </a:lnTo>
                  <a:lnTo>
                    <a:pt x="149402" y="314960"/>
                  </a:lnTo>
                  <a:lnTo>
                    <a:pt x="151561" y="326009"/>
                  </a:lnTo>
                  <a:lnTo>
                    <a:pt x="103314" y="337502"/>
                  </a:lnTo>
                  <a:lnTo>
                    <a:pt x="61671" y="362038"/>
                  </a:lnTo>
                  <a:lnTo>
                    <a:pt x="28994" y="397281"/>
                  </a:lnTo>
                  <a:lnTo>
                    <a:pt x="7632" y="440893"/>
                  </a:lnTo>
                  <a:lnTo>
                    <a:pt x="0" y="490499"/>
                  </a:lnTo>
                  <a:lnTo>
                    <a:pt x="5880" y="534060"/>
                  </a:lnTo>
                  <a:lnTo>
                    <a:pt x="22479" y="573278"/>
                  </a:lnTo>
                  <a:lnTo>
                    <a:pt x="48209" y="606552"/>
                  </a:lnTo>
                  <a:lnTo>
                    <a:pt x="81483" y="632307"/>
                  </a:lnTo>
                  <a:lnTo>
                    <a:pt x="120713" y="648931"/>
                  </a:lnTo>
                  <a:lnTo>
                    <a:pt x="164338" y="654824"/>
                  </a:lnTo>
                  <a:lnTo>
                    <a:pt x="434949" y="654824"/>
                  </a:lnTo>
                  <a:lnTo>
                    <a:pt x="443407" y="654824"/>
                  </a:lnTo>
                  <a:lnTo>
                    <a:pt x="450037" y="647357"/>
                  </a:lnTo>
                  <a:lnTo>
                    <a:pt x="450037" y="630123"/>
                  </a:lnTo>
                  <a:lnTo>
                    <a:pt x="443077" y="623328"/>
                  </a:lnTo>
                  <a:lnTo>
                    <a:pt x="164007" y="623328"/>
                  </a:lnTo>
                  <a:lnTo>
                    <a:pt x="121920" y="616521"/>
                  </a:lnTo>
                  <a:lnTo>
                    <a:pt x="85331" y="597560"/>
                  </a:lnTo>
                  <a:lnTo>
                    <a:pt x="56438" y="568667"/>
                  </a:lnTo>
                  <a:lnTo>
                    <a:pt x="37477" y="532079"/>
                  </a:lnTo>
                  <a:lnTo>
                    <a:pt x="30670" y="489991"/>
                  </a:lnTo>
                  <a:lnTo>
                    <a:pt x="37477" y="447763"/>
                  </a:lnTo>
                  <a:lnTo>
                    <a:pt x="56438" y="411073"/>
                  </a:lnTo>
                  <a:lnTo>
                    <a:pt x="85331" y="382143"/>
                  </a:lnTo>
                  <a:lnTo>
                    <a:pt x="121920" y="363169"/>
                  </a:lnTo>
                  <a:lnTo>
                    <a:pt x="164007" y="356349"/>
                  </a:lnTo>
                  <a:lnTo>
                    <a:pt x="169646" y="356349"/>
                  </a:lnTo>
                  <a:lnTo>
                    <a:pt x="174929" y="356844"/>
                  </a:lnTo>
                  <a:lnTo>
                    <a:pt x="180238" y="354685"/>
                  </a:lnTo>
                  <a:lnTo>
                    <a:pt x="186550" y="346557"/>
                  </a:lnTo>
                  <a:lnTo>
                    <a:pt x="187883" y="340918"/>
                  </a:lnTo>
                  <a:lnTo>
                    <a:pt x="186220" y="336118"/>
                  </a:lnTo>
                  <a:lnTo>
                    <a:pt x="182511" y="322643"/>
                  </a:lnTo>
                  <a:lnTo>
                    <a:pt x="179870" y="308864"/>
                  </a:lnTo>
                  <a:lnTo>
                    <a:pt x="178282" y="294868"/>
                  </a:lnTo>
                  <a:lnTo>
                    <a:pt x="177761" y="280733"/>
                  </a:lnTo>
                  <a:lnTo>
                    <a:pt x="184365" y="231533"/>
                  </a:lnTo>
                  <a:lnTo>
                    <a:pt x="203034" y="187274"/>
                  </a:lnTo>
                  <a:lnTo>
                    <a:pt x="231978" y="149733"/>
                  </a:lnTo>
                  <a:lnTo>
                    <a:pt x="269443" y="120700"/>
                  </a:lnTo>
                  <a:lnTo>
                    <a:pt x="313639" y="101981"/>
                  </a:lnTo>
                  <a:lnTo>
                    <a:pt x="362813" y="95338"/>
                  </a:lnTo>
                  <a:lnTo>
                    <a:pt x="411251" y="101790"/>
                  </a:lnTo>
                  <a:lnTo>
                    <a:pt x="455333" y="120129"/>
                  </a:lnTo>
                  <a:lnTo>
                    <a:pt x="493052" y="148818"/>
                  </a:lnTo>
                  <a:lnTo>
                    <a:pt x="522414" y="186347"/>
                  </a:lnTo>
                  <a:lnTo>
                    <a:pt x="541401" y="231152"/>
                  </a:lnTo>
                  <a:lnTo>
                    <a:pt x="543394" y="237617"/>
                  </a:lnTo>
                  <a:lnTo>
                    <a:pt x="549529" y="242417"/>
                  </a:lnTo>
                  <a:lnTo>
                    <a:pt x="556323" y="242417"/>
                  </a:lnTo>
                  <a:lnTo>
                    <a:pt x="593255" y="247624"/>
                  </a:lnTo>
                  <a:lnTo>
                    <a:pt x="626567" y="262470"/>
                  </a:lnTo>
                  <a:lnTo>
                    <a:pt x="654570" y="285877"/>
                  </a:lnTo>
                  <a:lnTo>
                    <a:pt x="670433" y="309219"/>
                  </a:lnTo>
                  <a:lnTo>
                    <a:pt x="650036" y="330542"/>
                  </a:lnTo>
                  <a:lnTo>
                    <a:pt x="627926" y="374789"/>
                  </a:lnTo>
                  <a:lnTo>
                    <a:pt x="620001" y="425500"/>
                  </a:lnTo>
                  <a:lnTo>
                    <a:pt x="620687" y="440791"/>
                  </a:lnTo>
                  <a:lnTo>
                    <a:pt x="622731" y="455637"/>
                  </a:lnTo>
                  <a:lnTo>
                    <a:pt x="639254" y="493306"/>
                  </a:lnTo>
                  <a:lnTo>
                    <a:pt x="645045" y="494626"/>
                  </a:lnTo>
                  <a:lnTo>
                    <a:pt x="651167" y="493483"/>
                  </a:lnTo>
                  <a:lnTo>
                    <a:pt x="659295" y="490169"/>
                  </a:lnTo>
                  <a:lnTo>
                    <a:pt x="663282" y="481380"/>
                  </a:lnTo>
                  <a:lnTo>
                    <a:pt x="660120" y="473252"/>
                  </a:lnTo>
                  <a:lnTo>
                    <a:pt x="656145" y="461721"/>
                  </a:lnTo>
                  <a:lnTo>
                    <a:pt x="653351" y="449961"/>
                  </a:lnTo>
                  <a:lnTo>
                    <a:pt x="651713" y="437946"/>
                  </a:lnTo>
                  <a:lnTo>
                    <a:pt x="651167" y="425665"/>
                  </a:lnTo>
                  <a:lnTo>
                    <a:pt x="657987" y="383425"/>
                  </a:lnTo>
                  <a:lnTo>
                    <a:pt x="676948" y="346735"/>
                  </a:lnTo>
                  <a:lnTo>
                    <a:pt x="702830" y="320814"/>
                  </a:lnTo>
                  <a:lnTo>
                    <a:pt x="703745" y="320370"/>
                  </a:lnTo>
                  <a:lnTo>
                    <a:pt x="704011" y="319633"/>
                  </a:lnTo>
                  <a:lnTo>
                    <a:pt x="705827" y="317804"/>
                  </a:lnTo>
                  <a:lnTo>
                    <a:pt x="742429" y="298831"/>
                  </a:lnTo>
                  <a:lnTo>
                    <a:pt x="784504" y="292011"/>
                  </a:lnTo>
                  <a:lnTo>
                    <a:pt x="789470" y="292011"/>
                  </a:lnTo>
                  <a:lnTo>
                    <a:pt x="791629" y="293179"/>
                  </a:lnTo>
                  <a:lnTo>
                    <a:pt x="796607" y="290017"/>
                  </a:lnTo>
                  <a:lnTo>
                    <a:pt x="799744" y="287693"/>
                  </a:lnTo>
                  <a:lnTo>
                    <a:pt x="802563" y="284378"/>
                  </a:lnTo>
                  <a:lnTo>
                    <a:pt x="803402" y="280403"/>
                  </a:lnTo>
                  <a:lnTo>
                    <a:pt x="821055" y="239306"/>
                  </a:lnTo>
                  <a:lnTo>
                    <a:pt x="850290" y="207073"/>
                  </a:lnTo>
                  <a:lnTo>
                    <a:pt x="888276" y="185966"/>
                  </a:lnTo>
                  <a:lnTo>
                    <a:pt x="932243" y="178257"/>
                  </a:lnTo>
                  <a:lnTo>
                    <a:pt x="939038" y="178257"/>
                  </a:lnTo>
                  <a:lnTo>
                    <a:pt x="945172" y="173443"/>
                  </a:lnTo>
                  <a:lnTo>
                    <a:pt x="966330" y="122351"/>
                  </a:lnTo>
                  <a:lnTo>
                    <a:pt x="995794" y="84975"/>
                  </a:lnTo>
                  <a:lnTo>
                    <a:pt x="1033551" y="56388"/>
                  </a:lnTo>
                  <a:lnTo>
                    <a:pt x="1077544" y="38112"/>
                  </a:lnTo>
                  <a:lnTo>
                    <a:pt x="1125753" y="31673"/>
                  </a:lnTo>
                  <a:lnTo>
                    <a:pt x="1174953" y="38290"/>
                  </a:lnTo>
                  <a:lnTo>
                    <a:pt x="1219212" y="56959"/>
                  </a:lnTo>
                  <a:lnTo>
                    <a:pt x="1256753" y="85902"/>
                  </a:lnTo>
                  <a:lnTo>
                    <a:pt x="1285773" y="123355"/>
                  </a:lnTo>
                  <a:lnTo>
                    <a:pt x="1304493" y="167563"/>
                  </a:lnTo>
                  <a:lnTo>
                    <a:pt x="1311135" y="216738"/>
                  </a:lnTo>
                  <a:lnTo>
                    <a:pt x="1310614" y="230936"/>
                  </a:lnTo>
                  <a:lnTo>
                    <a:pt x="1309027" y="244919"/>
                  </a:lnTo>
                  <a:lnTo>
                    <a:pt x="1306385" y="258660"/>
                  </a:lnTo>
                  <a:lnTo>
                    <a:pt x="1302689" y="272110"/>
                  </a:lnTo>
                  <a:lnTo>
                    <a:pt x="1302054" y="279400"/>
                  </a:lnTo>
                  <a:lnTo>
                    <a:pt x="1304823" y="285889"/>
                  </a:lnTo>
                  <a:lnTo>
                    <a:pt x="1310170" y="290563"/>
                  </a:lnTo>
                  <a:lnTo>
                    <a:pt x="1317282" y="292341"/>
                  </a:lnTo>
                  <a:lnTo>
                    <a:pt x="1324571" y="292341"/>
                  </a:lnTo>
                  <a:lnTo>
                    <a:pt x="1366647" y="299186"/>
                  </a:lnTo>
                  <a:lnTo>
                    <a:pt x="1403235" y="318236"/>
                  </a:lnTo>
                  <a:lnTo>
                    <a:pt x="1432128" y="347218"/>
                  </a:lnTo>
                  <a:lnTo>
                    <a:pt x="1451089" y="383895"/>
                  </a:lnTo>
                  <a:lnTo>
                    <a:pt x="1457896" y="425996"/>
                  </a:lnTo>
                  <a:lnTo>
                    <a:pt x="1451089" y="468071"/>
                  </a:lnTo>
                  <a:lnTo>
                    <a:pt x="1432128" y="504659"/>
                  </a:lnTo>
                  <a:lnTo>
                    <a:pt x="1403235" y="533552"/>
                  </a:lnTo>
                  <a:lnTo>
                    <a:pt x="1366647" y="552513"/>
                  </a:lnTo>
                  <a:lnTo>
                    <a:pt x="1324571" y="559320"/>
                  </a:lnTo>
                  <a:lnTo>
                    <a:pt x="958100" y="559320"/>
                  </a:lnTo>
                  <a:lnTo>
                    <a:pt x="951306" y="566280"/>
                  </a:lnTo>
                  <a:lnTo>
                    <a:pt x="951306" y="583361"/>
                  </a:lnTo>
                  <a:lnTo>
                    <a:pt x="958278" y="590156"/>
                  </a:lnTo>
                  <a:lnTo>
                    <a:pt x="1324571" y="590156"/>
                  </a:lnTo>
                  <a:lnTo>
                    <a:pt x="1368132" y="584263"/>
                  </a:lnTo>
                  <a:lnTo>
                    <a:pt x="1407363" y="567613"/>
                  </a:lnTo>
                  <a:lnTo>
                    <a:pt x="1440713" y="541820"/>
                  </a:lnTo>
                  <a:lnTo>
                    <a:pt x="1466570" y="508457"/>
                  </a:lnTo>
                  <a:lnTo>
                    <a:pt x="1483385" y="469087"/>
                  </a:lnTo>
                  <a:lnTo>
                    <a:pt x="1489557" y="4253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8" name="Google Shape;408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21110" y="4190993"/>
              <a:ext cx="431787" cy="240441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9" name="Google Shape;409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495175" y="4065632"/>
              <a:ext cx="431786" cy="240441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10" name="Google Shape;410;p15"/>
          <p:cNvGrpSpPr/>
          <p:nvPr/>
        </p:nvGrpSpPr>
        <p:grpSpPr>
          <a:xfrm>
            <a:off x="5957709" y="5128565"/>
            <a:ext cx="1271270" cy="676910"/>
            <a:chOff x="5957709" y="5128565"/>
            <a:chExt cx="1271270" cy="676910"/>
          </a:xfrm>
          <a:solidFill>
            <a:srgbClr val="00B0F0"/>
          </a:solidFill>
        </p:grpSpPr>
        <p:sp>
          <p:nvSpPr>
            <p:cNvPr id="411" name="Google Shape;411;p15"/>
            <p:cNvSpPr/>
            <p:nvPr/>
          </p:nvSpPr>
          <p:spPr>
            <a:xfrm>
              <a:off x="5957709" y="5128565"/>
              <a:ext cx="1271270" cy="676910"/>
            </a:xfrm>
            <a:custGeom>
              <a:avLst/>
              <a:gdLst/>
              <a:ahLst/>
              <a:cxnLst/>
              <a:rect l="l" t="t" r="r" b="b"/>
              <a:pathLst>
                <a:path w="1271270" h="676910" extrusionOk="0">
                  <a:moveTo>
                    <a:pt x="1271155" y="487629"/>
                  </a:moveTo>
                  <a:lnTo>
                    <a:pt x="1265047" y="439585"/>
                  </a:lnTo>
                  <a:lnTo>
                    <a:pt x="1247736" y="396113"/>
                  </a:lnTo>
                  <a:lnTo>
                    <a:pt x="1234859" y="378282"/>
                  </a:lnTo>
                  <a:lnTo>
                    <a:pt x="1234859" y="488378"/>
                  </a:lnTo>
                  <a:lnTo>
                    <a:pt x="1227048" y="536625"/>
                  </a:lnTo>
                  <a:lnTo>
                    <a:pt x="1205318" y="578573"/>
                  </a:lnTo>
                  <a:lnTo>
                    <a:pt x="1172197" y="611695"/>
                  </a:lnTo>
                  <a:lnTo>
                    <a:pt x="1130249" y="633425"/>
                  </a:lnTo>
                  <a:lnTo>
                    <a:pt x="1082001" y="641235"/>
                  </a:lnTo>
                  <a:lnTo>
                    <a:pt x="508749" y="641235"/>
                  </a:lnTo>
                  <a:lnTo>
                    <a:pt x="507974" y="640473"/>
                  </a:lnTo>
                  <a:lnTo>
                    <a:pt x="188023" y="640473"/>
                  </a:lnTo>
                  <a:lnTo>
                    <a:pt x="139788" y="632663"/>
                  </a:lnTo>
                  <a:lnTo>
                    <a:pt x="97840" y="610933"/>
                  </a:lnTo>
                  <a:lnTo>
                    <a:pt x="64719" y="577811"/>
                  </a:lnTo>
                  <a:lnTo>
                    <a:pt x="42989" y="535863"/>
                  </a:lnTo>
                  <a:lnTo>
                    <a:pt x="35179" y="487629"/>
                  </a:lnTo>
                  <a:lnTo>
                    <a:pt x="42989" y="439204"/>
                  </a:lnTo>
                  <a:lnTo>
                    <a:pt x="64719" y="397141"/>
                  </a:lnTo>
                  <a:lnTo>
                    <a:pt x="97840" y="363969"/>
                  </a:lnTo>
                  <a:lnTo>
                    <a:pt x="139788" y="342214"/>
                  </a:lnTo>
                  <a:lnTo>
                    <a:pt x="188023" y="334391"/>
                  </a:lnTo>
                  <a:lnTo>
                    <a:pt x="194487" y="334391"/>
                  </a:lnTo>
                  <a:lnTo>
                    <a:pt x="200571" y="334962"/>
                  </a:lnTo>
                  <a:lnTo>
                    <a:pt x="206654" y="332486"/>
                  </a:lnTo>
                  <a:lnTo>
                    <a:pt x="213880" y="323176"/>
                  </a:lnTo>
                  <a:lnTo>
                    <a:pt x="215404" y="316712"/>
                  </a:lnTo>
                  <a:lnTo>
                    <a:pt x="213499" y="311200"/>
                  </a:lnTo>
                  <a:lnTo>
                    <a:pt x="209257" y="295757"/>
                  </a:lnTo>
                  <a:lnTo>
                    <a:pt x="206222" y="279958"/>
                  </a:lnTo>
                  <a:lnTo>
                    <a:pt x="204406" y="263918"/>
                  </a:lnTo>
                  <a:lnTo>
                    <a:pt x="203809" y="247700"/>
                  </a:lnTo>
                  <a:lnTo>
                    <a:pt x="209410" y="199059"/>
                  </a:lnTo>
                  <a:lnTo>
                    <a:pt x="225386" y="154355"/>
                  </a:lnTo>
                  <a:lnTo>
                    <a:pt x="250444" y="114884"/>
                  </a:lnTo>
                  <a:lnTo>
                    <a:pt x="283298" y="81940"/>
                  </a:lnTo>
                  <a:lnTo>
                    <a:pt x="322694" y="56807"/>
                  </a:lnTo>
                  <a:lnTo>
                    <a:pt x="367334" y="40792"/>
                  </a:lnTo>
                  <a:lnTo>
                    <a:pt x="415963" y="35153"/>
                  </a:lnTo>
                  <a:lnTo>
                    <a:pt x="462521" y="40335"/>
                  </a:lnTo>
                  <a:lnTo>
                    <a:pt x="505891" y="55168"/>
                  </a:lnTo>
                  <a:lnTo>
                    <a:pt x="544715" y="78651"/>
                  </a:lnTo>
                  <a:lnTo>
                    <a:pt x="577697" y="109778"/>
                  </a:lnTo>
                  <a:lnTo>
                    <a:pt x="603465" y="147510"/>
                  </a:lnTo>
                  <a:lnTo>
                    <a:pt x="612559" y="170357"/>
                  </a:lnTo>
                  <a:lnTo>
                    <a:pt x="574992" y="177914"/>
                  </a:lnTo>
                  <a:lnTo>
                    <a:pt x="534835" y="196557"/>
                  </a:lnTo>
                  <a:lnTo>
                    <a:pt x="500265" y="223761"/>
                  </a:lnTo>
                  <a:lnTo>
                    <a:pt x="472795" y="258381"/>
                  </a:lnTo>
                  <a:lnTo>
                    <a:pt x="453872" y="299224"/>
                  </a:lnTo>
                  <a:lnTo>
                    <a:pt x="405853" y="307797"/>
                  </a:lnTo>
                  <a:lnTo>
                    <a:pt x="362864" y="327672"/>
                  </a:lnTo>
                  <a:lnTo>
                    <a:pt x="326555" y="357238"/>
                  </a:lnTo>
                  <a:lnTo>
                    <a:pt x="298577" y="394868"/>
                  </a:lnTo>
                  <a:lnTo>
                    <a:pt x="280581" y="438937"/>
                  </a:lnTo>
                  <a:lnTo>
                    <a:pt x="274218" y="487819"/>
                  </a:lnTo>
                  <a:lnTo>
                    <a:pt x="275005" y="505345"/>
                  </a:lnTo>
                  <a:lnTo>
                    <a:pt x="286778" y="555485"/>
                  </a:lnTo>
                  <a:lnTo>
                    <a:pt x="302945" y="567067"/>
                  </a:lnTo>
                  <a:lnTo>
                    <a:pt x="309956" y="565759"/>
                  </a:lnTo>
                  <a:lnTo>
                    <a:pt x="315658" y="529336"/>
                  </a:lnTo>
                  <a:lnTo>
                    <a:pt x="312458" y="515861"/>
                  </a:lnTo>
                  <a:lnTo>
                    <a:pt x="310578" y="502094"/>
                  </a:lnTo>
                  <a:lnTo>
                    <a:pt x="309956" y="487997"/>
                  </a:lnTo>
                  <a:lnTo>
                    <a:pt x="317766" y="439585"/>
                  </a:lnTo>
                  <a:lnTo>
                    <a:pt x="339509" y="397522"/>
                  </a:lnTo>
                  <a:lnTo>
                    <a:pt x="372630" y="364350"/>
                  </a:lnTo>
                  <a:lnTo>
                    <a:pt x="414578" y="342595"/>
                  </a:lnTo>
                  <a:lnTo>
                    <a:pt x="462813" y="334772"/>
                  </a:lnTo>
                  <a:lnTo>
                    <a:pt x="468515" y="334772"/>
                  </a:lnTo>
                  <a:lnTo>
                    <a:pt x="470979" y="336105"/>
                  </a:lnTo>
                  <a:lnTo>
                    <a:pt x="476694" y="332486"/>
                  </a:lnTo>
                  <a:lnTo>
                    <a:pt x="480301" y="329831"/>
                  </a:lnTo>
                  <a:lnTo>
                    <a:pt x="483539" y="326034"/>
                  </a:lnTo>
                  <a:lnTo>
                    <a:pt x="484479" y="321462"/>
                  </a:lnTo>
                  <a:lnTo>
                    <a:pt x="504736" y="274358"/>
                  </a:lnTo>
                  <a:lnTo>
                    <a:pt x="538238" y="237401"/>
                  </a:lnTo>
                  <a:lnTo>
                    <a:pt x="581799" y="213207"/>
                  </a:lnTo>
                  <a:lnTo>
                    <a:pt x="632193" y="204355"/>
                  </a:lnTo>
                  <a:lnTo>
                    <a:pt x="639991" y="204355"/>
                  </a:lnTo>
                  <a:lnTo>
                    <a:pt x="640270" y="204139"/>
                  </a:lnTo>
                  <a:lnTo>
                    <a:pt x="680173" y="209740"/>
                  </a:lnTo>
                  <a:lnTo>
                    <a:pt x="718362" y="226771"/>
                  </a:lnTo>
                  <a:lnTo>
                    <a:pt x="750455" y="253593"/>
                  </a:lnTo>
                  <a:lnTo>
                    <a:pt x="774509" y="288950"/>
                  </a:lnTo>
                  <a:lnTo>
                    <a:pt x="778725" y="294551"/>
                  </a:lnTo>
                  <a:lnTo>
                    <a:pt x="784593" y="297992"/>
                  </a:lnTo>
                  <a:lnTo>
                    <a:pt x="791298" y="299021"/>
                  </a:lnTo>
                  <a:lnTo>
                    <a:pt x="798093" y="297332"/>
                  </a:lnTo>
                  <a:lnTo>
                    <a:pt x="803668" y="293116"/>
                  </a:lnTo>
                  <a:lnTo>
                    <a:pt x="807110" y="287261"/>
                  </a:lnTo>
                  <a:lnTo>
                    <a:pt x="808139" y="280543"/>
                  </a:lnTo>
                  <a:lnTo>
                    <a:pt x="806450" y="273748"/>
                  </a:lnTo>
                  <a:lnTo>
                    <a:pt x="778916" y="232448"/>
                  </a:lnTo>
                  <a:lnTo>
                    <a:pt x="742645" y="200494"/>
                  </a:lnTo>
                  <a:lnTo>
                    <a:pt x="699490" y="178981"/>
                  </a:lnTo>
                  <a:lnTo>
                    <a:pt x="657821" y="170345"/>
                  </a:lnTo>
                  <a:lnTo>
                    <a:pt x="666737" y="148259"/>
                  </a:lnTo>
                  <a:lnTo>
                    <a:pt x="692645" y="110667"/>
                  </a:lnTo>
                  <a:lnTo>
                    <a:pt x="725678" y="79654"/>
                  </a:lnTo>
                  <a:lnTo>
                    <a:pt x="764476" y="56248"/>
                  </a:lnTo>
                  <a:lnTo>
                    <a:pt x="807720" y="41452"/>
                  </a:lnTo>
                  <a:lnTo>
                    <a:pt x="854049" y="36296"/>
                  </a:lnTo>
                  <a:lnTo>
                    <a:pt x="902703" y="41910"/>
                  </a:lnTo>
                  <a:lnTo>
                    <a:pt x="947407" y="57873"/>
                  </a:lnTo>
                  <a:lnTo>
                    <a:pt x="986878" y="82931"/>
                  </a:lnTo>
                  <a:lnTo>
                    <a:pt x="1019822" y="115798"/>
                  </a:lnTo>
                  <a:lnTo>
                    <a:pt x="1044956" y="155194"/>
                  </a:lnTo>
                  <a:lnTo>
                    <a:pt x="1060970" y="199847"/>
                  </a:lnTo>
                  <a:lnTo>
                    <a:pt x="1066596" y="248462"/>
                  </a:lnTo>
                  <a:lnTo>
                    <a:pt x="1065999" y="264756"/>
                  </a:lnTo>
                  <a:lnTo>
                    <a:pt x="1064183" y="280784"/>
                  </a:lnTo>
                  <a:lnTo>
                    <a:pt x="1061148" y="296532"/>
                  </a:lnTo>
                  <a:lnTo>
                    <a:pt x="1056906" y="311962"/>
                  </a:lnTo>
                  <a:lnTo>
                    <a:pt x="1056182" y="320319"/>
                  </a:lnTo>
                  <a:lnTo>
                    <a:pt x="1059370" y="327774"/>
                  </a:lnTo>
                  <a:lnTo>
                    <a:pt x="1065504" y="333108"/>
                  </a:lnTo>
                  <a:lnTo>
                    <a:pt x="1073645" y="335153"/>
                  </a:lnTo>
                  <a:lnTo>
                    <a:pt x="1082001" y="335153"/>
                  </a:lnTo>
                  <a:lnTo>
                    <a:pt x="1130249" y="343014"/>
                  </a:lnTo>
                  <a:lnTo>
                    <a:pt x="1172197" y="364845"/>
                  </a:lnTo>
                  <a:lnTo>
                    <a:pt x="1205318" y="398068"/>
                  </a:lnTo>
                  <a:lnTo>
                    <a:pt x="1227048" y="440105"/>
                  </a:lnTo>
                  <a:lnTo>
                    <a:pt x="1234859" y="488378"/>
                  </a:lnTo>
                  <a:lnTo>
                    <a:pt x="1234859" y="378282"/>
                  </a:lnTo>
                  <a:lnTo>
                    <a:pt x="1220774" y="358762"/>
                  </a:lnTo>
                  <a:lnTo>
                    <a:pt x="1185710" y="329095"/>
                  </a:lnTo>
                  <a:lnTo>
                    <a:pt x="1144066" y="308660"/>
                  </a:lnTo>
                  <a:lnTo>
                    <a:pt x="1097407" y="299034"/>
                  </a:lnTo>
                  <a:lnTo>
                    <a:pt x="1099794" y="286537"/>
                  </a:lnTo>
                  <a:lnTo>
                    <a:pt x="1101509" y="273812"/>
                  </a:lnTo>
                  <a:lnTo>
                    <a:pt x="1102563" y="260870"/>
                  </a:lnTo>
                  <a:lnTo>
                    <a:pt x="1102918" y="247700"/>
                  </a:lnTo>
                  <a:lnTo>
                    <a:pt x="1097864" y="197878"/>
                  </a:lnTo>
                  <a:lnTo>
                    <a:pt x="1083348" y="151422"/>
                  </a:lnTo>
                  <a:lnTo>
                    <a:pt x="1060399" y="109359"/>
                  </a:lnTo>
                  <a:lnTo>
                    <a:pt x="1030033" y="72669"/>
                  </a:lnTo>
                  <a:lnTo>
                    <a:pt x="993254" y="42392"/>
                  </a:lnTo>
                  <a:lnTo>
                    <a:pt x="951090" y="19519"/>
                  </a:lnTo>
                  <a:lnTo>
                    <a:pt x="904544" y="5054"/>
                  </a:lnTo>
                  <a:lnTo>
                    <a:pt x="854633" y="0"/>
                  </a:lnTo>
                  <a:lnTo>
                    <a:pt x="802386" y="5575"/>
                  </a:lnTo>
                  <a:lnTo>
                    <a:pt x="753567" y="21602"/>
                  </a:lnTo>
                  <a:lnTo>
                    <a:pt x="709510" y="47002"/>
                  </a:lnTo>
                  <a:lnTo>
                    <a:pt x="671550" y="80746"/>
                  </a:lnTo>
                  <a:lnTo>
                    <a:pt x="641032" y="121767"/>
                  </a:lnTo>
                  <a:lnTo>
                    <a:pt x="635342" y="134112"/>
                  </a:lnTo>
                  <a:lnTo>
                    <a:pt x="629704" y="121767"/>
                  </a:lnTo>
                  <a:lnTo>
                    <a:pt x="599211" y="80746"/>
                  </a:lnTo>
                  <a:lnTo>
                    <a:pt x="561225" y="47002"/>
                  </a:lnTo>
                  <a:lnTo>
                    <a:pt x="517118" y="21602"/>
                  </a:lnTo>
                  <a:lnTo>
                    <a:pt x="468236" y="5575"/>
                  </a:lnTo>
                  <a:lnTo>
                    <a:pt x="415963" y="0"/>
                  </a:lnTo>
                  <a:lnTo>
                    <a:pt x="366128" y="5067"/>
                  </a:lnTo>
                  <a:lnTo>
                    <a:pt x="319671" y="19570"/>
                  </a:lnTo>
                  <a:lnTo>
                    <a:pt x="277596" y="42519"/>
                  </a:lnTo>
                  <a:lnTo>
                    <a:pt x="240919" y="72885"/>
                  </a:lnTo>
                  <a:lnTo>
                    <a:pt x="210642" y="109651"/>
                  </a:lnTo>
                  <a:lnTo>
                    <a:pt x="187769" y="151828"/>
                  </a:lnTo>
                  <a:lnTo>
                    <a:pt x="173304" y="198374"/>
                  </a:lnTo>
                  <a:lnTo>
                    <a:pt x="168262" y="248285"/>
                  </a:lnTo>
                  <a:lnTo>
                    <a:pt x="168579" y="261175"/>
                  </a:lnTo>
                  <a:lnTo>
                    <a:pt x="169583" y="274091"/>
                  </a:lnTo>
                  <a:lnTo>
                    <a:pt x="171297" y="286931"/>
                  </a:lnTo>
                  <a:lnTo>
                    <a:pt x="173774" y="299593"/>
                  </a:lnTo>
                  <a:lnTo>
                    <a:pt x="127228" y="309473"/>
                  </a:lnTo>
                  <a:lnTo>
                    <a:pt x="85623" y="330034"/>
                  </a:lnTo>
                  <a:lnTo>
                    <a:pt x="50520" y="359752"/>
                  </a:lnTo>
                  <a:lnTo>
                    <a:pt x="23507" y="397052"/>
                  </a:lnTo>
                  <a:lnTo>
                    <a:pt x="6134" y="440385"/>
                  </a:lnTo>
                  <a:lnTo>
                    <a:pt x="0" y="488188"/>
                  </a:lnTo>
                  <a:lnTo>
                    <a:pt x="6743" y="538124"/>
                  </a:lnTo>
                  <a:lnTo>
                    <a:pt x="25768" y="583095"/>
                  </a:lnTo>
                  <a:lnTo>
                    <a:pt x="55270" y="621258"/>
                  </a:lnTo>
                  <a:lnTo>
                    <a:pt x="93421" y="650773"/>
                  </a:lnTo>
                  <a:lnTo>
                    <a:pt x="138404" y="669836"/>
                  </a:lnTo>
                  <a:lnTo>
                    <a:pt x="188404" y="676592"/>
                  </a:lnTo>
                  <a:lnTo>
                    <a:pt x="482968" y="676592"/>
                  </a:lnTo>
                  <a:lnTo>
                    <a:pt x="498665" y="676592"/>
                  </a:lnTo>
                  <a:lnTo>
                    <a:pt x="508355" y="676592"/>
                  </a:lnTo>
                  <a:lnTo>
                    <a:pt x="1082001" y="676592"/>
                  </a:lnTo>
                  <a:lnTo>
                    <a:pt x="1131938" y="669836"/>
                  </a:lnTo>
                  <a:lnTo>
                    <a:pt x="1176921" y="650760"/>
                  </a:lnTo>
                  <a:lnTo>
                    <a:pt x="1215148" y="621182"/>
                  </a:lnTo>
                  <a:lnTo>
                    <a:pt x="1244815" y="582930"/>
                  </a:lnTo>
                  <a:lnTo>
                    <a:pt x="1264081" y="537806"/>
                  </a:lnTo>
                  <a:lnTo>
                    <a:pt x="1271155" y="4876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12" name="Google Shape;412;p1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440197" y="5495538"/>
              <a:ext cx="332134" cy="177761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13" name="Google Shape;413;p15"/>
          <p:cNvGrpSpPr/>
          <p:nvPr/>
        </p:nvGrpSpPr>
        <p:grpSpPr>
          <a:xfrm>
            <a:off x="1061440" y="4640078"/>
            <a:ext cx="2469279" cy="1350143"/>
            <a:chOff x="1061440" y="4640078"/>
            <a:chExt cx="2469279" cy="1350143"/>
          </a:xfrm>
        </p:grpSpPr>
        <p:pic>
          <p:nvPicPr>
            <p:cNvPr id="414" name="Google Shape;414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61440" y="4640078"/>
              <a:ext cx="1885492" cy="13501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5" name="Google Shape;415;p15"/>
            <p:cNvSpPr/>
            <p:nvPr/>
          </p:nvSpPr>
          <p:spPr>
            <a:xfrm>
              <a:off x="2981444" y="5458821"/>
              <a:ext cx="549275" cy="196850"/>
            </a:xfrm>
            <a:custGeom>
              <a:avLst/>
              <a:gdLst/>
              <a:ahLst/>
              <a:cxnLst/>
              <a:rect l="l" t="t" r="r" b="b"/>
              <a:pathLst>
                <a:path w="549275" h="196850" extrusionOk="0">
                  <a:moveTo>
                    <a:pt x="387756" y="0"/>
                  </a:moveTo>
                  <a:lnTo>
                    <a:pt x="387756" y="56959"/>
                  </a:lnTo>
                  <a:lnTo>
                    <a:pt x="0" y="56959"/>
                  </a:lnTo>
                  <a:lnTo>
                    <a:pt x="0" y="139382"/>
                  </a:lnTo>
                  <a:lnTo>
                    <a:pt x="387756" y="139382"/>
                  </a:lnTo>
                  <a:lnTo>
                    <a:pt x="387756" y="196342"/>
                  </a:lnTo>
                  <a:lnTo>
                    <a:pt x="548716" y="98171"/>
                  </a:lnTo>
                  <a:lnTo>
                    <a:pt x="387756" y="0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15"/>
          <p:cNvSpPr/>
          <p:nvPr/>
        </p:nvSpPr>
        <p:spPr>
          <a:xfrm>
            <a:off x="4356051" y="6421977"/>
            <a:ext cx="196850" cy="549275"/>
          </a:xfrm>
          <a:custGeom>
            <a:avLst/>
            <a:gdLst/>
            <a:ahLst/>
            <a:cxnLst/>
            <a:rect l="l" t="t" r="r" b="b"/>
            <a:pathLst>
              <a:path w="196850" h="549275" extrusionOk="0">
                <a:moveTo>
                  <a:pt x="139382" y="0"/>
                </a:moveTo>
                <a:lnTo>
                  <a:pt x="56959" y="0"/>
                </a:lnTo>
                <a:lnTo>
                  <a:pt x="56959" y="387756"/>
                </a:lnTo>
                <a:lnTo>
                  <a:pt x="0" y="387756"/>
                </a:lnTo>
                <a:lnTo>
                  <a:pt x="98171" y="548728"/>
                </a:lnTo>
                <a:lnTo>
                  <a:pt x="196342" y="387756"/>
                </a:lnTo>
                <a:lnTo>
                  <a:pt x="139382" y="387756"/>
                </a:lnTo>
                <a:lnTo>
                  <a:pt x="139382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5"/>
          <p:cNvSpPr/>
          <p:nvPr/>
        </p:nvSpPr>
        <p:spPr>
          <a:xfrm>
            <a:off x="5313544" y="5458821"/>
            <a:ext cx="549275" cy="196850"/>
          </a:xfrm>
          <a:custGeom>
            <a:avLst/>
            <a:gdLst/>
            <a:ahLst/>
            <a:cxnLst/>
            <a:rect l="l" t="t" r="r" b="b"/>
            <a:pathLst>
              <a:path w="549275" h="196850" extrusionOk="0">
                <a:moveTo>
                  <a:pt x="387756" y="0"/>
                </a:moveTo>
                <a:lnTo>
                  <a:pt x="387756" y="56959"/>
                </a:lnTo>
                <a:lnTo>
                  <a:pt x="0" y="56959"/>
                </a:lnTo>
                <a:lnTo>
                  <a:pt x="0" y="139382"/>
                </a:lnTo>
                <a:lnTo>
                  <a:pt x="387756" y="139382"/>
                </a:lnTo>
                <a:lnTo>
                  <a:pt x="387756" y="196342"/>
                </a:lnTo>
                <a:lnTo>
                  <a:pt x="548716" y="98171"/>
                </a:lnTo>
                <a:lnTo>
                  <a:pt x="387756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5"/>
          <p:cNvSpPr/>
          <p:nvPr/>
        </p:nvSpPr>
        <p:spPr>
          <a:xfrm>
            <a:off x="7331930" y="5458821"/>
            <a:ext cx="549275" cy="196850"/>
          </a:xfrm>
          <a:custGeom>
            <a:avLst/>
            <a:gdLst/>
            <a:ahLst/>
            <a:cxnLst/>
            <a:rect l="l" t="t" r="r" b="b"/>
            <a:pathLst>
              <a:path w="549275" h="196850" extrusionOk="0">
                <a:moveTo>
                  <a:pt x="387756" y="0"/>
                </a:moveTo>
                <a:lnTo>
                  <a:pt x="387756" y="56959"/>
                </a:lnTo>
                <a:lnTo>
                  <a:pt x="0" y="56959"/>
                </a:lnTo>
                <a:lnTo>
                  <a:pt x="0" y="139382"/>
                </a:lnTo>
                <a:lnTo>
                  <a:pt x="387756" y="139382"/>
                </a:lnTo>
                <a:lnTo>
                  <a:pt x="387756" y="196342"/>
                </a:lnTo>
                <a:lnTo>
                  <a:pt x="548716" y="98171"/>
                </a:lnTo>
                <a:lnTo>
                  <a:pt x="387756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15"/>
          <p:cNvSpPr/>
          <p:nvPr/>
        </p:nvSpPr>
        <p:spPr>
          <a:xfrm>
            <a:off x="10180530" y="5458821"/>
            <a:ext cx="549275" cy="196850"/>
          </a:xfrm>
          <a:custGeom>
            <a:avLst/>
            <a:gdLst/>
            <a:ahLst/>
            <a:cxnLst/>
            <a:rect l="l" t="t" r="r" b="b"/>
            <a:pathLst>
              <a:path w="549275" h="196850" extrusionOk="0">
                <a:moveTo>
                  <a:pt x="387756" y="0"/>
                </a:moveTo>
                <a:lnTo>
                  <a:pt x="387756" y="56959"/>
                </a:lnTo>
                <a:lnTo>
                  <a:pt x="0" y="56959"/>
                </a:lnTo>
                <a:lnTo>
                  <a:pt x="0" y="139382"/>
                </a:lnTo>
                <a:lnTo>
                  <a:pt x="387756" y="139382"/>
                </a:lnTo>
                <a:lnTo>
                  <a:pt x="387756" y="196342"/>
                </a:lnTo>
                <a:lnTo>
                  <a:pt x="548716" y="98171"/>
                </a:lnTo>
                <a:lnTo>
                  <a:pt x="387756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15"/>
          <p:cNvSpPr/>
          <p:nvPr/>
        </p:nvSpPr>
        <p:spPr>
          <a:xfrm>
            <a:off x="3944023" y="4533773"/>
            <a:ext cx="1005840" cy="306705"/>
          </a:xfrm>
          <a:custGeom>
            <a:avLst/>
            <a:gdLst/>
            <a:ahLst/>
            <a:cxnLst/>
            <a:rect l="l" t="t" r="r" b="b"/>
            <a:pathLst>
              <a:path w="1005839" h="306704" extrusionOk="0">
                <a:moveTo>
                  <a:pt x="146113" y="186334"/>
                </a:moveTo>
                <a:lnTo>
                  <a:pt x="103720" y="186334"/>
                </a:lnTo>
                <a:lnTo>
                  <a:pt x="103720" y="0"/>
                </a:lnTo>
                <a:lnTo>
                  <a:pt x="42379" y="0"/>
                </a:lnTo>
                <a:lnTo>
                  <a:pt x="42379" y="186334"/>
                </a:lnTo>
                <a:lnTo>
                  <a:pt x="0" y="186334"/>
                </a:lnTo>
                <a:lnTo>
                  <a:pt x="73063" y="306108"/>
                </a:lnTo>
                <a:lnTo>
                  <a:pt x="146113" y="186334"/>
                </a:lnTo>
                <a:close/>
              </a:path>
              <a:path w="1005839" h="306704" extrusionOk="0">
                <a:moveTo>
                  <a:pt x="317944" y="186334"/>
                </a:moveTo>
                <a:lnTo>
                  <a:pt x="275551" y="186334"/>
                </a:lnTo>
                <a:lnTo>
                  <a:pt x="275551" y="0"/>
                </a:lnTo>
                <a:lnTo>
                  <a:pt x="214210" y="0"/>
                </a:lnTo>
                <a:lnTo>
                  <a:pt x="214210" y="186334"/>
                </a:lnTo>
                <a:lnTo>
                  <a:pt x="171831" y="186334"/>
                </a:lnTo>
                <a:lnTo>
                  <a:pt x="244894" y="306108"/>
                </a:lnTo>
                <a:lnTo>
                  <a:pt x="317944" y="186334"/>
                </a:lnTo>
                <a:close/>
              </a:path>
              <a:path w="1005839" h="306704" extrusionOk="0">
                <a:moveTo>
                  <a:pt x="489775" y="186334"/>
                </a:moveTo>
                <a:lnTo>
                  <a:pt x="447382" y="186334"/>
                </a:lnTo>
                <a:lnTo>
                  <a:pt x="447382" y="0"/>
                </a:lnTo>
                <a:lnTo>
                  <a:pt x="386041" y="0"/>
                </a:lnTo>
                <a:lnTo>
                  <a:pt x="386041" y="186334"/>
                </a:lnTo>
                <a:lnTo>
                  <a:pt x="343662" y="186334"/>
                </a:lnTo>
                <a:lnTo>
                  <a:pt x="416725" y="306108"/>
                </a:lnTo>
                <a:lnTo>
                  <a:pt x="489775" y="186334"/>
                </a:lnTo>
                <a:close/>
              </a:path>
              <a:path w="1005839" h="306704" extrusionOk="0">
                <a:moveTo>
                  <a:pt x="661606" y="186334"/>
                </a:moveTo>
                <a:lnTo>
                  <a:pt x="619213" y="186334"/>
                </a:lnTo>
                <a:lnTo>
                  <a:pt x="619213" y="0"/>
                </a:lnTo>
                <a:lnTo>
                  <a:pt x="557872" y="0"/>
                </a:lnTo>
                <a:lnTo>
                  <a:pt x="557872" y="186334"/>
                </a:lnTo>
                <a:lnTo>
                  <a:pt x="515493" y="186334"/>
                </a:lnTo>
                <a:lnTo>
                  <a:pt x="588556" y="306108"/>
                </a:lnTo>
                <a:lnTo>
                  <a:pt x="661606" y="186334"/>
                </a:lnTo>
                <a:close/>
              </a:path>
              <a:path w="1005839" h="306704" extrusionOk="0">
                <a:moveTo>
                  <a:pt x="833437" y="186334"/>
                </a:moveTo>
                <a:lnTo>
                  <a:pt x="791044" y="186334"/>
                </a:lnTo>
                <a:lnTo>
                  <a:pt x="791044" y="0"/>
                </a:lnTo>
                <a:lnTo>
                  <a:pt x="729703" y="0"/>
                </a:lnTo>
                <a:lnTo>
                  <a:pt x="729703" y="186334"/>
                </a:lnTo>
                <a:lnTo>
                  <a:pt x="687324" y="186334"/>
                </a:lnTo>
                <a:lnTo>
                  <a:pt x="760387" y="306108"/>
                </a:lnTo>
                <a:lnTo>
                  <a:pt x="833437" y="186334"/>
                </a:lnTo>
                <a:close/>
              </a:path>
              <a:path w="1005839" h="306704" extrusionOk="0">
                <a:moveTo>
                  <a:pt x="1005268" y="186334"/>
                </a:moveTo>
                <a:lnTo>
                  <a:pt x="962875" y="186334"/>
                </a:lnTo>
                <a:lnTo>
                  <a:pt x="962875" y="0"/>
                </a:lnTo>
                <a:lnTo>
                  <a:pt x="901534" y="0"/>
                </a:lnTo>
                <a:lnTo>
                  <a:pt x="901534" y="186334"/>
                </a:lnTo>
                <a:lnTo>
                  <a:pt x="859155" y="186334"/>
                </a:lnTo>
                <a:lnTo>
                  <a:pt x="932218" y="306108"/>
                </a:lnTo>
                <a:lnTo>
                  <a:pt x="1005268" y="186334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" name="Google Shape;421;p15"/>
          <p:cNvGrpSpPr/>
          <p:nvPr/>
        </p:nvGrpSpPr>
        <p:grpSpPr>
          <a:xfrm>
            <a:off x="7839499" y="3265366"/>
            <a:ext cx="1211878" cy="1367010"/>
            <a:chOff x="7839499" y="3265366"/>
            <a:chExt cx="1211878" cy="1367010"/>
          </a:xfrm>
        </p:grpSpPr>
        <p:sp>
          <p:nvSpPr>
            <p:cNvPr id="422" name="Google Shape;422;p15"/>
            <p:cNvSpPr/>
            <p:nvPr/>
          </p:nvSpPr>
          <p:spPr>
            <a:xfrm>
              <a:off x="8115644" y="3265366"/>
              <a:ext cx="472440" cy="472440"/>
            </a:xfrm>
            <a:custGeom>
              <a:avLst/>
              <a:gdLst/>
              <a:ahLst/>
              <a:cxnLst/>
              <a:rect l="l" t="t" r="r" b="b"/>
              <a:pathLst>
                <a:path w="472440" h="472439" extrusionOk="0">
                  <a:moveTo>
                    <a:pt x="235915" y="0"/>
                  </a:moveTo>
                  <a:lnTo>
                    <a:pt x="188370" y="4793"/>
                  </a:lnTo>
                  <a:lnTo>
                    <a:pt x="144087" y="18540"/>
                  </a:lnTo>
                  <a:lnTo>
                    <a:pt x="104014" y="40292"/>
                  </a:lnTo>
                  <a:lnTo>
                    <a:pt x="69099" y="69100"/>
                  </a:lnTo>
                  <a:lnTo>
                    <a:pt x="40291" y="104017"/>
                  </a:lnTo>
                  <a:lnTo>
                    <a:pt x="18539" y="144093"/>
                  </a:lnTo>
                  <a:lnTo>
                    <a:pt x="4793" y="188379"/>
                  </a:lnTo>
                  <a:lnTo>
                    <a:pt x="0" y="235927"/>
                  </a:lnTo>
                  <a:lnTo>
                    <a:pt x="4793" y="283476"/>
                  </a:lnTo>
                  <a:lnTo>
                    <a:pt x="18539" y="327762"/>
                  </a:lnTo>
                  <a:lnTo>
                    <a:pt x="40291" y="367838"/>
                  </a:lnTo>
                  <a:lnTo>
                    <a:pt x="69099" y="402755"/>
                  </a:lnTo>
                  <a:lnTo>
                    <a:pt x="104014" y="431563"/>
                  </a:lnTo>
                  <a:lnTo>
                    <a:pt x="144087" y="453315"/>
                  </a:lnTo>
                  <a:lnTo>
                    <a:pt x="188370" y="467062"/>
                  </a:lnTo>
                  <a:lnTo>
                    <a:pt x="235915" y="471855"/>
                  </a:lnTo>
                  <a:lnTo>
                    <a:pt x="283463" y="467062"/>
                  </a:lnTo>
                  <a:lnTo>
                    <a:pt x="327750" y="453315"/>
                  </a:lnTo>
                  <a:lnTo>
                    <a:pt x="367825" y="431563"/>
                  </a:lnTo>
                  <a:lnTo>
                    <a:pt x="402742" y="402755"/>
                  </a:lnTo>
                  <a:lnTo>
                    <a:pt x="431551" y="367838"/>
                  </a:lnTo>
                  <a:lnTo>
                    <a:pt x="453303" y="327762"/>
                  </a:lnTo>
                  <a:lnTo>
                    <a:pt x="467049" y="283476"/>
                  </a:lnTo>
                  <a:lnTo>
                    <a:pt x="471843" y="235927"/>
                  </a:lnTo>
                  <a:lnTo>
                    <a:pt x="467049" y="188379"/>
                  </a:lnTo>
                  <a:lnTo>
                    <a:pt x="453303" y="144093"/>
                  </a:lnTo>
                  <a:lnTo>
                    <a:pt x="431551" y="104017"/>
                  </a:lnTo>
                  <a:lnTo>
                    <a:pt x="402742" y="69100"/>
                  </a:lnTo>
                  <a:lnTo>
                    <a:pt x="367825" y="40292"/>
                  </a:lnTo>
                  <a:lnTo>
                    <a:pt x="327750" y="18540"/>
                  </a:lnTo>
                  <a:lnTo>
                    <a:pt x="283463" y="4793"/>
                  </a:lnTo>
                  <a:lnTo>
                    <a:pt x="235915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5"/>
            <p:cNvSpPr/>
            <p:nvPr/>
          </p:nvSpPr>
          <p:spPr>
            <a:xfrm>
              <a:off x="8115644" y="3265366"/>
              <a:ext cx="472440" cy="472440"/>
            </a:xfrm>
            <a:custGeom>
              <a:avLst/>
              <a:gdLst/>
              <a:ahLst/>
              <a:cxnLst/>
              <a:rect l="l" t="t" r="r" b="b"/>
              <a:pathLst>
                <a:path w="472440" h="472439" extrusionOk="0">
                  <a:moveTo>
                    <a:pt x="471843" y="235927"/>
                  </a:moveTo>
                  <a:lnTo>
                    <a:pt x="467049" y="283476"/>
                  </a:lnTo>
                  <a:lnTo>
                    <a:pt x="453303" y="327762"/>
                  </a:lnTo>
                  <a:lnTo>
                    <a:pt x="431551" y="367838"/>
                  </a:lnTo>
                  <a:lnTo>
                    <a:pt x="402742" y="402755"/>
                  </a:lnTo>
                  <a:lnTo>
                    <a:pt x="367825" y="431563"/>
                  </a:lnTo>
                  <a:lnTo>
                    <a:pt x="327750" y="453315"/>
                  </a:lnTo>
                  <a:lnTo>
                    <a:pt x="283463" y="467062"/>
                  </a:lnTo>
                  <a:lnTo>
                    <a:pt x="235915" y="471855"/>
                  </a:lnTo>
                  <a:lnTo>
                    <a:pt x="188370" y="467062"/>
                  </a:lnTo>
                  <a:lnTo>
                    <a:pt x="144087" y="453315"/>
                  </a:lnTo>
                  <a:lnTo>
                    <a:pt x="104014" y="431563"/>
                  </a:lnTo>
                  <a:lnTo>
                    <a:pt x="69099" y="402755"/>
                  </a:lnTo>
                  <a:lnTo>
                    <a:pt x="40291" y="367838"/>
                  </a:lnTo>
                  <a:lnTo>
                    <a:pt x="18539" y="327762"/>
                  </a:lnTo>
                  <a:lnTo>
                    <a:pt x="4793" y="283476"/>
                  </a:lnTo>
                  <a:lnTo>
                    <a:pt x="0" y="235927"/>
                  </a:lnTo>
                  <a:lnTo>
                    <a:pt x="4793" y="188379"/>
                  </a:lnTo>
                  <a:lnTo>
                    <a:pt x="18539" y="144093"/>
                  </a:lnTo>
                  <a:lnTo>
                    <a:pt x="40291" y="104017"/>
                  </a:lnTo>
                  <a:lnTo>
                    <a:pt x="69099" y="69100"/>
                  </a:lnTo>
                  <a:lnTo>
                    <a:pt x="104014" y="40292"/>
                  </a:lnTo>
                  <a:lnTo>
                    <a:pt x="144087" y="18540"/>
                  </a:lnTo>
                  <a:lnTo>
                    <a:pt x="188370" y="4793"/>
                  </a:lnTo>
                  <a:lnTo>
                    <a:pt x="235915" y="0"/>
                  </a:lnTo>
                  <a:lnTo>
                    <a:pt x="283463" y="4793"/>
                  </a:lnTo>
                  <a:lnTo>
                    <a:pt x="327750" y="18540"/>
                  </a:lnTo>
                  <a:lnTo>
                    <a:pt x="367825" y="40292"/>
                  </a:lnTo>
                  <a:lnTo>
                    <a:pt x="402742" y="69100"/>
                  </a:lnTo>
                  <a:lnTo>
                    <a:pt x="431551" y="104017"/>
                  </a:lnTo>
                  <a:lnTo>
                    <a:pt x="453303" y="144093"/>
                  </a:lnTo>
                  <a:lnTo>
                    <a:pt x="467049" y="188379"/>
                  </a:lnTo>
                  <a:lnTo>
                    <a:pt x="471843" y="235927"/>
                  </a:lnTo>
                  <a:close/>
                </a:path>
              </a:pathLst>
            </a:custGeom>
            <a:noFill/>
            <a:ln w="402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4" name="Google Shape;424;p1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267585" y="3407804"/>
              <a:ext cx="167944" cy="1968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15"/>
            <p:cNvSpPr/>
            <p:nvPr/>
          </p:nvSpPr>
          <p:spPr>
            <a:xfrm>
              <a:off x="8392865" y="4307891"/>
              <a:ext cx="146685" cy="324485"/>
            </a:xfrm>
            <a:custGeom>
              <a:avLst/>
              <a:gdLst/>
              <a:ahLst/>
              <a:cxnLst/>
              <a:rect l="l" t="t" r="r" b="b"/>
              <a:pathLst>
                <a:path w="146684" h="324485" extrusionOk="0">
                  <a:moveTo>
                    <a:pt x="103720" y="0"/>
                  </a:moveTo>
                  <a:lnTo>
                    <a:pt x="42379" y="0"/>
                  </a:lnTo>
                  <a:lnTo>
                    <a:pt x="42379" y="204724"/>
                  </a:lnTo>
                  <a:lnTo>
                    <a:pt x="0" y="204724"/>
                  </a:lnTo>
                  <a:lnTo>
                    <a:pt x="73063" y="324472"/>
                  </a:lnTo>
                  <a:lnTo>
                    <a:pt x="146113" y="204724"/>
                  </a:lnTo>
                  <a:lnTo>
                    <a:pt x="103720" y="204724"/>
                  </a:lnTo>
                  <a:lnTo>
                    <a:pt x="103720" y="0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5"/>
            <p:cNvSpPr/>
            <p:nvPr/>
          </p:nvSpPr>
          <p:spPr>
            <a:xfrm>
              <a:off x="8372562" y="3543718"/>
              <a:ext cx="678815" cy="678815"/>
            </a:xfrm>
            <a:custGeom>
              <a:avLst/>
              <a:gdLst/>
              <a:ahLst/>
              <a:cxnLst/>
              <a:rect l="l" t="t" r="r" b="b"/>
              <a:pathLst>
                <a:path w="678815" h="678814" extrusionOk="0">
                  <a:moveTo>
                    <a:pt x="339229" y="0"/>
                  </a:moveTo>
                  <a:lnTo>
                    <a:pt x="293198" y="3096"/>
                  </a:lnTo>
                  <a:lnTo>
                    <a:pt x="249049" y="12117"/>
                  </a:lnTo>
                  <a:lnTo>
                    <a:pt x="207186" y="26658"/>
                  </a:lnTo>
                  <a:lnTo>
                    <a:pt x="168014" y="46315"/>
                  </a:lnTo>
                  <a:lnTo>
                    <a:pt x="131936" y="70683"/>
                  </a:lnTo>
                  <a:lnTo>
                    <a:pt x="99358" y="99358"/>
                  </a:lnTo>
                  <a:lnTo>
                    <a:pt x="70683" y="131936"/>
                  </a:lnTo>
                  <a:lnTo>
                    <a:pt x="46315" y="168014"/>
                  </a:lnTo>
                  <a:lnTo>
                    <a:pt x="26658" y="207186"/>
                  </a:lnTo>
                  <a:lnTo>
                    <a:pt x="12117" y="249049"/>
                  </a:lnTo>
                  <a:lnTo>
                    <a:pt x="3096" y="293198"/>
                  </a:lnTo>
                  <a:lnTo>
                    <a:pt x="0" y="339229"/>
                  </a:lnTo>
                  <a:lnTo>
                    <a:pt x="3096" y="385260"/>
                  </a:lnTo>
                  <a:lnTo>
                    <a:pt x="12117" y="429410"/>
                  </a:lnTo>
                  <a:lnTo>
                    <a:pt x="26658" y="471272"/>
                  </a:lnTo>
                  <a:lnTo>
                    <a:pt x="46315" y="510444"/>
                  </a:lnTo>
                  <a:lnTo>
                    <a:pt x="70683" y="546522"/>
                  </a:lnTo>
                  <a:lnTo>
                    <a:pt x="99358" y="579100"/>
                  </a:lnTo>
                  <a:lnTo>
                    <a:pt x="131936" y="607776"/>
                  </a:lnTo>
                  <a:lnTo>
                    <a:pt x="168014" y="632144"/>
                  </a:lnTo>
                  <a:lnTo>
                    <a:pt x="207186" y="651800"/>
                  </a:lnTo>
                  <a:lnTo>
                    <a:pt x="249049" y="666341"/>
                  </a:lnTo>
                  <a:lnTo>
                    <a:pt x="293198" y="675362"/>
                  </a:lnTo>
                  <a:lnTo>
                    <a:pt x="339229" y="678459"/>
                  </a:lnTo>
                  <a:lnTo>
                    <a:pt x="385260" y="675362"/>
                  </a:lnTo>
                  <a:lnTo>
                    <a:pt x="429410" y="666341"/>
                  </a:lnTo>
                  <a:lnTo>
                    <a:pt x="471272" y="651800"/>
                  </a:lnTo>
                  <a:lnTo>
                    <a:pt x="510444" y="632144"/>
                  </a:lnTo>
                  <a:lnTo>
                    <a:pt x="546522" y="607776"/>
                  </a:lnTo>
                  <a:lnTo>
                    <a:pt x="579100" y="579100"/>
                  </a:lnTo>
                  <a:lnTo>
                    <a:pt x="607776" y="546522"/>
                  </a:lnTo>
                  <a:lnTo>
                    <a:pt x="632144" y="510444"/>
                  </a:lnTo>
                  <a:lnTo>
                    <a:pt x="651800" y="471272"/>
                  </a:lnTo>
                  <a:lnTo>
                    <a:pt x="666341" y="429410"/>
                  </a:lnTo>
                  <a:lnTo>
                    <a:pt x="675362" y="385260"/>
                  </a:lnTo>
                  <a:lnTo>
                    <a:pt x="678459" y="339229"/>
                  </a:lnTo>
                  <a:lnTo>
                    <a:pt x="675362" y="293198"/>
                  </a:lnTo>
                  <a:lnTo>
                    <a:pt x="666341" y="249049"/>
                  </a:lnTo>
                  <a:lnTo>
                    <a:pt x="651800" y="207186"/>
                  </a:lnTo>
                  <a:lnTo>
                    <a:pt x="632144" y="168014"/>
                  </a:lnTo>
                  <a:lnTo>
                    <a:pt x="607776" y="131936"/>
                  </a:lnTo>
                  <a:lnTo>
                    <a:pt x="579100" y="99358"/>
                  </a:lnTo>
                  <a:lnTo>
                    <a:pt x="546522" y="70683"/>
                  </a:lnTo>
                  <a:lnTo>
                    <a:pt x="510444" y="46315"/>
                  </a:lnTo>
                  <a:lnTo>
                    <a:pt x="471272" y="26658"/>
                  </a:lnTo>
                  <a:lnTo>
                    <a:pt x="429410" y="12117"/>
                  </a:lnTo>
                  <a:lnTo>
                    <a:pt x="385260" y="3096"/>
                  </a:lnTo>
                  <a:lnTo>
                    <a:pt x="339229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5"/>
            <p:cNvSpPr/>
            <p:nvPr/>
          </p:nvSpPr>
          <p:spPr>
            <a:xfrm>
              <a:off x="8372562" y="3543718"/>
              <a:ext cx="678815" cy="678815"/>
            </a:xfrm>
            <a:custGeom>
              <a:avLst/>
              <a:gdLst/>
              <a:ahLst/>
              <a:cxnLst/>
              <a:rect l="l" t="t" r="r" b="b"/>
              <a:pathLst>
                <a:path w="678815" h="678814" extrusionOk="0">
                  <a:moveTo>
                    <a:pt x="678459" y="339229"/>
                  </a:moveTo>
                  <a:lnTo>
                    <a:pt x="675362" y="385260"/>
                  </a:lnTo>
                  <a:lnTo>
                    <a:pt x="666341" y="429410"/>
                  </a:lnTo>
                  <a:lnTo>
                    <a:pt x="651800" y="471272"/>
                  </a:lnTo>
                  <a:lnTo>
                    <a:pt x="632144" y="510444"/>
                  </a:lnTo>
                  <a:lnTo>
                    <a:pt x="607776" y="546522"/>
                  </a:lnTo>
                  <a:lnTo>
                    <a:pt x="579100" y="579100"/>
                  </a:lnTo>
                  <a:lnTo>
                    <a:pt x="546522" y="607776"/>
                  </a:lnTo>
                  <a:lnTo>
                    <a:pt x="510444" y="632144"/>
                  </a:lnTo>
                  <a:lnTo>
                    <a:pt x="471272" y="651800"/>
                  </a:lnTo>
                  <a:lnTo>
                    <a:pt x="429410" y="666341"/>
                  </a:lnTo>
                  <a:lnTo>
                    <a:pt x="385260" y="675362"/>
                  </a:lnTo>
                  <a:lnTo>
                    <a:pt x="339229" y="678459"/>
                  </a:lnTo>
                  <a:lnTo>
                    <a:pt x="293198" y="675362"/>
                  </a:lnTo>
                  <a:lnTo>
                    <a:pt x="249049" y="666341"/>
                  </a:lnTo>
                  <a:lnTo>
                    <a:pt x="207186" y="651800"/>
                  </a:lnTo>
                  <a:lnTo>
                    <a:pt x="168014" y="632144"/>
                  </a:lnTo>
                  <a:lnTo>
                    <a:pt x="131936" y="607776"/>
                  </a:lnTo>
                  <a:lnTo>
                    <a:pt x="99358" y="579100"/>
                  </a:lnTo>
                  <a:lnTo>
                    <a:pt x="70683" y="546522"/>
                  </a:lnTo>
                  <a:lnTo>
                    <a:pt x="46315" y="510444"/>
                  </a:lnTo>
                  <a:lnTo>
                    <a:pt x="26658" y="471272"/>
                  </a:lnTo>
                  <a:lnTo>
                    <a:pt x="12117" y="429410"/>
                  </a:lnTo>
                  <a:lnTo>
                    <a:pt x="3096" y="385260"/>
                  </a:lnTo>
                  <a:lnTo>
                    <a:pt x="0" y="339229"/>
                  </a:lnTo>
                  <a:lnTo>
                    <a:pt x="3096" y="293198"/>
                  </a:lnTo>
                  <a:lnTo>
                    <a:pt x="12117" y="249049"/>
                  </a:lnTo>
                  <a:lnTo>
                    <a:pt x="26658" y="207186"/>
                  </a:lnTo>
                  <a:lnTo>
                    <a:pt x="46315" y="168014"/>
                  </a:lnTo>
                  <a:lnTo>
                    <a:pt x="70683" y="131936"/>
                  </a:lnTo>
                  <a:lnTo>
                    <a:pt x="99358" y="99358"/>
                  </a:lnTo>
                  <a:lnTo>
                    <a:pt x="131936" y="70683"/>
                  </a:lnTo>
                  <a:lnTo>
                    <a:pt x="168014" y="46315"/>
                  </a:lnTo>
                  <a:lnTo>
                    <a:pt x="207186" y="26658"/>
                  </a:lnTo>
                  <a:lnTo>
                    <a:pt x="249049" y="12117"/>
                  </a:lnTo>
                  <a:lnTo>
                    <a:pt x="293198" y="3096"/>
                  </a:lnTo>
                  <a:lnTo>
                    <a:pt x="339229" y="0"/>
                  </a:lnTo>
                  <a:lnTo>
                    <a:pt x="385260" y="3096"/>
                  </a:lnTo>
                  <a:lnTo>
                    <a:pt x="429410" y="12117"/>
                  </a:lnTo>
                  <a:lnTo>
                    <a:pt x="471272" y="26658"/>
                  </a:lnTo>
                  <a:lnTo>
                    <a:pt x="510444" y="46315"/>
                  </a:lnTo>
                  <a:lnTo>
                    <a:pt x="546522" y="70683"/>
                  </a:lnTo>
                  <a:lnTo>
                    <a:pt x="579100" y="99358"/>
                  </a:lnTo>
                  <a:lnTo>
                    <a:pt x="607776" y="131936"/>
                  </a:lnTo>
                  <a:lnTo>
                    <a:pt x="632144" y="168014"/>
                  </a:lnTo>
                  <a:lnTo>
                    <a:pt x="651800" y="207186"/>
                  </a:lnTo>
                  <a:lnTo>
                    <a:pt x="666341" y="249049"/>
                  </a:lnTo>
                  <a:lnTo>
                    <a:pt x="675362" y="293198"/>
                  </a:lnTo>
                  <a:lnTo>
                    <a:pt x="678459" y="339229"/>
                  </a:lnTo>
                  <a:close/>
                </a:path>
              </a:pathLst>
            </a:custGeom>
            <a:noFill/>
            <a:ln w="578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7839499" y="3656203"/>
              <a:ext cx="678815" cy="678815"/>
            </a:xfrm>
            <a:custGeom>
              <a:avLst/>
              <a:gdLst/>
              <a:ahLst/>
              <a:cxnLst/>
              <a:rect l="l" t="t" r="r" b="b"/>
              <a:pathLst>
                <a:path w="678815" h="678814" extrusionOk="0">
                  <a:moveTo>
                    <a:pt x="339229" y="0"/>
                  </a:moveTo>
                  <a:lnTo>
                    <a:pt x="293198" y="3096"/>
                  </a:lnTo>
                  <a:lnTo>
                    <a:pt x="249049" y="12117"/>
                  </a:lnTo>
                  <a:lnTo>
                    <a:pt x="207186" y="26658"/>
                  </a:lnTo>
                  <a:lnTo>
                    <a:pt x="168014" y="46315"/>
                  </a:lnTo>
                  <a:lnTo>
                    <a:pt x="131936" y="70683"/>
                  </a:lnTo>
                  <a:lnTo>
                    <a:pt x="99358" y="99358"/>
                  </a:lnTo>
                  <a:lnTo>
                    <a:pt x="70683" y="131936"/>
                  </a:lnTo>
                  <a:lnTo>
                    <a:pt x="46315" y="168014"/>
                  </a:lnTo>
                  <a:lnTo>
                    <a:pt x="26658" y="207186"/>
                  </a:lnTo>
                  <a:lnTo>
                    <a:pt x="12117" y="249049"/>
                  </a:lnTo>
                  <a:lnTo>
                    <a:pt x="3096" y="293198"/>
                  </a:lnTo>
                  <a:lnTo>
                    <a:pt x="0" y="339229"/>
                  </a:lnTo>
                  <a:lnTo>
                    <a:pt x="3096" y="385260"/>
                  </a:lnTo>
                  <a:lnTo>
                    <a:pt x="12117" y="429410"/>
                  </a:lnTo>
                  <a:lnTo>
                    <a:pt x="26658" y="471272"/>
                  </a:lnTo>
                  <a:lnTo>
                    <a:pt x="46315" y="510444"/>
                  </a:lnTo>
                  <a:lnTo>
                    <a:pt x="70683" y="546522"/>
                  </a:lnTo>
                  <a:lnTo>
                    <a:pt x="99358" y="579100"/>
                  </a:lnTo>
                  <a:lnTo>
                    <a:pt x="131936" y="607776"/>
                  </a:lnTo>
                  <a:lnTo>
                    <a:pt x="168014" y="632144"/>
                  </a:lnTo>
                  <a:lnTo>
                    <a:pt x="207186" y="651800"/>
                  </a:lnTo>
                  <a:lnTo>
                    <a:pt x="249049" y="666341"/>
                  </a:lnTo>
                  <a:lnTo>
                    <a:pt x="293198" y="675362"/>
                  </a:lnTo>
                  <a:lnTo>
                    <a:pt x="339229" y="678459"/>
                  </a:lnTo>
                  <a:lnTo>
                    <a:pt x="385260" y="675362"/>
                  </a:lnTo>
                  <a:lnTo>
                    <a:pt x="429410" y="666341"/>
                  </a:lnTo>
                  <a:lnTo>
                    <a:pt x="471272" y="651800"/>
                  </a:lnTo>
                  <a:lnTo>
                    <a:pt x="510444" y="632144"/>
                  </a:lnTo>
                  <a:lnTo>
                    <a:pt x="546522" y="607776"/>
                  </a:lnTo>
                  <a:lnTo>
                    <a:pt x="579100" y="579100"/>
                  </a:lnTo>
                  <a:lnTo>
                    <a:pt x="607776" y="546522"/>
                  </a:lnTo>
                  <a:lnTo>
                    <a:pt x="632144" y="510444"/>
                  </a:lnTo>
                  <a:lnTo>
                    <a:pt x="651800" y="471272"/>
                  </a:lnTo>
                  <a:lnTo>
                    <a:pt x="666341" y="429410"/>
                  </a:lnTo>
                  <a:lnTo>
                    <a:pt x="675362" y="385260"/>
                  </a:lnTo>
                  <a:lnTo>
                    <a:pt x="678459" y="339229"/>
                  </a:lnTo>
                  <a:lnTo>
                    <a:pt x="675362" y="293198"/>
                  </a:lnTo>
                  <a:lnTo>
                    <a:pt x="666341" y="249049"/>
                  </a:lnTo>
                  <a:lnTo>
                    <a:pt x="651800" y="207186"/>
                  </a:lnTo>
                  <a:lnTo>
                    <a:pt x="632144" y="168014"/>
                  </a:lnTo>
                  <a:lnTo>
                    <a:pt x="607776" y="131936"/>
                  </a:lnTo>
                  <a:lnTo>
                    <a:pt x="579100" y="99358"/>
                  </a:lnTo>
                  <a:lnTo>
                    <a:pt x="546522" y="70683"/>
                  </a:lnTo>
                  <a:lnTo>
                    <a:pt x="510444" y="46315"/>
                  </a:lnTo>
                  <a:lnTo>
                    <a:pt x="471272" y="26658"/>
                  </a:lnTo>
                  <a:lnTo>
                    <a:pt x="429410" y="12117"/>
                  </a:lnTo>
                  <a:lnTo>
                    <a:pt x="385260" y="3096"/>
                  </a:lnTo>
                  <a:lnTo>
                    <a:pt x="339229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7839499" y="3656203"/>
              <a:ext cx="678815" cy="678815"/>
            </a:xfrm>
            <a:custGeom>
              <a:avLst/>
              <a:gdLst/>
              <a:ahLst/>
              <a:cxnLst/>
              <a:rect l="l" t="t" r="r" b="b"/>
              <a:pathLst>
                <a:path w="678815" h="678814" extrusionOk="0">
                  <a:moveTo>
                    <a:pt x="678459" y="339229"/>
                  </a:moveTo>
                  <a:lnTo>
                    <a:pt x="675362" y="385260"/>
                  </a:lnTo>
                  <a:lnTo>
                    <a:pt x="666341" y="429410"/>
                  </a:lnTo>
                  <a:lnTo>
                    <a:pt x="651800" y="471272"/>
                  </a:lnTo>
                  <a:lnTo>
                    <a:pt x="632144" y="510444"/>
                  </a:lnTo>
                  <a:lnTo>
                    <a:pt x="607776" y="546522"/>
                  </a:lnTo>
                  <a:lnTo>
                    <a:pt x="579100" y="579100"/>
                  </a:lnTo>
                  <a:lnTo>
                    <a:pt x="546522" y="607776"/>
                  </a:lnTo>
                  <a:lnTo>
                    <a:pt x="510444" y="632144"/>
                  </a:lnTo>
                  <a:lnTo>
                    <a:pt x="471272" y="651800"/>
                  </a:lnTo>
                  <a:lnTo>
                    <a:pt x="429410" y="666341"/>
                  </a:lnTo>
                  <a:lnTo>
                    <a:pt x="385260" y="675362"/>
                  </a:lnTo>
                  <a:lnTo>
                    <a:pt x="339229" y="678459"/>
                  </a:lnTo>
                  <a:lnTo>
                    <a:pt x="293198" y="675362"/>
                  </a:lnTo>
                  <a:lnTo>
                    <a:pt x="249049" y="666341"/>
                  </a:lnTo>
                  <a:lnTo>
                    <a:pt x="207186" y="651800"/>
                  </a:lnTo>
                  <a:lnTo>
                    <a:pt x="168014" y="632144"/>
                  </a:lnTo>
                  <a:lnTo>
                    <a:pt x="131936" y="607776"/>
                  </a:lnTo>
                  <a:lnTo>
                    <a:pt x="99358" y="579100"/>
                  </a:lnTo>
                  <a:lnTo>
                    <a:pt x="70683" y="546522"/>
                  </a:lnTo>
                  <a:lnTo>
                    <a:pt x="46315" y="510444"/>
                  </a:lnTo>
                  <a:lnTo>
                    <a:pt x="26658" y="471272"/>
                  </a:lnTo>
                  <a:lnTo>
                    <a:pt x="12117" y="429410"/>
                  </a:lnTo>
                  <a:lnTo>
                    <a:pt x="3096" y="385260"/>
                  </a:lnTo>
                  <a:lnTo>
                    <a:pt x="0" y="339229"/>
                  </a:lnTo>
                  <a:lnTo>
                    <a:pt x="3096" y="293198"/>
                  </a:lnTo>
                  <a:lnTo>
                    <a:pt x="12117" y="249049"/>
                  </a:lnTo>
                  <a:lnTo>
                    <a:pt x="26658" y="207186"/>
                  </a:lnTo>
                  <a:lnTo>
                    <a:pt x="46315" y="168014"/>
                  </a:lnTo>
                  <a:lnTo>
                    <a:pt x="70683" y="131936"/>
                  </a:lnTo>
                  <a:lnTo>
                    <a:pt x="99358" y="99358"/>
                  </a:lnTo>
                  <a:lnTo>
                    <a:pt x="131936" y="70683"/>
                  </a:lnTo>
                  <a:lnTo>
                    <a:pt x="168014" y="46315"/>
                  </a:lnTo>
                  <a:lnTo>
                    <a:pt x="207186" y="26658"/>
                  </a:lnTo>
                  <a:lnTo>
                    <a:pt x="249049" y="12117"/>
                  </a:lnTo>
                  <a:lnTo>
                    <a:pt x="293198" y="3096"/>
                  </a:lnTo>
                  <a:lnTo>
                    <a:pt x="339229" y="0"/>
                  </a:lnTo>
                  <a:lnTo>
                    <a:pt x="385260" y="3096"/>
                  </a:lnTo>
                  <a:lnTo>
                    <a:pt x="429410" y="12117"/>
                  </a:lnTo>
                  <a:lnTo>
                    <a:pt x="471272" y="26658"/>
                  </a:lnTo>
                  <a:lnTo>
                    <a:pt x="510444" y="46315"/>
                  </a:lnTo>
                  <a:lnTo>
                    <a:pt x="546522" y="70683"/>
                  </a:lnTo>
                  <a:lnTo>
                    <a:pt x="579100" y="99358"/>
                  </a:lnTo>
                  <a:lnTo>
                    <a:pt x="607776" y="131936"/>
                  </a:lnTo>
                  <a:lnTo>
                    <a:pt x="632144" y="168014"/>
                  </a:lnTo>
                  <a:lnTo>
                    <a:pt x="651800" y="207186"/>
                  </a:lnTo>
                  <a:lnTo>
                    <a:pt x="666341" y="249049"/>
                  </a:lnTo>
                  <a:lnTo>
                    <a:pt x="675362" y="293198"/>
                  </a:lnTo>
                  <a:lnTo>
                    <a:pt x="678459" y="339229"/>
                  </a:lnTo>
                  <a:close/>
                </a:path>
              </a:pathLst>
            </a:custGeom>
            <a:noFill/>
            <a:ln w="578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0" name="Google Shape;430;p15"/>
          <p:cNvSpPr txBox="1"/>
          <p:nvPr/>
        </p:nvSpPr>
        <p:spPr>
          <a:xfrm>
            <a:off x="1318096" y="6133593"/>
            <a:ext cx="1235075" cy="372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5095" marR="5080" lvl="0" indent="-113030" algn="l" rtl="0">
              <a:lnSpc>
                <a:spcPct val="103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Renewable Energy &amp; Water Source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5"/>
          <p:cNvSpPr txBox="1"/>
          <p:nvPr/>
        </p:nvSpPr>
        <p:spPr>
          <a:xfrm>
            <a:off x="3849090" y="6133593"/>
            <a:ext cx="1210310" cy="1993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Direct Air Capture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5"/>
          <p:cNvSpPr txBox="1"/>
          <p:nvPr/>
        </p:nvSpPr>
        <p:spPr>
          <a:xfrm>
            <a:off x="6037150" y="6133593"/>
            <a:ext cx="1181100" cy="37274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224154" marR="5080" lvl="0" indent="-212090" algn="l" rtl="0">
              <a:lnSpc>
                <a:spcPct val="103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Carbon Monoxide Fabrication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5"/>
          <p:cNvSpPr txBox="1"/>
          <p:nvPr/>
        </p:nvSpPr>
        <p:spPr>
          <a:xfrm>
            <a:off x="8536758" y="6133593"/>
            <a:ext cx="965200" cy="19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Fuel Synthesis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5"/>
          <p:cNvSpPr txBox="1"/>
          <p:nvPr/>
        </p:nvSpPr>
        <p:spPr>
          <a:xfrm>
            <a:off x="11036510" y="6133593"/>
            <a:ext cx="716280" cy="19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eMethanol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5"/>
          <p:cNvSpPr txBox="1"/>
          <p:nvPr/>
        </p:nvSpPr>
        <p:spPr>
          <a:xfrm>
            <a:off x="4000725" y="7828443"/>
            <a:ext cx="907415" cy="1993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</a:t>
            </a:r>
            <a:r>
              <a:rPr lang="en-US" sz="975" baseline="-25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Lean Air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5"/>
          <p:cNvSpPr/>
          <p:nvPr/>
        </p:nvSpPr>
        <p:spPr>
          <a:xfrm>
            <a:off x="4203339" y="7517873"/>
            <a:ext cx="452755" cy="226695"/>
          </a:xfrm>
          <a:custGeom>
            <a:avLst/>
            <a:gdLst/>
            <a:ahLst/>
            <a:cxnLst/>
            <a:rect l="l" t="t" r="r" b="b"/>
            <a:pathLst>
              <a:path w="452754" h="226695" extrusionOk="0">
                <a:moveTo>
                  <a:pt x="336575" y="0"/>
                </a:moveTo>
                <a:lnTo>
                  <a:pt x="0" y="0"/>
                </a:lnTo>
                <a:lnTo>
                  <a:pt x="0" y="57670"/>
                </a:lnTo>
                <a:lnTo>
                  <a:pt x="339458" y="57670"/>
                </a:lnTo>
                <a:lnTo>
                  <a:pt x="361035" y="62037"/>
                </a:lnTo>
                <a:lnTo>
                  <a:pt x="378674" y="73939"/>
                </a:lnTo>
                <a:lnTo>
                  <a:pt x="390577" y="91574"/>
                </a:lnTo>
                <a:lnTo>
                  <a:pt x="394944" y="113144"/>
                </a:lnTo>
                <a:lnTo>
                  <a:pt x="390577" y="134721"/>
                </a:lnTo>
                <a:lnTo>
                  <a:pt x="378674" y="152360"/>
                </a:lnTo>
                <a:lnTo>
                  <a:pt x="361035" y="164263"/>
                </a:lnTo>
                <a:lnTo>
                  <a:pt x="339458" y="168630"/>
                </a:lnTo>
                <a:lnTo>
                  <a:pt x="322185" y="165881"/>
                </a:lnTo>
                <a:lnTo>
                  <a:pt x="307127" y="158218"/>
                </a:lnTo>
                <a:lnTo>
                  <a:pt x="295159" y="146518"/>
                </a:lnTo>
                <a:lnTo>
                  <a:pt x="287159" y="131660"/>
                </a:lnTo>
                <a:lnTo>
                  <a:pt x="277627" y="118715"/>
                </a:lnTo>
                <a:lnTo>
                  <a:pt x="236131" y="124841"/>
                </a:lnTo>
                <a:lnTo>
                  <a:pt x="231089" y="143573"/>
                </a:lnTo>
                <a:lnTo>
                  <a:pt x="232498" y="150075"/>
                </a:lnTo>
                <a:lnTo>
                  <a:pt x="248721" y="180679"/>
                </a:lnTo>
                <a:lnTo>
                  <a:pt x="273176" y="204804"/>
                </a:lnTo>
                <a:lnTo>
                  <a:pt x="304032" y="220622"/>
                </a:lnTo>
                <a:lnTo>
                  <a:pt x="339458" y="226301"/>
                </a:lnTo>
                <a:lnTo>
                  <a:pt x="383460" y="217394"/>
                </a:lnTo>
                <a:lnTo>
                  <a:pt x="419428" y="193120"/>
                </a:lnTo>
                <a:lnTo>
                  <a:pt x="443698" y="157148"/>
                </a:lnTo>
                <a:lnTo>
                  <a:pt x="452602" y="113144"/>
                </a:lnTo>
                <a:lnTo>
                  <a:pt x="448466" y="81138"/>
                </a:lnTo>
                <a:lnTo>
                  <a:pt x="422154" y="35789"/>
                </a:lnTo>
                <a:lnTo>
                  <a:pt x="388862" y="12022"/>
                </a:lnTo>
                <a:lnTo>
                  <a:pt x="354601" y="1369"/>
                </a:lnTo>
                <a:lnTo>
                  <a:pt x="336575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5"/>
          <p:cNvSpPr/>
          <p:nvPr/>
        </p:nvSpPr>
        <p:spPr>
          <a:xfrm>
            <a:off x="4064584" y="7087044"/>
            <a:ext cx="779145" cy="361950"/>
          </a:xfrm>
          <a:custGeom>
            <a:avLst/>
            <a:gdLst/>
            <a:ahLst/>
            <a:cxnLst/>
            <a:rect l="l" t="t" r="r" b="b"/>
            <a:pathLst>
              <a:path w="779145" h="361950" extrusionOk="0">
                <a:moveTo>
                  <a:pt x="524586" y="113131"/>
                </a:moveTo>
                <a:lnTo>
                  <a:pt x="515683" y="69138"/>
                </a:lnTo>
                <a:lnTo>
                  <a:pt x="491413" y="33172"/>
                </a:lnTo>
                <a:lnTo>
                  <a:pt x="455447" y="8902"/>
                </a:lnTo>
                <a:lnTo>
                  <a:pt x="411441" y="0"/>
                </a:lnTo>
                <a:lnTo>
                  <a:pt x="376021" y="5676"/>
                </a:lnTo>
                <a:lnTo>
                  <a:pt x="345160" y="21488"/>
                </a:lnTo>
                <a:lnTo>
                  <a:pt x="320713" y="45618"/>
                </a:lnTo>
                <a:lnTo>
                  <a:pt x="304482" y="76225"/>
                </a:lnTo>
                <a:lnTo>
                  <a:pt x="303085" y="82727"/>
                </a:lnTo>
                <a:lnTo>
                  <a:pt x="303250" y="89281"/>
                </a:lnTo>
                <a:lnTo>
                  <a:pt x="335318" y="112941"/>
                </a:lnTo>
                <a:lnTo>
                  <a:pt x="366483" y="79603"/>
                </a:lnTo>
                <a:lnTo>
                  <a:pt x="378714" y="67995"/>
                </a:lnTo>
                <a:lnTo>
                  <a:pt x="394081" y="60388"/>
                </a:lnTo>
                <a:lnTo>
                  <a:pt x="411441" y="57658"/>
                </a:lnTo>
                <a:lnTo>
                  <a:pt x="433019" y="62026"/>
                </a:lnTo>
                <a:lnTo>
                  <a:pt x="450659" y="73926"/>
                </a:lnTo>
                <a:lnTo>
                  <a:pt x="462559" y="91567"/>
                </a:lnTo>
                <a:lnTo>
                  <a:pt x="466915" y="113131"/>
                </a:lnTo>
                <a:lnTo>
                  <a:pt x="462559" y="134708"/>
                </a:lnTo>
                <a:lnTo>
                  <a:pt x="450659" y="152349"/>
                </a:lnTo>
                <a:lnTo>
                  <a:pt x="433019" y="164249"/>
                </a:lnTo>
                <a:lnTo>
                  <a:pt x="411441" y="168617"/>
                </a:lnTo>
                <a:lnTo>
                  <a:pt x="83781" y="168617"/>
                </a:lnTo>
                <a:lnTo>
                  <a:pt x="83781" y="226288"/>
                </a:lnTo>
                <a:lnTo>
                  <a:pt x="408546" y="226288"/>
                </a:lnTo>
                <a:lnTo>
                  <a:pt x="426618" y="224929"/>
                </a:lnTo>
                <a:lnTo>
                  <a:pt x="476478" y="205193"/>
                </a:lnTo>
                <a:lnTo>
                  <a:pt x="509549" y="170726"/>
                </a:lnTo>
                <a:lnTo>
                  <a:pt x="520446" y="145148"/>
                </a:lnTo>
                <a:lnTo>
                  <a:pt x="524586" y="113131"/>
                </a:lnTo>
                <a:close/>
              </a:path>
              <a:path w="779145" h="361950" extrusionOk="0">
                <a:moveTo>
                  <a:pt x="778916" y="248666"/>
                </a:moveTo>
                <a:lnTo>
                  <a:pt x="770013" y="204673"/>
                </a:lnTo>
                <a:lnTo>
                  <a:pt x="745744" y="168694"/>
                </a:lnTo>
                <a:lnTo>
                  <a:pt x="709764" y="144424"/>
                </a:lnTo>
                <a:lnTo>
                  <a:pt x="665759" y="135521"/>
                </a:lnTo>
                <a:lnTo>
                  <a:pt x="630339" y="141198"/>
                </a:lnTo>
                <a:lnTo>
                  <a:pt x="599490" y="157022"/>
                </a:lnTo>
                <a:lnTo>
                  <a:pt x="575043" y="181152"/>
                </a:lnTo>
                <a:lnTo>
                  <a:pt x="558812" y="211759"/>
                </a:lnTo>
                <a:lnTo>
                  <a:pt x="557403" y="218249"/>
                </a:lnTo>
                <a:lnTo>
                  <a:pt x="557555" y="224802"/>
                </a:lnTo>
                <a:lnTo>
                  <a:pt x="589749" y="248551"/>
                </a:lnTo>
                <a:lnTo>
                  <a:pt x="621461" y="215290"/>
                </a:lnTo>
                <a:lnTo>
                  <a:pt x="633437" y="203593"/>
                </a:lnTo>
                <a:lnTo>
                  <a:pt x="648500" y="195935"/>
                </a:lnTo>
                <a:lnTo>
                  <a:pt x="665759" y="193179"/>
                </a:lnTo>
                <a:lnTo>
                  <a:pt x="687336" y="197548"/>
                </a:lnTo>
                <a:lnTo>
                  <a:pt x="704977" y="209448"/>
                </a:lnTo>
                <a:lnTo>
                  <a:pt x="716876" y="227088"/>
                </a:lnTo>
                <a:lnTo>
                  <a:pt x="721245" y="248666"/>
                </a:lnTo>
                <a:lnTo>
                  <a:pt x="716876" y="270243"/>
                </a:lnTo>
                <a:lnTo>
                  <a:pt x="704977" y="287883"/>
                </a:lnTo>
                <a:lnTo>
                  <a:pt x="687336" y="299783"/>
                </a:lnTo>
                <a:lnTo>
                  <a:pt x="665759" y="304152"/>
                </a:lnTo>
                <a:lnTo>
                  <a:pt x="0" y="304152"/>
                </a:lnTo>
                <a:lnTo>
                  <a:pt x="0" y="361810"/>
                </a:lnTo>
                <a:lnTo>
                  <a:pt x="662889" y="361810"/>
                </a:lnTo>
                <a:lnTo>
                  <a:pt x="680935" y="360451"/>
                </a:lnTo>
                <a:lnTo>
                  <a:pt x="730808" y="340728"/>
                </a:lnTo>
                <a:lnTo>
                  <a:pt x="763879" y="306247"/>
                </a:lnTo>
                <a:lnTo>
                  <a:pt x="774776" y="280682"/>
                </a:lnTo>
                <a:lnTo>
                  <a:pt x="778916" y="248666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8" name="Google Shape;438;p15"/>
          <p:cNvGrpSpPr/>
          <p:nvPr/>
        </p:nvGrpSpPr>
        <p:grpSpPr>
          <a:xfrm>
            <a:off x="7978521" y="4659185"/>
            <a:ext cx="2139950" cy="1331240"/>
            <a:chOff x="7978521" y="4659185"/>
            <a:chExt cx="2139950" cy="1331240"/>
          </a:xfrm>
        </p:grpSpPr>
        <p:sp>
          <p:nvSpPr>
            <p:cNvPr id="439" name="Google Shape;439;p15"/>
            <p:cNvSpPr/>
            <p:nvPr/>
          </p:nvSpPr>
          <p:spPr>
            <a:xfrm>
              <a:off x="8741321" y="4947869"/>
              <a:ext cx="1056005" cy="1042035"/>
            </a:xfrm>
            <a:custGeom>
              <a:avLst/>
              <a:gdLst/>
              <a:ahLst/>
              <a:cxnLst/>
              <a:rect l="l" t="t" r="r" b="b"/>
              <a:pathLst>
                <a:path w="1056004" h="1042035" extrusionOk="0">
                  <a:moveTo>
                    <a:pt x="825068" y="841895"/>
                  </a:moveTo>
                  <a:lnTo>
                    <a:pt x="823315" y="839406"/>
                  </a:lnTo>
                  <a:lnTo>
                    <a:pt x="818121" y="838479"/>
                  </a:lnTo>
                  <a:lnTo>
                    <a:pt x="815594" y="840206"/>
                  </a:lnTo>
                  <a:lnTo>
                    <a:pt x="815136" y="842835"/>
                  </a:lnTo>
                  <a:lnTo>
                    <a:pt x="811022" y="856856"/>
                  </a:lnTo>
                  <a:lnTo>
                    <a:pt x="804037" y="869518"/>
                  </a:lnTo>
                  <a:lnTo>
                    <a:pt x="794486" y="880402"/>
                  </a:lnTo>
                  <a:lnTo>
                    <a:pt x="782650" y="889114"/>
                  </a:lnTo>
                  <a:lnTo>
                    <a:pt x="780351" y="890447"/>
                  </a:lnTo>
                  <a:lnTo>
                    <a:pt x="779564" y="893381"/>
                  </a:lnTo>
                  <a:lnTo>
                    <a:pt x="781799" y="897229"/>
                  </a:lnTo>
                  <a:lnTo>
                    <a:pt x="783399" y="898080"/>
                  </a:lnTo>
                  <a:lnTo>
                    <a:pt x="785063" y="898080"/>
                  </a:lnTo>
                  <a:lnTo>
                    <a:pt x="785888" y="898080"/>
                  </a:lnTo>
                  <a:lnTo>
                    <a:pt x="819912" y="860552"/>
                  </a:lnTo>
                  <a:lnTo>
                    <a:pt x="824611" y="844511"/>
                  </a:lnTo>
                  <a:lnTo>
                    <a:pt x="825068" y="841895"/>
                  </a:lnTo>
                  <a:close/>
                </a:path>
                <a:path w="1056004" h="1042035" extrusionOk="0">
                  <a:moveTo>
                    <a:pt x="1055471" y="584936"/>
                  </a:moveTo>
                  <a:lnTo>
                    <a:pt x="1051001" y="541261"/>
                  </a:lnTo>
                  <a:lnTo>
                    <a:pt x="1050823" y="540715"/>
                  </a:lnTo>
                  <a:lnTo>
                    <a:pt x="1050912" y="540334"/>
                  </a:lnTo>
                  <a:lnTo>
                    <a:pt x="1049337" y="533844"/>
                  </a:lnTo>
                  <a:lnTo>
                    <a:pt x="1043533" y="517258"/>
                  </a:lnTo>
                  <a:lnTo>
                    <a:pt x="1043076" y="515975"/>
                  </a:lnTo>
                  <a:lnTo>
                    <a:pt x="1038123" y="500126"/>
                  </a:lnTo>
                  <a:lnTo>
                    <a:pt x="1036485" y="497116"/>
                  </a:lnTo>
                  <a:lnTo>
                    <a:pt x="1035265" y="493598"/>
                  </a:lnTo>
                  <a:lnTo>
                    <a:pt x="1025613" y="477024"/>
                  </a:lnTo>
                  <a:lnTo>
                    <a:pt x="1017625" y="462229"/>
                  </a:lnTo>
                  <a:lnTo>
                    <a:pt x="1015453" y="459549"/>
                  </a:lnTo>
                  <a:lnTo>
                    <a:pt x="1013879" y="456819"/>
                  </a:lnTo>
                  <a:lnTo>
                    <a:pt x="1012037" y="454660"/>
                  </a:lnTo>
                  <a:lnTo>
                    <a:pt x="1012037" y="584936"/>
                  </a:lnTo>
                  <a:lnTo>
                    <a:pt x="1012037" y="998321"/>
                  </a:lnTo>
                  <a:lnTo>
                    <a:pt x="463588" y="998321"/>
                  </a:lnTo>
                  <a:lnTo>
                    <a:pt x="463588" y="584936"/>
                  </a:lnTo>
                  <a:lnTo>
                    <a:pt x="466852" y="560705"/>
                  </a:lnTo>
                  <a:lnTo>
                    <a:pt x="1008761" y="560705"/>
                  </a:lnTo>
                  <a:lnTo>
                    <a:pt x="1012037" y="584936"/>
                  </a:lnTo>
                  <a:lnTo>
                    <a:pt x="1012037" y="454660"/>
                  </a:lnTo>
                  <a:lnTo>
                    <a:pt x="1002576" y="443547"/>
                  </a:lnTo>
                  <a:lnTo>
                    <a:pt x="996696" y="436245"/>
                  </a:lnTo>
                  <a:lnTo>
                    <a:pt x="996696" y="517258"/>
                  </a:lnTo>
                  <a:lnTo>
                    <a:pt x="478917" y="517258"/>
                  </a:lnTo>
                  <a:lnTo>
                    <a:pt x="483362" y="506628"/>
                  </a:lnTo>
                  <a:lnTo>
                    <a:pt x="507619" y="469823"/>
                  </a:lnTo>
                  <a:lnTo>
                    <a:pt x="539597" y="438848"/>
                  </a:lnTo>
                  <a:lnTo>
                    <a:pt x="578662" y="413981"/>
                  </a:lnTo>
                  <a:lnTo>
                    <a:pt x="626148" y="395668"/>
                  </a:lnTo>
                  <a:lnTo>
                    <a:pt x="695452" y="385203"/>
                  </a:lnTo>
                  <a:lnTo>
                    <a:pt x="696950" y="385064"/>
                  </a:lnTo>
                  <a:lnTo>
                    <a:pt x="778662" y="385064"/>
                  </a:lnTo>
                  <a:lnTo>
                    <a:pt x="829233" y="390055"/>
                  </a:lnTo>
                  <a:lnTo>
                    <a:pt x="876007" y="403809"/>
                  </a:lnTo>
                  <a:lnTo>
                    <a:pt x="918057" y="425488"/>
                  </a:lnTo>
                  <a:lnTo>
                    <a:pt x="954163" y="454406"/>
                  </a:lnTo>
                  <a:lnTo>
                    <a:pt x="982535" y="489407"/>
                  </a:lnTo>
                  <a:lnTo>
                    <a:pt x="996696" y="517258"/>
                  </a:lnTo>
                  <a:lnTo>
                    <a:pt x="996696" y="436245"/>
                  </a:lnTo>
                  <a:lnTo>
                    <a:pt x="990282" y="428256"/>
                  </a:lnTo>
                  <a:lnTo>
                    <a:pt x="987501" y="425818"/>
                  </a:lnTo>
                  <a:lnTo>
                    <a:pt x="986028" y="424078"/>
                  </a:lnTo>
                  <a:lnTo>
                    <a:pt x="974979" y="414820"/>
                  </a:lnTo>
                  <a:lnTo>
                    <a:pt x="956906" y="398919"/>
                  </a:lnTo>
                  <a:lnTo>
                    <a:pt x="953592" y="396875"/>
                  </a:lnTo>
                  <a:lnTo>
                    <a:pt x="952525" y="395960"/>
                  </a:lnTo>
                  <a:lnTo>
                    <a:pt x="943063" y="390321"/>
                  </a:lnTo>
                  <a:lnTo>
                    <a:pt x="934605" y="385051"/>
                  </a:lnTo>
                  <a:lnTo>
                    <a:pt x="918260" y="374878"/>
                  </a:lnTo>
                  <a:lnTo>
                    <a:pt x="914844" y="373468"/>
                  </a:lnTo>
                  <a:lnTo>
                    <a:pt x="914196" y="373062"/>
                  </a:lnTo>
                  <a:lnTo>
                    <a:pt x="905649" y="369620"/>
                  </a:lnTo>
                  <a:lnTo>
                    <a:pt x="875144" y="356870"/>
                  </a:lnTo>
                  <a:lnTo>
                    <a:pt x="872515" y="356247"/>
                  </a:lnTo>
                  <a:lnTo>
                    <a:pt x="871893" y="355981"/>
                  </a:lnTo>
                  <a:lnTo>
                    <a:pt x="857643" y="352640"/>
                  </a:lnTo>
                  <a:lnTo>
                    <a:pt x="828357" y="345541"/>
                  </a:lnTo>
                  <a:lnTo>
                    <a:pt x="827341" y="345465"/>
                  </a:lnTo>
                  <a:lnTo>
                    <a:pt x="824064" y="341604"/>
                  </a:lnTo>
                  <a:lnTo>
                    <a:pt x="394373" y="10477"/>
                  </a:lnTo>
                  <a:lnTo>
                    <a:pt x="383082" y="4737"/>
                  </a:lnTo>
                  <a:lnTo>
                    <a:pt x="370954" y="1206"/>
                  </a:lnTo>
                  <a:lnTo>
                    <a:pt x="358292" y="0"/>
                  </a:lnTo>
                  <a:lnTo>
                    <a:pt x="22440" y="0"/>
                  </a:lnTo>
                  <a:lnTo>
                    <a:pt x="13639" y="1778"/>
                  </a:lnTo>
                  <a:lnTo>
                    <a:pt x="6515" y="6591"/>
                  </a:lnTo>
                  <a:lnTo>
                    <a:pt x="1739" y="13728"/>
                  </a:lnTo>
                  <a:lnTo>
                    <a:pt x="0" y="22415"/>
                  </a:lnTo>
                  <a:lnTo>
                    <a:pt x="1778" y="31216"/>
                  </a:lnTo>
                  <a:lnTo>
                    <a:pt x="6604" y="38328"/>
                  </a:lnTo>
                  <a:lnTo>
                    <a:pt x="13741" y="43103"/>
                  </a:lnTo>
                  <a:lnTo>
                    <a:pt x="22440" y="44843"/>
                  </a:lnTo>
                  <a:lnTo>
                    <a:pt x="365048" y="44843"/>
                  </a:lnTo>
                  <a:lnTo>
                    <a:pt x="370344" y="47256"/>
                  </a:lnTo>
                  <a:lnTo>
                    <a:pt x="374929" y="51346"/>
                  </a:lnTo>
                  <a:lnTo>
                    <a:pt x="375424" y="52070"/>
                  </a:lnTo>
                  <a:lnTo>
                    <a:pt x="376148" y="52070"/>
                  </a:lnTo>
                  <a:lnTo>
                    <a:pt x="376618" y="52565"/>
                  </a:lnTo>
                  <a:lnTo>
                    <a:pt x="751852" y="341617"/>
                  </a:lnTo>
                  <a:lnTo>
                    <a:pt x="696950" y="341617"/>
                  </a:lnTo>
                  <a:lnTo>
                    <a:pt x="691692" y="342023"/>
                  </a:lnTo>
                  <a:lnTo>
                    <a:pt x="691349" y="341604"/>
                  </a:lnTo>
                  <a:lnTo>
                    <a:pt x="356844" y="96672"/>
                  </a:lnTo>
                  <a:lnTo>
                    <a:pt x="352882" y="93878"/>
                  </a:lnTo>
                  <a:lnTo>
                    <a:pt x="348170" y="92100"/>
                  </a:lnTo>
                  <a:lnTo>
                    <a:pt x="102882" y="92100"/>
                  </a:lnTo>
                  <a:lnTo>
                    <a:pt x="94107" y="93878"/>
                  </a:lnTo>
                  <a:lnTo>
                    <a:pt x="86982" y="98704"/>
                  </a:lnTo>
                  <a:lnTo>
                    <a:pt x="82207" y="105841"/>
                  </a:lnTo>
                  <a:lnTo>
                    <a:pt x="80467" y="114528"/>
                  </a:lnTo>
                  <a:lnTo>
                    <a:pt x="82245" y="123317"/>
                  </a:lnTo>
                  <a:lnTo>
                    <a:pt x="87071" y="130441"/>
                  </a:lnTo>
                  <a:lnTo>
                    <a:pt x="94195" y="135204"/>
                  </a:lnTo>
                  <a:lnTo>
                    <a:pt x="102882" y="136944"/>
                  </a:lnTo>
                  <a:lnTo>
                    <a:pt x="334911" y="136944"/>
                  </a:lnTo>
                  <a:lnTo>
                    <a:pt x="626973" y="350456"/>
                  </a:lnTo>
                  <a:lnTo>
                    <a:pt x="618629" y="352475"/>
                  </a:lnTo>
                  <a:lnTo>
                    <a:pt x="603707" y="355981"/>
                  </a:lnTo>
                  <a:lnTo>
                    <a:pt x="603072" y="356247"/>
                  </a:lnTo>
                  <a:lnTo>
                    <a:pt x="600456" y="356870"/>
                  </a:lnTo>
                  <a:lnTo>
                    <a:pt x="570204" y="369506"/>
                  </a:lnTo>
                  <a:lnTo>
                    <a:pt x="561403" y="373062"/>
                  </a:lnTo>
                  <a:lnTo>
                    <a:pt x="560705" y="373481"/>
                  </a:lnTo>
                  <a:lnTo>
                    <a:pt x="557352" y="374878"/>
                  </a:lnTo>
                  <a:lnTo>
                    <a:pt x="532625" y="390271"/>
                  </a:lnTo>
                  <a:lnTo>
                    <a:pt x="523087" y="395960"/>
                  </a:lnTo>
                  <a:lnTo>
                    <a:pt x="522008" y="396875"/>
                  </a:lnTo>
                  <a:lnTo>
                    <a:pt x="518706" y="398919"/>
                  </a:lnTo>
                  <a:lnTo>
                    <a:pt x="500468" y="414947"/>
                  </a:lnTo>
                  <a:lnTo>
                    <a:pt x="489585" y="424078"/>
                  </a:lnTo>
                  <a:lnTo>
                    <a:pt x="488137" y="425780"/>
                  </a:lnTo>
                  <a:lnTo>
                    <a:pt x="485317" y="428256"/>
                  </a:lnTo>
                  <a:lnTo>
                    <a:pt x="473024" y="443534"/>
                  </a:lnTo>
                  <a:lnTo>
                    <a:pt x="461721" y="456819"/>
                  </a:lnTo>
                  <a:lnTo>
                    <a:pt x="460108" y="459600"/>
                  </a:lnTo>
                  <a:lnTo>
                    <a:pt x="457987" y="462229"/>
                  </a:lnTo>
                  <a:lnTo>
                    <a:pt x="450062" y="476885"/>
                  </a:lnTo>
                  <a:lnTo>
                    <a:pt x="440347" y="493598"/>
                  </a:lnTo>
                  <a:lnTo>
                    <a:pt x="439115" y="497128"/>
                  </a:lnTo>
                  <a:lnTo>
                    <a:pt x="437489" y="500126"/>
                  </a:lnTo>
                  <a:lnTo>
                    <a:pt x="432562" y="515861"/>
                  </a:lnTo>
                  <a:lnTo>
                    <a:pt x="426275" y="533844"/>
                  </a:lnTo>
                  <a:lnTo>
                    <a:pt x="424700" y="540334"/>
                  </a:lnTo>
                  <a:lnTo>
                    <a:pt x="424776" y="540715"/>
                  </a:lnTo>
                  <a:lnTo>
                    <a:pt x="424611" y="541261"/>
                  </a:lnTo>
                  <a:lnTo>
                    <a:pt x="420141" y="584936"/>
                  </a:lnTo>
                  <a:lnTo>
                    <a:pt x="420141" y="1020051"/>
                  </a:lnTo>
                  <a:lnTo>
                    <a:pt x="421843" y="1028496"/>
                  </a:lnTo>
                  <a:lnTo>
                    <a:pt x="426504" y="1035405"/>
                  </a:lnTo>
                  <a:lnTo>
                    <a:pt x="433400" y="1040053"/>
                  </a:lnTo>
                  <a:lnTo>
                    <a:pt x="441858" y="1041768"/>
                  </a:lnTo>
                  <a:lnTo>
                    <a:pt x="1033754" y="1041768"/>
                  </a:lnTo>
                  <a:lnTo>
                    <a:pt x="1042212" y="1040053"/>
                  </a:lnTo>
                  <a:lnTo>
                    <a:pt x="1049108" y="1035405"/>
                  </a:lnTo>
                  <a:lnTo>
                    <a:pt x="1053769" y="1028496"/>
                  </a:lnTo>
                  <a:lnTo>
                    <a:pt x="1055471" y="1020051"/>
                  </a:lnTo>
                  <a:lnTo>
                    <a:pt x="1055471" y="998321"/>
                  </a:lnTo>
                  <a:lnTo>
                    <a:pt x="1055471" y="584936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5"/>
            <p:cNvSpPr/>
            <p:nvPr/>
          </p:nvSpPr>
          <p:spPr>
            <a:xfrm>
              <a:off x="9520893" y="5786337"/>
              <a:ext cx="45720" cy="59690"/>
            </a:xfrm>
            <a:custGeom>
              <a:avLst/>
              <a:gdLst/>
              <a:ahLst/>
              <a:cxnLst/>
              <a:rect l="l" t="t" r="r" b="b"/>
              <a:pathLst>
                <a:path w="45720" h="59689" extrusionOk="0">
                  <a:moveTo>
                    <a:pt x="5499" y="59601"/>
                  </a:moveTo>
                  <a:lnTo>
                    <a:pt x="3835" y="59601"/>
                  </a:lnTo>
                  <a:lnTo>
                    <a:pt x="2235" y="58750"/>
                  </a:lnTo>
                  <a:lnTo>
                    <a:pt x="1333" y="57200"/>
                  </a:lnTo>
                  <a:lnTo>
                    <a:pt x="0" y="54902"/>
                  </a:lnTo>
                  <a:lnTo>
                    <a:pt x="787" y="51968"/>
                  </a:lnTo>
                  <a:lnTo>
                    <a:pt x="3086" y="50634"/>
                  </a:lnTo>
                  <a:lnTo>
                    <a:pt x="14923" y="41925"/>
                  </a:lnTo>
                  <a:lnTo>
                    <a:pt x="24472" y="31038"/>
                  </a:lnTo>
                  <a:lnTo>
                    <a:pt x="31450" y="18380"/>
                  </a:lnTo>
                  <a:lnTo>
                    <a:pt x="35572" y="4356"/>
                  </a:lnTo>
                  <a:lnTo>
                    <a:pt x="36029" y="1727"/>
                  </a:lnTo>
                  <a:lnTo>
                    <a:pt x="38557" y="0"/>
                  </a:lnTo>
                  <a:lnTo>
                    <a:pt x="41147" y="457"/>
                  </a:lnTo>
                  <a:lnTo>
                    <a:pt x="43751" y="927"/>
                  </a:lnTo>
                  <a:lnTo>
                    <a:pt x="45504" y="3416"/>
                  </a:lnTo>
                  <a:lnTo>
                    <a:pt x="45046" y="6032"/>
                  </a:lnTo>
                  <a:lnTo>
                    <a:pt x="21442" y="48998"/>
                  </a:lnTo>
                  <a:lnTo>
                    <a:pt x="6324" y="59601"/>
                  </a:lnTo>
                  <a:lnTo>
                    <a:pt x="5499" y="59601"/>
                  </a:lnTo>
                  <a:close/>
                </a:path>
              </a:pathLst>
            </a:custGeom>
            <a:noFill/>
            <a:ln w="95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5"/>
            <p:cNvSpPr/>
            <p:nvPr/>
          </p:nvSpPr>
          <p:spPr>
            <a:xfrm>
              <a:off x="9556234" y="5755512"/>
              <a:ext cx="10795" cy="17145"/>
            </a:xfrm>
            <a:custGeom>
              <a:avLst/>
              <a:gdLst/>
              <a:ahLst/>
              <a:cxnLst/>
              <a:rect l="l" t="t" r="r" b="b"/>
              <a:pathLst>
                <a:path w="10795" h="17145" extrusionOk="0">
                  <a:moveTo>
                    <a:pt x="7289" y="0"/>
                  </a:moveTo>
                  <a:lnTo>
                    <a:pt x="4699" y="190"/>
                  </a:lnTo>
                  <a:lnTo>
                    <a:pt x="2044" y="317"/>
                  </a:lnTo>
                  <a:lnTo>
                    <a:pt x="0" y="2565"/>
                  </a:lnTo>
                  <a:lnTo>
                    <a:pt x="609" y="15100"/>
                  </a:lnTo>
                  <a:lnTo>
                    <a:pt x="2743" y="17106"/>
                  </a:lnTo>
                  <a:lnTo>
                    <a:pt x="5283" y="17106"/>
                  </a:lnTo>
                  <a:lnTo>
                    <a:pt x="8178" y="16979"/>
                  </a:lnTo>
                  <a:lnTo>
                    <a:pt x="10210" y="14719"/>
                  </a:lnTo>
                  <a:lnTo>
                    <a:pt x="9613" y="2108"/>
                  </a:lnTo>
                  <a:lnTo>
                    <a:pt x="7289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5"/>
            <p:cNvSpPr/>
            <p:nvPr/>
          </p:nvSpPr>
          <p:spPr>
            <a:xfrm>
              <a:off x="9556234" y="5755512"/>
              <a:ext cx="10795" cy="17145"/>
            </a:xfrm>
            <a:custGeom>
              <a:avLst/>
              <a:gdLst/>
              <a:ahLst/>
              <a:cxnLst/>
              <a:rect l="l" t="t" r="r" b="b"/>
              <a:pathLst>
                <a:path w="10795" h="17145" extrusionOk="0">
                  <a:moveTo>
                    <a:pt x="5283" y="17106"/>
                  </a:moveTo>
                  <a:lnTo>
                    <a:pt x="2743" y="17106"/>
                  </a:lnTo>
                  <a:lnTo>
                    <a:pt x="609" y="15100"/>
                  </a:lnTo>
                  <a:lnTo>
                    <a:pt x="482" y="12522"/>
                  </a:lnTo>
                  <a:lnTo>
                    <a:pt x="139" y="5219"/>
                  </a:lnTo>
                  <a:lnTo>
                    <a:pt x="0" y="2565"/>
                  </a:lnTo>
                  <a:lnTo>
                    <a:pt x="2044" y="317"/>
                  </a:lnTo>
                  <a:lnTo>
                    <a:pt x="4699" y="190"/>
                  </a:lnTo>
                  <a:lnTo>
                    <a:pt x="7289" y="0"/>
                  </a:lnTo>
                  <a:lnTo>
                    <a:pt x="9613" y="2108"/>
                  </a:lnTo>
                  <a:lnTo>
                    <a:pt x="9740" y="4749"/>
                  </a:lnTo>
                  <a:lnTo>
                    <a:pt x="10083" y="12052"/>
                  </a:lnTo>
                  <a:lnTo>
                    <a:pt x="10210" y="14719"/>
                  </a:lnTo>
                  <a:lnTo>
                    <a:pt x="8178" y="16979"/>
                  </a:lnTo>
                  <a:lnTo>
                    <a:pt x="5511" y="17106"/>
                  </a:lnTo>
                  <a:lnTo>
                    <a:pt x="5283" y="17106"/>
                  </a:lnTo>
                  <a:close/>
                </a:path>
              </a:pathLst>
            </a:custGeom>
            <a:noFill/>
            <a:ln w="95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9376517" y="5571108"/>
              <a:ext cx="222885" cy="317500"/>
            </a:xfrm>
            <a:custGeom>
              <a:avLst/>
              <a:gdLst/>
              <a:ahLst/>
              <a:cxnLst/>
              <a:rect l="l" t="t" r="r" b="b"/>
              <a:pathLst>
                <a:path w="222884" h="317500" extrusionOk="0">
                  <a:moveTo>
                    <a:pt x="112560" y="0"/>
                  </a:moveTo>
                  <a:lnTo>
                    <a:pt x="110274" y="0"/>
                  </a:lnTo>
                  <a:lnTo>
                    <a:pt x="109131" y="279"/>
                  </a:lnTo>
                  <a:lnTo>
                    <a:pt x="79109" y="29345"/>
                  </a:lnTo>
                  <a:lnTo>
                    <a:pt x="61688" y="49733"/>
                  </a:lnTo>
                  <a:lnTo>
                    <a:pt x="61861" y="49733"/>
                  </a:lnTo>
                  <a:lnTo>
                    <a:pt x="39778" y="80712"/>
                  </a:lnTo>
                  <a:lnTo>
                    <a:pt x="19900" y="117627"/>
                  </a:lnTo>
                  <a:lnTo>
                    <a:pt x="5538" y="159609"/>
                  </a:lnTo>
                  <a:lnTo>
                    <a:pt x="12" y="205778"/>
                  </a:lnTo>
                  <a:lnTo>
                    <a:pt x="12" y="208508"/>
                  </a:lnTo>
                  <a:lnTo>
                    <a:pt x="431" y="213868"/>
                  </a:lnTo>
                  <a:lnTo>
                    <a:pt x="355" y="214299"/>
                  </a:lnTo>
                  <a:lnTo>
                    <a:pt x="0" y="214617"/>
                  </a:lnTo>
                  <a:lnTo>
                    <a:pt x="50" y="215087"/>
                  </a:lnTo>
                  <a:lnTo>
                    <a:pt x="4238" y="237331"/>
                  </a:lnTo>
                  <a:lnTo>
                    <a:pt x="24811" y="275925"/>
                  </a:lnTo>
                  <a:lnTo>
                    <a:pt x="54546" y="301586"/>
                  </a:lnTo>
                  <a:lnTo>
                    <a:pt x="57670" y="303352"/>
                  </a:lnTo>
                  <a:lnTo>
                    <a:pt x="58381" y="303784"/>
                  </a:lnTo>
                  <a:lnTo>
                    <a:pt x="61518" y="305473"/>
                  </a:lnTo>
                  <a:lnTo>
                    <a:pt x="63995" y="306641"/>
                  </a:lnTo>
                  <a:lnTo>
                    <a:pt x="67259" y="308089"/>
                  </a:lnTo>
                  <a:lnTo>
                    <a:pt x="67983" y="308444"/>
                  </a:lnTo>
                  <a:lnTo>
                    <a:pt x="71424" y="309892"/>
                  </a:lnTo>
                  <a:lnTo>
                    <a:pt x="74155" y="310857"/>
                  </a:lnTo>
                  <a:lnTo>
                    <a:pt x="77558" y="311975"/>
                  </a:lnTo>
                  <a:lnTo>
                    <a:pt x="78168" y="312216"/>
                  </a:lnTo>
                  <a:lnTo>
                    <a:pt x="81965" y="313397"/>
                  </a:lnTo>
                  <a:lnTo>
                    <a:pt x="85217" y="314236"/>
                  </a:lnTo>
                  <a:lnTo>
                    <a:pt x="89375" y="315099"/>
                  </a:lnTo>
                  <a:lnTo>
                    <a:pt x="89176" y="315099"/>
                  </a:lnTo>
                  <a:lnTo>
                    <a:pt x="96354" y="316560"/>
                  </a:lnTo>
                  <a:lnTo>
                    <a:pt x="103720" y="317360"/>
                  </a:lnTo>
                  <a:lnTo>
                    <a:pt x="119113" y="317360"/>
                  </a:lnTo>
                  <a:lnTo>
                    <a:pt x="145262" y="311975"/>
                  </a:lnTo>
                  <a:lnTo>
                    <a:pt x="148666" y="310857"/>
                  </a:lnTo>
                  <a:lnTo>
                    <a:pt x="151409" y="309892"/>
                  </a:lnTo>
                  <a:lnTo>
                    <a:pt x="154851" y="308444"/>
                  </a:lnTo>
                  <a:lnTo>
                    <a:pt x="156337" y="307746"/>
                  </a:lnTo>
                  <a:lnTo>
                    <a:pt x="111737" y="307746"/>
                  </a:lnTo>
                  <a:lnTo>
                    <a:pt x="103677" y="307427"/>
                  </a:lnTo>
                  <a:lnTo>
                    <a:pt x="96828" y="306641"/>
                  </a:lnTo>
                  <a:lnTo>
                    <a:pt x="96534" y="306641"/>
                  </a:lnTo>
                  <a:lnTo>
                    <a:pt x="88692" y="305142"/>
                  </a:lnTo>
                  <a:lnTo>
                    <a:pt x="81495" y="303199"/>
                  </a:lnTo>
                  <a:lnTo>
                    <a:pt x="80835" y="302958"/>
                  </a:lnTo>
                  <a:lnTo>
                    <a:pt x="77711" y="301955"/>
                  </a:lnTo>
                  <a:lnTo>
                    <a:pt x="74955" y="300964"/>
                  </a:lnTo>
                  <a:lnTo>
                    <a:pt x="71818" y="299643"/>
                  </a:lnTo>
                  <a:lnTo>
                    <a:pt x="71386" y="299415"/>
                  </a:lnTo>
                  <a:lnTo>
                    <a:pt x="68376" y="298107"/>
                  </a:lnTo>
                  <a:lnTo>
                    <a:pt x="65862" y="296913"/>
                  </a:lnTo>
                  <a:lnTo>
                    <a:pt x="62992" y="295376"/>
                  </a:lnTo>
                  <a:lnTo>
                    <a:pt x="62585" y="295122"/>
                  </a:lnTo>
                  <a:lnTo>
                    <a:pt x="59690" y="293509"/>
                  </a:lnTo>
                  <a:lnTo>
                    <a:pt x="19688" y="249901"/>
                  </a:lnTo>
                  <a:lnTo>
                    <a:pt x="9639" y="205778"/>
                  </a:lnTo>
                  <a:lnTo>
                    <a:pt x="18534" y="149000"/>
                  </a:lnTo>
                  <a:lnTo>
                    <a:pt x="40395" y="99008"/>
                  </a:lnTo>
                  <a:lnTo>
                    <a:pt x="67987" y="57956"/>
                  </a:lnTo>
                  <a:lnTo>
                    <a:pt x="94072" y="27998"/>
                  </a:lnTo>
                  <a:lnTo>
                    <a:pt x="111417" y="11290"/>
                  </a:lnTo>
                  <a:lnTo>
                    <a:pt x="125946" y="11290"/>
                  </a:lnTo>
                  <a:lnTo>
                    <a:pt x="118898" y="4712"/>
                  </a:lnTo>
                  <a:lnTo>
                    <a:pt x="114642" y="1054"/>
                  </a:lnTo>
                  <a:lnTo>
                    <a:pt x="113703" y="279"/>
                  </a:lnTo>
                  <a:lnTo>
                    <a:pt x="112560" y="0"/>
                  </a:lnTo>
                  <a:close/>
                </a:path>
                <a:path w="222884" h="317500" extrusionOk="0">
                  <a:moveTo>
                    <a:pt x="125946" y="11290"/>
                  </a:moveTo>
                  <a:lnTo>
                    <a:pt x="111417" y="11290"/>
                  </a:lnTo>
                  <a:lnTo>
                    <a:pt x="128761" y="27998"/>
                  </a:lnTo>
                  <a:lnTo>
                    <a:pt x="154847" y="57956"/>
                  </a:lnTo>
                  <a:lnTo>
                    <a:pt x="182438" y="99008"/>
                  </a:lnTo>
                  <a:lnTo>
                    <a:pt x="204299" y="149000"/>
                  </a:lnTo>
                  <a:lnTo>
                    <a:pt x="213194" y="205778"/>
                  </a:lnTo>
                  <a:lnTo>
                    <a:pt x="210583" y="228755"/>
                  </a:lnTo>
                  <a:lnTo>
                    <a:pt x="191458" y="268632"/>
                  </a:lnTo>
                  <a:lnTo>
                    <a:pt x="160248" y="295122"/>
                  </a:lnTo>
                  <a:lnTo>
                    <a:pt x="159842" y="295376"/>
                  </a:lnTo>
                  <a:lnTo>
                    <a:pt x="156972" y="296913"/>
                  </a:lnTo>
                  <a:lnTo>
                    <a:pt x="154457" y="298107"/>
                  </a:lnTo>
                  <a:lnTo>
                    <a:pt x="151447" y="299415"/>
                  </a:lnTo>
                  <a:lnTo>
                    <a:pt x="151015" y="299643"/>
                  </a:lnTo>
                  <a:lnTo>
                    <a:pt x="147878" y="300964"/>
                  </a:lnTo>
                  <a:lnTo>
                    <a:pt x="145122" y="301955"/>
                  </a:lnTo>
                  <a:lnTo>
                    <a:pt x="141998" y="302958"/>
                  </a:lnTo>
                  <a:lnTo>
                    <a:pt x="141450" y="303199"/>
                  </a:lnTo>
                  <a:lnTo>
                    <a:pt x="141306" y="303199"/>
                  </a:lnTo>
                  <a:lnTo>
                    <a:pt x="134141" y="305142"/>
                  </a:lnTo>
                  <a:lnTo>
                    <a:pt x="126299" y="306641"/>
                  </a:lnTo>
                  <a:lnTo>
                    <a:pt x="126006" y="306641"/>
                  </a:lnTo>
                  <a:lnTo>
                    <a:pt x="119156" y="307427"/>
                  </a:lnTo>
                  <a:lnTo>
                    <a:pt x="111096" y="307746"/>
                  </a:lnTo>
                  <a:lnTo>
                    <a:pt x="156337" y="307746"/>
                  </a:lnTo>
                  <a:lnTo>
                    <a:pt x="158838" y="306641"/>
                  </a:lnTo>
                  <a:lnTo>
                    <a:pt x="161315" y="305473"/>
                  </a:lnTo>
                  <a:lnTo>
                    <a:pt x="164452" y="303784"/>
                  </a:lnTo>
                  <a:lnTo>
                    <a:pt x="165163" y="303352"/>
                  </a:lnTo>
                  <a:lnTo>
                    <a:pt x="168300" y="301586"/>
                  </a:lnTo>
                  <a:lnTo>
                    <a:pt x="198021" y="275925"/>
                  </a:lnTo>
                  <a:lnTo>
                    <a:pt x="218598" y="237331"/>
                  </a:lnTo>
                  <a:lnTo>
                    <a:pt x="222834" y="214617"/>
                  </a:lnTo>
                  <a:lnTo>
                    <a:pt x="222478" y="214299"/>
                  </a:lnTo>
                  <a:lnTo>
                    <a:pt x="222402" y="213868"/>
                  </a:lnTo>
                  <a:lnTo>
                    <a:pt x="222592" y="211175"/>
                  </a:lnTo>
                  <a:lnTo>
                    <a:pt x="222821" y="208508"/>
                  </a:lnTo>
                  <a:lnTo>
                    <a:pt x="222821" y="205778"/>
                  </a:lnTo>
                  <a:lnTo>
                    <a:pt x="217295" y="159609"/>
                  </a:lnTo>
                  <a:lnTo>
                    <a:pt x="202933" y="117627"/>
                  </a:lnTo>
                  <a:lnTo>
                    <a:pt x="183058" y="80712"/>
                  </a:lnTo>
                  <a:lnTo>
                    <a:pt x="160985" y="49733"/>
                  </a:lnTo>
                  <a:lnTo>
                    <a:pt x="161133" y="49733"/>
                  </a:lnTo>
                  <a:lnTo>
                    <a:pt x="143725" y="29345"/>
                  </a:lnTo>
                  <a:lnTo>
                    <a:pt x="129159" y="14289"/>
                  </a:lnTo>
                  <a:lnTo>
                    <a:pt x="125946" y="1129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5"/>
            <p:cNvSpPr/>
            <p:nvPr/>
          </p:nvSpPr>
          <p:spPr>
            <a:xfrm>
              <a:off x="9376517" y="5571108"/>
              <a:ext cx="222885" cy="317500"/>
            </a:xfrm>
            <a:custGeom>
              <a:avLst/>
              <a:gdLst/>
              <a:ahLst/>
              <a:cxnLst/>
              <a:rect l="l" t="t" r="r" b="b"/>
              <a:pathLst>
                <a:path w="222884" h="317500" extrusionOk="0">
                  <a:moveTo>
                    <a:pt x="111417" y="11290"/>
                  </a:moveTo>
                  <a:lnTo>
                    <a:pt x="154847" y="57956"/>
                  </a:lnTo>
                  <a:lnTo>
                    <a:pt x="182438" y="99008"/>
                  </a:lnTo>
                  <a:lnTo>
                    <a:pt x="204299" y="149000"/>
                  </a:lnTo>
                  <a:lnTo>
                    <a:pt x="213194" y="205778"/>
                  </a:lnTo>
                  <a:lnTo>
                    <a:pt x="210583" y="228755"/>
                  </a:lnTo>
                  <a:lnTo>
                    <a:pt x="203141" y="249901"/>
                  </a:lnTo>
                  <a:lnTo>
                    <a:pt x="191458" y="268632"/>
                  </a:lnTo>
                  <a:lnTo>
                    <a:pt x="176123" y="284365"/>
                  </a:lnTo>
                  <a:lnTo>
                    <a:pt x="173672" y="286385"/>
                  </a:lnTo>
                  <a:lnTo>
                    <a:pt x="171221" y="288201"/>
                  </a:lnTo>
                  <a:lnTo>
                    <a:pt x="168719" y="289915"/>
                  </a:lnTo>
                  <a:lnTo>
                    <a:pt x="168452" y="290106"/>
                  </a:lnTo>
                  <a:lnTo>
                    <a:pt x="168173" y="290296"/>
                  </a:lnTo>
                  <a:lnTo>
                    <a:pt x="160248" y="295122"/>
                  </a:lnTo>
                  <a:lnTo>
                    <a:pt x="159842" y="295376"/>
                  </a:lnTo>
                  <a:lnTo>
                    <a:pt x="151447" y="299415"/>
                  </a:lnTo>
                  <a:lnTo>
                    <a:pt x="151015" y="299643"/>
                  </a:lnTo>
                  <a:lnTo>
                    <a:pt x="150571" y="299821"/>
                  </a:lnTo>
                  <a:lnTo>
                    <a:pt x="147878" y="300964"/>
                  </a:lnTo>
                  <a:lnTo>
                    <a:pt x="145122" y="301955"/>
                  </a:lnTo>
                  <a:lnTo>
                    <a:pt x="142316" y="302869"/>
                  </a:lnTo>
                  <a:lnTo>
                    <a:pt x="141998" y="302958"/>
                  </a:lnTo>
                  <a:lnTo>
                    <a:pt x="141681" y="303098"/>
                  </a:lnTo>
                  <a:lnTo>
                    <a:pt x="111417" y="307733"/>
                  </a:lnTo>
                  <a:lnTo>
                    <a:pt x="103677" y="307427"/>
                  </a:lnTo>
                  <a:lnTo>
                    <a:pt x="80835" y="302958"/>
                  </a:lnTo>
                  <a:lnTo>
                    <a:pt x="80518" y="302869"/>
                  </a:lnTo>
                  <a:lnTo>
                    <a:pt x="77711" y="301955"/>
                  </a:lnTo>
                  <a:lnTo>
                    <a:pt x="74955" y="300964"/>
                  </a:lnTo>
                  <a:lnTo>
                    <a:pt x="72263" y="299821"/>
                  </a:lnTo>
                  <a:lnTo>
                    <a:pt x="71818" y="299643"/>
                  </a:lnTo>
                  <a:lnTo>
                    <a:pt x="71386" y="299415"/>
                  </a:lnTo>
                  <a:lnTo>
                    <a:pt x="70929" y="299224"/>
                  </a:lnTo>
                  <a:lnTo>
                    <a:pt x="68376" y="298107"/>
                  </a:lnTo>
                  <a:lnTo>
                    <a:pt x="65862" y="296913"/>
                  </a:lnTo>
                  <a:lnTo>
                    <a:pt x="63411" y="295605"/>
                  </a:lnTo>
                  <a:lnTo>
                    <a:pt x="62992" y="295376"/>
                  </a:lnTo>
                  <a:lnTo>
                    <a:pt x="62585" y="295122"/>
                  </a:lnTo>
                  <a:lnTo>
                    <a:pt x="62166" y="294894"/>
                  </a:lnTo>
                  <a:lnTo>
                    <a:pt x="54406" y="290106"/>
                  </a:lnTo>
                  <a:lnTo>
                    <a:pt x="54127" y="289928"/>
                  </a:lnTo>
                  <a:lnTo>
                    <a:pt x="51625" y="288213"/>
                  </a:lnTo>
                  <a:lnTo>
                    <a:pt x="49174" y="286410"/>
                  </a:lnTo>
                  <a:lnTo>
                    <a:pt x="46837" y="284467"/>
                  </a:lnTo>
                  <a:lnTo>
                    <a:pt x="31370" y="268632"/>
                  </a:lnTo>
                  <a:lnTo>
                    <a:pt x="19688" y="249901"/>
                  </a:lnTo>
                  <a:lnTo>
                    <a:pt x="12249" y="228755"/>
                  </a:lnTo>
                  <a:lnTo>
                    <a:pt x="9639" y="205778"/>
                  </a:lnTo>
                  <a:lnTo>
                    <a:pt x="18534" y="149000"/>
                  </a:lnTo>
                  <a:lnTo>
                    <a:pt x="40395" y="99008"/>
                  </a:lnTo>
                  <a:lnTo>
                    <a:pt x="67987" y="57956"/>
                  </a:lnTo>
                  <a:lnTo>
                    <a:pt x="94072" y="27998"/>
                  </a:lnTo>
                  <a:lnTo>
                    <a:pt x="111417" y="11290"/>
                  </a:lnTo>
                  <a:close/>
                </a:path>
                <a:path w="222884" h="317500" extrusionOk="0">
                  <a:moveTo>
                    <a:pt x="222821" y="205778"/>
                  </a:moveTo>
                  <a:lnTo>
                    <a:pt x="217295" y="159609"/>
                  </a:lnTo>
                  <a:lnTo>
                    <a:pt x="202933" y="117625"/>
                  </a:lnTo>
                  <a:lnTo>
                    <a:pt x="183055" y="80707"/>
                  </a:lnTo>
                  <a:lnTo>
                    <a:pt x="160909" y="49644"/>
                  </a:lnTo>
                  <a:lnTo>
                    <a:pt x="129159" y="14289"/>
                  </a:lnTo>
                  <a:lnTo>
                    <a:pt x="112560" y="0"/>
                  </a:lnTo>
                  <a:lnTo>
                    <a:pt x="111417" y="38"/>
                  </a:lnTo>
                  <a:lnTo>
                    <a:pt x="110274" y="0"/>
                  </a:lnTo>
                  <a:lnTo>
                    <a:pt x="79109" y="29345"/>
                  </a:lnTo>
                  <a:lnTo>
                    <a:pt x="61937" y="49441"/>
                  </a:lnTo>
                  <a:lnTo>
                    <a:pt x="61925" y="49644"/>
                  </a:lnTo>
                  <a:lnTo>
                    <a:pt x="39778" y="80712"/>
                  </a:lnTo>
                  <a:lnTo>
                    <a:pt x="19900" y="117627"/>
                  </a:lnTo>
                  <a:lnTo>
                    <a:pt x="5538" y="159609"/>
                  </a:lnTo>
                  <a:lnTo>
                    <a:pt x="12" y="205778"/>
                  </a:lnTo>
                  <a:lnTo>
                    <a:pt x="12" y="208508"/>
                  </a:lnTo>
                  <a:lnTo>
                    <a:pt x="228" y="211175"/>
                  </a:lnTo>
                  <a:lnTo>
                    <a:pt x="431" y="213868"/>
                  </a:lnTo>
                  <a:lnTo>
                    <a:pt x="355" y="214299"/>
                  </a:lnTo>
                  <a:lnTo>
                    <a:pt x="0" y="214617"/>
                  </a:lnTo>
                  <a:lnTo>
                    <a:pt x="50" y="215087"/>
                  </a:lnTo>
                  <a:lnTo>
                    <a:pt x="12665" y="257760"/>
                  </a:lnTo>
                  <a:lnTo>
                    <a:pt x="40157" y="291376"/>
                  </a:lnTo>
                  <a:lnTo>
                    <a:pt x="40462" y="291630"/>
                  </a:lnTo>
                  <a:lnTo>
                    <a:pt x="40741" y="291884"/>
                  </a:lnTo>
                  <a:lnTo>
                    <a:pt x="48755" y="297865"/>
                  </a:lnTo>
                  <a:lnTo>
                    <a:pt x="49314" y="298259"/>
                  </a:lnTo>
                  <a:lnTo>
                    <a:pt x="57670" y="303352"/>
                  </a:lnTo>
                  <a:lnTo>
                    <a:pt x="58381" y="303784"/>
                  </a:lnTo>
                  <a:lnTo>
                    <a:pt x="59105" y="304177"/>
                  </a:lnTo>
                  <a:lnTo>
                    <a:pt x="61518" y="305473"/>
                  </a:lnTo>
                  <a:lnTo>
                    <a:pt x="63995" y="306641"/>
                  </a:lnTo>
                  <a:lnTo>
                    <a:pt x="66509" y="307746"/>
                  </a:lnTo>
                  <a:lnTo>
                    <a:pt x="67259" y="308089"/>
                  </a:lnTo>
                  <a:lnTo>
                    <a:pt x="77558" y="311975"/>
                  </a:lnTo>
                  <a:lnTo>
                    <a:pt x="78168" y="312216"/>
                  </a:lnTo>
                  <a:lnTo>
                    <a:pt x="78790" y="312407"/>
                  </a:lnTo>
                  <a:lnTo>
                    <a:pt x="81965" y="313397"/>
                  </a:lnTo>
                  <a:lnTo>
                    <a:pt x="85217" y="314236"/>
                  </a:lnTo>
                  <a:lnTo>
                    <a:pt x="88519" y="314921"/>
                  </a:lnTo>
                  <a:lnTo>
                    <a:pt x="88747" y="314972"/>
                  </a:lnTo>
                  <a:lnTo>
                    <a:pt x="88988" y="315061"/>
                  </a:lnTo>
                  <a:lnTo>
                    <a:pt x="89230" y="315099"/>
                  </a:lnTo>
                  <a:lnTo>
                    <a:pt x="96354" y="316560"/>
                  </a:lnTo>
                  <a:lnTo>
                    <a:pt x="103720" y="317360"/>
                  </a:lnTo>
                  <a:lnTo>
                    <a:pt x="111226" y="317360"/>
                  </a:lnTo>
                  <a:lnTo>
                    <a:pt x="111417" y="317347"/>
                  </a:lnTo>
                  <a:lnTo>
                    <a:pt x="111607" y="317360"/>
                  </a:lnTo>
                  <a:lnTo>
                    <a:pt x="119113" y="317360"/>
                  </a:lnTo>
                  <a:lnTo>
                    <a:pt x="126479" y="316560"/>
                  </a:lnTo>
                  <a:lnTo>
                    <a:pt x="133604" y="315099"/>
                  </a:lnTo>
                  <a:lnTo>
                    <a:pt x="133845" y="315036"/>
                  </a:lnTo>
                  <a:lnTo>
                    <a:pt x="134086" y="314972"/>
                  </a:lnTo>
                  <a:lnTo>
                    <a:pt x="134327" y="314921"/>
                  </a:lnTo>
                  <a:lnTo>
                    <a:pt x="137629" y="314236"/>
                  </a:lnTo>
                  <a:lnTo>
                    <a:pt x="140868" y="313397"/>
                  </a:lnTo>
                  <a:lnTo>
                    <a:pt x="144043" y="312407"/>
                  </a:lnTo>
                  <a:lnTo>
                    <a:pt x="144665" y="312216"/>
                  </a:lnTo>
                  <a:lnTo>
                    <a:pt x="145262" y="311975"/>
                  </a:lnTo>
                  <a:lnTo>
                    <a:pt x="145884" y="311772"/>
                  </a:lnTo>
                  <a:lnTo>
                    <a:pt x="148666" y="310857"/>
                  </a:lnTo>
                  <a:lnTo>
                    <a:pt x="151409" y="309892"/>
                  </a:lnTo>
                  <a:lnTo>
                    <a:pt x="154089" y="308762"/>
                  </a:lnTo>
                  <a:lnTo>
                    <a:pt x="154851" y="308444"/>
                  </a:lnTo>
                  <a:lnTo>
                    <a:pt x="155587" y="308089"/>
                  </a:lnTo>
                  <a:lnTo>
                    <a:pt x="156337" y="307746"/>
                  </a:lnTo>
                  <a:lnTo>
                    <a:pt x="158838" y="306641"/>
                  </a:lnTo>
                  <a:lnTo>
                    <a:pt x="161315" y="305473"/>
                  </a:lnTo>
                  <a:lnTo>
                    <a:pt x="163715" y="304177"/>
                  </a:lnTo>
                  <a:lnTo>
                    <a:pt x="164452" y="303784"/>
                  </a:lnTo>
                  <a:lnTo>
                    <a:pt x="165163" y="303352"/>
                  </a:lnTo>
                  <a:lnTo>
                    <a:pt x="173520" y="298259"/>
                  </a:lnTo>
                  <a:lnTo>
                    <a:pt x="174078" y="297865"/>
                  </a:lnTo>
                  <a:lnTo>
                    <a:pt x="174637" y="297484"/>
                  </a:lnTo>
                  <a:lnTo>
                    <a:pt x="177076" y="295795"/>
                  </a:lnTo>
                  <a:lnTo>
                    <a:pt x="179463" y="294017"/>
                  </a:lnTo>
                  <a:lnTo>
                    <a:pt x="181762" y="292150"/>
                  </a:lnTo>
                  <a:lnTo>
                    <a:pt x="182092" y="291884"/>
                  </a:lnTo>
                  <a:lnTo>
                    <a:pt x="210172" y="257754"/>
                  </a:lnTo>
                  <a:lnTo>
                    <a:pt x="222796" y="215087"/>
                  </a:lnTo>
                  <a:lnTo>
                    <a:pt x="222834" y="214617"/>
                  </a:lnTo>
                  <a:lnTo>
                    <a:pt x="222478" y="214299"/>
                  </a:lnTo>
                  <a:lnTo>
                    <a:pt x="222402" y="213868"/>
                  </a:lnTo>
                  <a:lnTo>
                    <a:pt x="222592" y="211175"/>
                  </a:lnTo>
                  <a:lnTo>
                    <a:pt x="222821" y="208508"/>
                  </a:lnTo>
                  <a:lnTo>
                    <a:pt x="222821" y="205778"/>
                  </a:lnTo>
                  <a:close/>
                </a:path>
              </a:pathLst>
            </a:custGeom>
            <a:noFill/>
            <a:ln w="95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5"/>
            <p:cNvSpPr/>
            <p:nvPr/>
          </p:nvSpPr>
          <p:spPr>
            <a:xfrm>
              <a:off x="7978521" y="4816310"/>
              <a:ext cx="2139950" cy="1174115"/>
            </a:xfrm>
            <a:custGeom>
              <a:avLst/>
              <a:gdLst/>
              <a:ahLst/>
              <a:cxnLst/>
              <a:rect l="l" t="t" r="r" b="b"/>
              <a:pathLst>
                <a:path w="2139950" h="1174114" extrusionOk="0">
                  <a:moveTo>
                    <a:pt x="1667179" y="38"/>
                  </a:moveTo>
                  <a:lnTo>
                    <a:pt x="1666925" y="1104"/>
                  </a:lnTo>
                  <a:lnTo>
                    <a:pt x="1666798" y="1752"/>
                  </a:lnTo>
                  <a:lnTo>
                    <a:pt x="1666722" y="8775"/>
                  </a:lnTo>
                  <a:lnTo>
                    <a:pt x="1666862" y="5168"/>
                  </a:lnTo>
                  <a:lnTo>
                    <a:pt x="1666925" y="3454"/>
                  </a:lnTo>
                  <a:lnTo>
                    <a:pt x="1667027" y="2171"/>
                  </a:lnTo>
                  <a:lnTo>
                    <a:pt x="1667103" y="1104"/>
                  </a:lnTo>
                  <a:lnTo>
                    <a:pt x="1667179" y="38"/>
                  </a:lnTo>
                  <a:close/>
                </a:path>
                <a:path w="2139950" h="1174114" extrusionOk="0">
                  <a:moveTo>
                    <a:pt x="1693252" y="429145"/>
                  </a:moveTo>
                  <a:lnTo>
                    <a:pt x="1672678" y="429145"/>
                  </a:lnTo>
                  <a:lnTo>
                    <a:pt x="1666709" y="423202"/>
                  </a:lnTo>
                  <a:lnTo>
                    <a:pt x="1666709" y="528599"/>
                  </a:lnTo>
                  <a:lnTo>
                    <a:pt x="1672678" y="522655"/>
                  </a:lnTo>
                  <a:lnTo>
                    <a:pt x="1693252" y="522655"/>
                  </a:lnTo>
                  <a:lnTo>
                    <a:pt x="1693252" y="429145"/>
                  </a:lnTo>
                  <a:close/>
                </a:path>
                <a:path w="2139950" h="1174114" extrusionOk="0">
                  <a:moveTo>
                    <a:pt x="1693252" y="234226"/>
                  </a:moveTo>
                  <a:lnTo>
                    <a:pt x="1672678" y="234226"/>
                  </a:lnTo>
                  <a:lnTo>
                    <a:pt x="1666709" y="228295"/>
                  </a:lnTo>
                  <a:lnTo>
                    <a:pt x="1666709" y="333679"/>
                  </a:lnTo>
                  <a:lnTo>
                    <a:pt x="1672678" y="327736"/>
                  </a:lnTo>
                  <a:lnTo>
                    <a:pt x="1693252" y="327736"/>
                  </a:lnTo>
                  <a:lnTo>
                    <a:pt x="1693252" y="234226"/>
                  </a:lnTo>
                  <a:close/>
                </a:path>
                <a:path w="2139950" h="1174114" extrusionOk="0">
                  <a:moveTo>
                    <a:pt x="1693265" y="18897"/>
                  </a:moveTo>
                  <a:lnTo>
                    <a:pt x="1676527" y="18897"/>
                  </a:lnTo>
                  <a:lnTo>
                    <a:pt x="1673085" y="17437"/>
                  </a:lnTo>
                  <a:lnTo>
                    <a:pt x="1668094" y="12255"/>
                  </a:lnTo>
                  <a:lnTo>
                    <a:pt x="1666722" y="8775"/>
                  </a:lnTo>
                  <a:lnTo>
                    <a:pt x="1666722" y="138772"/>
                  </a:lnTo>
                  <a:lnTo>
                    <a:pt x="1672678" y="132829"/>
                  </a:lnTo>
                  <a:lnTo>
                    <a:pt x="1693265" y="132829"/>
                  </a:lnTo>
                  <a:lnTo>
                    <a:pt x="1693265" y="18897"/>
                  </a:lnTo>
                  <a:close/>
                </a:path>
                <a:path w="2139950" h="1174114" extrusionOk="0">
                  <a:moveTo>
                    <a:pt x="2139569" y="1145032"/>
                  </a:moveTo>
                  <a:lnTo>
                    <a:pt x="2137295" y="1133792"/>
                  </a:lnTo>
                  <a:lnTo>
                    <a:pt x="2131110" y="1124610"/>
                  </a:lnTo>
                  <a:lnTo>
                    <a:pt x="2121928" y="1118412"/>
                  </a:lnTo>
                  <a:lnTo>
                    <a:pt x="2110689" y="1116139"/>
                  </a:lnTo>
                  <a:lnTo>
                    <a:pt x="2043290" y="1116139"/>
                  </a:lnTo>
                  <a:lnTo>
                    <a:pt x="2043290" y="797471"/>
                  </a:lnTo>
                  <a:lnTo>
                    <a:pt x="2043290" y="2171"/>
                  </a:lnTo>
                  <a:lnTo>
                    <a:pt x="2042807" y="0"/>
                  </a:lnTo>
                  <a:lnTo>
                    <a:pt x="2043252" y="8788"/>
                  </a:lnTo>
                  <a:lnTo>
                    <a:pt x="2041918" y="12268"/>
                  </a:lnTo>
                  <a:lnTo>
                    <a:pt x="2036914" y="17449"/>
                  </a:lnTo>
                  <a:lnTo>
                    <a:pt x="2033473" y="18910"/>
                  </a:lnTo>
                  <a:lnTo>
                    <a:pt x="2016760" y="18910"/>
                  </a:lnTo>
                  <a:lnTo>
                    <a:pt x="2016760" y="1116139"/>
                  </a:lnTo>
                  <a:lnTo>
                    <a:pt x="882624" y="1116139"/>
                  </a:lnTo>
                  <a:lnTo>
                    <a:pt x="882624" y="1007084"/>
                  </a:lnTo>
                  <a:lnTo>
                    <a:pt x="889381" y="1007084"/>
                  </a:lnTo>
                  <a:lnTo>
                    <a:pt x="907732" y="1005103"/>
                  </a:lnTo>
                  <a:lnTo>
                    <a:pt x="954214" y="977379"/>
                  </a:lnTo>
                  <a:lnTo>
                    <a:pt x="969937" y="949312"/>
                  </a:lnTo>
                  <a:lnTo>
                    <a:pt x="971600" y="945248"/>
                  </a:lnTo>
                  <a:lnTo>
                    <a:pt x="974775" y="927265"/>
                  </a:lnTo>
                  <a:lnTo>
                    <a:pt x="974026" y="908799"/>
                  </a:lnTo>
                  <a:lnTo>
                    <a:pt x="918121" y="536219"/>
                  </a:lnTo>
                  <a:lnTo>
                    <a:pt x="918121" y="925512"/>
                  </a:lnTo>
                  <a:lnTo>
                    <a:pt x="915822" y="933437"/>
                  </a:lnTo>
                  <a:lnTo>
                    <a:pt x="905103" y="945883"/>
                  </a:lnTo>
                  <a:lnTo>
                    <a:pt x="897597" y="949312"/>
                  </a:lnTo>
                  <a:lnTo>
                    <a:pt x="853757" y="949312"/>
                  </a:lnTo>
                  <a:lnTo>
                    <a:pt x="824852" y="949312"/>
                  </a:lnTo>
                  <a:lnTo>
                    <a:pt x="824852" y="1007084"/>
                  </a:lnTo>
                  <a:lnTo>
                    <a:pt x="824852" y="1116139"/>
                  </a:lnTo>
                  <a:lnTo>
                    <a:pt x="149923" y="1116139"/>
                  </a:lnTo>
                  <a:lnTo>
                    <a:pt x="149923" y="1007084"/>
                  </a:lnTo>
                  <a:lnTo>
                    <a:pt x="824852" y="1007084"/>
                  </a:lnTo>
                  <a:lnTo>
                    <a:pt x="824852" y="949312"/>
                  </a:lnTo>
                  <a:lnTo>
                    <a:pt x="121043" y="949312"/>
                  </a:lnTo>
                  <a:lnTo>
                    <a:pt x="77177" y="949312"/>
                  </a:lnTo>
                  <a:lnTo>
                    <a:pt x="69672" y="945883"/>
                  </a:lnTo>
                  <a:lnTo>
                    <a:pt x="58953" y="933437"/>
                  </a:lnTo>
                  <a:lnTo>
                    <a:pt x="56680" y="925512"/>
                  </a:lnTo>
                  <a:lnTo>
                    <a:pt x="163957" y="210375"/>
                  </a:lnTo>
                  <a:lnTo>
                    <a:pt x="167157" y="200888"/>
                  </a:lnTo>
                  <a:lnTo>
                    <a:pt x="173266" y="193395"/>
                  </a:lnTo>
                  <a:lnTo>
                    <a:pt x="181597" y="188468"/>
                  </a:lnTo>
                  <a:lnTo>
                    <a:pt x="191465" y="186690"/>
                  </a:lnTo>
                  <a:lnTo>
                    <a:pt x="783297" y="186690"/>
                  </a:lnTo>
                  <a:lnTo>
                    <a:pt x="918121" y="925512"/>
                  </a:lnTo>
                  <a:lnTo>
                    <a:pt x="918121" y="536219"/>
                  </a:lnTo>
                  <a:lnTo>
                    <a:pt x="867943" y="201803"/>
                  </a:lnTo>
                  <a:lnTo>
                    <a:pt x="839050" y="149783"/>
                  </a:lnTo>
                  <a:lnTo>
                    <a:pt x="783297" y="128917"/>
                  </a:lnTo>
                  <a:lnTo>
                    <a:pt x="191465" y="128917"/>
                  </a:lnTo>
                  <a:lnTo>
                    <a:pt x="135712" y="149783"/>
                  </a:lnTo>
                  <a:lnTo>
                    <a:pt x="106819" y="201803"/>
                  </a:lnTo>
                  <a:lnTo>
                    <a:pt x="774" y="908799"/>
                  </a:lnTo>
                  <a:lnTo>
                    <a:pt x="76" y="925512"/>
                  </a:lnTo>
                  <a:lnTo>
                    <a:pt x="0" y="927265"/>
                  </a:lnTo>
                  <a:lnTo>
                    <a:pt x="20586" y="977379"/>
                  </a:lnTo>
                  <a:lnTo>
                    <a:pt x="67030" y="1005103"/>
                  </a:lnTo>
                  <a:lnTo>
                    <a:pt x="85407" y="1007084"/>
                  </a:lnTo>
                  <a:lnTo>
                    <a:pt x="92163" y="1007084"/>
                  </a:lnTo>
                  <a:lnTo>
                    <a:pt x="92163" y="1116139"/>
                  </a:lnTo>
                  <a:lnTo>
                    <a:pt x="30302" y="1116139"/>
                  </a:lnTo>
                  <a:lnTo>
                    <a:pt x="19062" y="1118412"/>
                  </a:lnTo>
                  <a:lnTo>
                    <a:pt x="9880" y="1124610"/>
                  </a:lnTo>
                  <a:lnTo>
                    <a:pt x="3683" y="1133792"/>
                  </a:lnTo>
                  <a:lnTo>
                    <a:pt x="1422" y="1145032"/>
                  </a:lnTo>
                  <a:lnTo>
                    <a:pt x="3683" y="1156271"/>
                  </a:lnTo>
                  <a:lnTo>
                    <a:pt x="9880" y="1165453"/>
                  </a:lnTo>
                  <a:lnTo>
                    <a:pt x="19062" y="1171638"/>
                  </a:lnTo>
                  <a:lnTo>
                    <a:pt x="30302" y="1173911"/>
                  </a:lnTo>
                  <a:lnTo>
                    <a:pt x="121043" y="1173911"/>
                  </a:lnTo>
                  <a:lnTo>
                    <a:pt x="853757" y="1173911"/>
                  </a:lnTo>
                  <a:lnTo>
                    <a:pt x="2110689" y="1173911"/>
                  </a:lnTo>
                  <a:lnTo>
                    <a:pt x="2121928" y="1171638"/>
                  </a:lnTo>
                  <a:lnTo>
                    <a:pt x="2131110" y="1165453"/>
                  </a:lnTo>
                  <a:lnTo>
                    <a:pt x="2137295" y="1156271"/>
                  </a:lnTo>
                  <a:lnTo>
                    <a:pt x="2139569" y="114503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5"/>
            <p:cNvSpPr/>
            <p:nvPr/>
          </p:nvSpPr>
          <p:spPr>
            <a:xfrm>
              <a:off x="9995292" y="4816298"/>
              <a:ext cx="26670" cy="1172210"/>
            </a:xfrm>
            <a:custGeom>
              <a:avLst/>
              <a:gdLst/>
              <a:ahLst/>
              <a:cxnLst/>
              <a:rect l="l" t="t" r="r" b="b"/>
              <a:pathLst>
                <a:path w="26670" h="1172210" extrusionOk="0">
                  <a:moveTo>
                    <a:pt x="26530" y="797471"/>
                  </a:moveTo>
                  <a:lnTo>
                    <a:pt x="26530" y="797471"/>
                  </a:lnTo>
                  <a:lnTo>
                    <a:pt x="26530" y="1172159"/>
                  </a:lnTo>
                  <a:lnTo>
                    <a:pt x="0" y="1172159"/>
                  </a:lnTo>
                  <a:lnTo>
                    <a:pt x="0" y="18910"/>
                  </a:lnTo>
                  <a:lnTo>
                    <a:pt x="13119" y="18910"/>
                  </a:lnTo>
                  <a:lnTo>
                    <a:pt x="16713" y="18910"/>
                  </a:lnTo>
                  <a:lnTo>
                    <a:pt x="20154" y="17449"/>
                  </a:lnTo>
                  <a:lnTo>
                    <a:pt x="22656" y="14859"/>
                  </a:lnTo>
                  <a:lnTo>
                    <a:pt x="25158" y="12268"/>
                  </a:lnTo>
                  <a:lnTo>
                    <a:pt x="26492" y="8788"/>
                  </a:lnTo>
                  <a:lnTo>
                    <a:pt x="26365" y="5181"/>
                  </a:lnTo>
                  <a:lnTo>
                    <a:pt x="26314" y="3441"/>
                  </a:lnTo>
                  <a:lnTo>
                    <a:pt x="26162" y="1727"/>
                  </a:lnTo>
                  <a:lnTo>
                    <a:pt x="26047" y="0"/>
                  </a:lnTo>
                  <a:lnTo>
                    <a:pt x="26339" y="1054"/>
                  </a:lnTo>
                  <a:lnTo>
                    <a:pt x="26530" y="2171"/>
                  </a:lnTo>
                  <a:lnTo>
                    <a:pt x="26530" y="3327"/>
                  </a:lnTo>
                  <a:lnTo>
                    <a:pt x="26530" y="770940"/>
                  </a:lnTo>
                  <a:lnTo>
                    <a:pt x="26530" y="797471"/>
                  </a:lnTo>
                  <a:close/>
                </a:path>
              </a:pathLst>
            </a:custGeom>
            <a:noFill/>
            <a:ln w="95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5"/>
            <p:cNvSpPr/>
            <p:nvPr/>
          </p:nvSpPr>
          <p:spPr>
            <a:xfrm>
              <a:off x="8133384" y="4659185"/>
              <a:ext cx="1888489" cy="337820"/>
            </a:xfrm>
            <a:custGeom>
              <a:avLst/>
              <a:gdLst/>
              <a:ahLst/>
              <a:cxnLst/>
              <a:rect l="l" t="t" r="r" b="b"/>
              <a:pathLst>
                <a:path w="1888490" h="337820" extrusionOk="0">
                  <a:moveTo>
                    <a:pt x="665010" y="319557"/>
                  </a:moveTo>
                  <a:lnTo>
                    <a:pt x="664794" y="313207"/>
                  </a:lnTo>
                  <a:lnTo>
                    <a:pt x="664692" y="310159"/>
                  </a:lnTo>
                  <a:lnTo>
                    <a:pt x="664248" y="304126"/>
                  </a:lnTo>
                  <a:lnTo>
                    <a:pt x="657174" y="258356"/>
                  </a:lnTo>
                  <a:lnTo>
                    <a:pt x="642734" y="215201"/>
                  </a:lnTo>
                  <a:lnTo>
                    <a:pt x="621487" y="175196"/>
                  </a:lnTo>
                  <a:lnTo>
                    <a:pt x="615823" y="167703"/>
                  </a:lnTo>
                  <a:lnTo>
                    <a:pt x="615823" y="290576"/>
                  </a:lnTo>
                  <a:lnTo>
                    <a:pt x="49199" y="290576"/>
                  </a:lnTo>
                  <a:lnTo>
                    <a:pt x="60477" y="245757"/>
                  </a:lnTo>
                  <a:lnTo>
                    <a:pt x="80416" y="204495"/>
                  </a:lnTo>
                  <a:lnTo>
                    <a:pt x="108127" y="167538"/>
                  </a:lnTo>
                  <a:lnTo>
                    <a:pt x="142748" y="135636"/>
                  </a:lnTo>
                  <a:lnTo>
                    <a:pt x="183375" y="109524"/>
                  </a:lnTo>
                  <a:lnTo>
                    <a:pt x="229133" y="89941"/>
                  </a:lnTo>
                  <a:lnTo>
                    <a:pt x="279146" y="77647"/>
                  </a:lnTo>
                  <a:lnTo>
                    <a:pt x="332536" y="73393"/>
                  </a:lnTo>
                  <a:lnTo>
                    <a:pt x="385914" y="77647"/>
                  </a:lnTo>
                  <a:lnTo>
                    <a:pt x="435927" y="89941"/>
                  </a:lnTo>
                  <a:lnTo>
                    <a:pt x="481685" y="109524"/>
                  </a:lnTo>
                  <a:lnTo>
                    <a:pt x="522300" y="135636"/>
                  </a:lnTo>
                  <a:lnTo>
                    <a:pt x="556907" y="167538"/>
                  </a:lnTo>
                  <a:lnTo>
                    <a:pt x="584619" y="204495"/>
                  </a:lnTo>
                  <a:lnTo>
                    <a:pt x="604558" y="245757"/>
                  </a:lnTo>
                  <a:lnTo>
                    <a:pt x="615823" y="290576"/>
                  </a:lnTo>
                  <a:lnTo>
                    <a:pt x="615823" y="167703"/>
                  </a:lnTo>
                  <a:lnTo>
                    <a:pt x="560984" y="106680"/>
                  </a:lnTo>
                  <a:lnTo>
                    <a:pt x="522922" y="79209"/>
                  </a:lnTo>
                  <a:lnTo>
                    <a:pt x="480453" y="56934"/>
                  </a:lnTo>
                  <a:lnTo>
                    <a:pt x="434162" y="40386"/>
                  </a:lnTo>
                  <a:lnTo>
                    <a:pt x="384657" y="30073"/>
                  </a:lnTo>
                  <a:lnTo>
                    <a:pt x="332536" y="26530"/>
                  </a:lnTo>
                  <a:lnTo>
                    <a:pt x="280416" y="30073"/>
                  </a:lnTo>
                  <a:lnTo>
                    <a:pt x="230898" y="40386"/>
                  </a:lnTo>
                  <a:lnTo>
                    <a:pt x="184607" y="56934"/>
                  </a:lnTo>
                  <a:lnTo>
                    <a:pt x="142138" y="79209"/>
                  </a:lnTo>
                  <a:lnTo>
                    <a:pt x="104063" y="106680"/>
                  </a:lnTo>
                  <a:lnTo>
                    <a:pt x="71005" y="138849"/>
                  </a:lnTo>
                  <a:lnTo>
                    <a:pt x="43561" y="175196"/>
                  </a:lnTo>
                  <a:lnTo>
                    <a:pt x="22301" y="215201"/>
                  </a:lnTo>
                  <a:lnTo>
                    <a:pt x="7848" y="258356"/>
                  </a:lnTo>
                  <a:lnTo>
                    <a:pt x="787" y="304126"/>
                  </a:lnTo>
                  <a:lnTo>
                    <a:pt x="584" y="307162"/>
                  </a:lnTo>
                  <a:lnTo>
                    <a:pt x="317" y="310159"/>
                  </a:lnTo>
                  <a:lnTo>
                    <a:pt x="0" y="319557"/>
                  </a:lnTo>
                  <a:lnTo>
                    <a:pt x="2387" y="325729"/>
                  </a:lnTo>
                  <a:lnTo>
                    <a:pt x="11214" y="334860"/>
                  </a:lnTo>
                  <a:lnTo>
                    <a:pt x="17284" y="337439"/>
                  </a:lnTo>
                  <a:lnTo>
                    <a:pt x="647725" y="337439"/>
                  </a:lnTo>
                  <a:lnTo>
                    <a:pt x="653821" y="334860"/>
                  </a:lnTo>
                  <a:lnTo>
                    <a:pt x="662647" y="325729"/>
                  </a:lnTo>
                  <a:lnTo>
                    <a:pt x="665010" y="319557"/>
                  </a:lnTo>
                  <a:close/>
                </a:path>
                <a:path w="1888490" h="337820" extrusionOk="0">
                  <a:moveTo>
                    <a:pt x="1888388" y="165912"/>
                  </a:moveTo>
                  <a:lnTo>
                    <a:pt x="1888274" y="162306"/>
                  </a:lnTo>
                  <a:lnTo>
                    <a:pt x="1888223" y="160591"/>
                  </a:lnTo>
                  <a:lnTo>
                    <a:pt x="1888070" y="158838"/>
                  </a:lnTo>
                  <a:lnTo>
                    <a:pt x="1887956" y="157175"/>
                  </a:lnTo>
                  <a:lnTo>
                    <a:pt x="1886331" y="149491"/>
                  </a:lnTo>
                  <a:lnTo>
                    <a:pt x="1878952" y="114782"/>
                  </a:lnTo>
                  <a:lnTo>
                    <a:pt x="1860550" y="80098"/>
                  </a:lnTo>
                  <a:lnTo>
                    <a:pt x="1860550" y="149491"/>
                  </a:lnTo>
                  <a:lnTo>
                    <a:pt x="1539735" y="149491"/>
                  </a:lnTo>
                  <a:lnTo>
                    <a:pt x="1552333" y="109829"/>
                  </a:lnTo>
                  <a:lnTo>
                    <a:pt x="1576717" y="75971"/>
                  </a:lnTo>
                  <a:lnTo>
                    <a:pt x="1610855" y="49644"/>
                  </a:lnTo>
                  <a:lnTo>
                    <a:pt x="1652676" y="32588"/>
                  </a:lnTo>
                  <a:lnTo>
                    <a:pt x="1700161" y="26517"/>
                  </a:lnTo>
                  <a:lnTo>
                    <a:pt x="1747634" y="32588"/>
                  </a:lnTo>
                  <a:lnTo>
                    <a:pt x="1789442" y="49644"/>
                  </a:lnTo>
                  <a:lnTo>
                    <a:pt x="1823567" y="75971"/>
                  </a:lnTo>
                  <a:lnTo>
                    <a:pt x="1847951" y="109829"/>
                  </a:lnTo>
                  <a:lnTo>
                    <a:pt x="1860550" y="149491"/>
                  </a:lnTo>
                  <a:lnTo>
                    <a:pt x="1860550" y="80098"/>
                  </a:lnTo>
                  <a:lnTo>
                    <a:pt x="1858949" y="77076"/>
                  </a:lnTo>
                  <a:lnTo>
                    <a:pt x="1829498" y="45377"/>
                  </a:lnTo>
                  <a:lnTo>
                    <a:pt x="1800529" y="26517"/>
                  </a:lnTo>
                  <a:lnTo>
                    <a:pt x="1792173" y="21069"/>
                  </a:lnTo>
                  <a:lnTo>
                    <a:pt x="1748536" y="5486"/>
                  </a:lnTo>
                  <a:lnTo>
                    <a:pt x="1700161" y="0"/>
                  </a:lnTo>
                  <a:lnTo>
                    <a:pt x="1651774" y="5486"/>
                  </a:lnTo>
                  <a:lnTo>
                    <a:pt x="1608124" y="21069"/>
                  </a:lnTo>
                  <a:lnTo>
                    <a:pt x="1570799" y="45377"/>
                  </a:lnTo>
                  <a:lnTo>
                    <a:pt x="1541348" y="77076"/>
                  </a:lnTo>
                  <a:lnTo>
                    <a:pt x="1521333" y="114782"/>
                  </a:lnTo>
                  <a:lnTo>
                    <a:pt x="1512316" y="157175"/>
                  </a:lnTo>
                  <a:lnTo>
                    <a:pt x="1511884" y="165912"/>
                  </a:lnTo>
                  <a:lnTo>
                    <a:pt x="1513230" y="169392"/>
                  </a:lnTo>
                  <a:lnTo>
                    <a:pt x="1518221" y="174561"/>
                  </a:lnTo>
                  <a:lnTo>
                    <a:pt x="1521663" y="176022"/>
                  </a:lnTo>
                  <a:lnTo>
                    <a:pt x="1878609" y="176022"/>
                  </a:lnTo>
                  <a:lnTo>
                    <a:pt x="1882051" y="174561"/>
                  </a:lnTo>
                  <a:lnTo>
                    <a:pt x="1884565" y="171983"/>
                  </a:lnTo>
                  <a:lnTo>
                    <a:pt x="1887054" y="169392"/>
                  </a:lnTo>
                  <a:lnTo>
                    <a:pt x="1888388" y="16591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48" name="Google Shape;448;p1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5243" y="4949139"/>
              <a:ext cx="214045" cy="1013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1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645243" y="5144046"/>
              <a:ext cx="214045" cy="1014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0" name="Google Shape;450;p15"/>
          <p:cNvSpPr txBox="1"/>
          <p:nvPr/>
        </p:nvSpPr>
        <p:spPr>
          <a:xfrm>
            <a:off x="7989206" y="3615018"/>
            <a:ext cx="912494" cy="51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25" baseline="-25000">
                <a:solidFill>
                  <a:srgbClr val="474747"/>
                </a:solidFill>
                <a:latin typeface="Arial"/>
                <a:ea typeface="Arial"/>
                <a:cs typeface="Arial"/>
                <a:sym typeface="Arial"/>
              </a:rPr>
              <a:t>H	</a:t>
            </a:r>
            <a:r>
              <a:rPr lang="en-US" sz="3150">
                <a:solidFill>
                  <a:srgbClr val="474747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31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5"/>
          <p:cNvSpPr/>
          <p:nvPr/>
        </p:nvSpPr>
        <p:spPr>
          <a:xfrm>
            <a:off x="10842405" y="4642245"/>
            <a:ext cx="1103630" cy="1346200"/>
          </a:xfrm>
          <a:custGeom>
            <a:avLst/>
            <a:gdLst/>
            <a:ahLst/>
            <a:cxnLst/>
            <a:rect l="l" t="t" r="r" b="b"/>
            <a:pathLst>
              <a:path w="1103629" h="1346200" extrusionOk="0">
                <a:moveTo>
                  <a:pt x="277960" y="1320800"/>
                </a:moveTo>
                <a:lnTo>
                  <a:pt x="115794" y="1320800"/>
                </a:lnTo>
                <a:lnTo>
                  <a:pt x="154545" y="1346200"/>
                </a:lnTo>
                <a:lnTo>
                  <a:pt x="239295" y="1346200"/>
                </a:lnTo>
                <a:lnTo>
                  <a:pt x="277960" y="1320800"/>
                </a:lnTo>
                <a:close/>
              </a:path>
              <a:path w="1103629" h="1346200" extrusionOk="0">
                <a:moveTo>
                  <a:pt x="467969" y="1270000"/>
                </a:moveTo>
                <a:lnTo>
                  <a:pt x="404604" y="1270000"/>
                </a:lnTo>
                <a:lnTo>
                  <a:pt x="433319" y="1295400"/>
                </a:lnTo>
                <a:lnTo>
                  <a:pt x="441231" y="1295400"/>
                </a:lnTo>
                <a:lnTo>
                  <a:pt x="448959" y="1308100"/>
                </a:lnTo>
                <a:lnTo>
                  <a:pt x="456640" y="1308100"/>
                </a:lnTo>
                <a:lnTo>
                  <a:pt x="464409" y="1320800"/>
                </a:lnTo>
                <a:lnTo>
                  <a:pt x="505488" y="1346200"/>
                </a:lnTo>
                <a:lnTo>
                  <a:pt x="594875" y="1346200"/>
                </a:lnTo>
                <a:lnTo>
                  <a:pt x="636583" y="1320800"/>
                </a:lnTo>
                <a:lnTo>
                  <a:pt x="552336" y="1320800"/>
                </a:lnTo>
                <a:lnTo>
                  <a:pt x="520894" y="1308100"/>
                </a:lnTo>
                <a:lnTo>
                  <a:pt x="491206" y="1295400"/>
                </a:lnTo>
                <a:lnTo>
                  <a:pt x="483344" y="1282700"/>
                </a:lnTo>
                <a:lnTo>
                  <a:pt x="467969" y="1270000"/>
                </a:lnTo>
                <a:close/>
              </a:path>
              <a:path w="1103629" h="1346200" extrusionOk="0">
                <a:moveTo>
                  <a:pt x="985871" y="1320800"/>
                </a:moveTo>
                <a:lnTo>
                  <a:pt x="828442" y="1320800"/>
                </a:lnTo>
                <a:lnTo>
                  <a:pt x="865945" y="1346200"/>
                </a:lnTo>
                <a:lnTo>
                  <a:pt x="948296" y="1346200"/>
                </a:lnTo>
                <a:lnTo>
                  <a:pt x="985871" y="1320800"/>
                </a:lnTo>
                <a:close/>
              </a:path>
              <a:path w="1103629" h="1346200" extrusionOk="0">
                <a:moveTo>
                  <a:pt x="47417" y="1231900"/>
                </a:moveTo>
                <a:lnTo>
                  <a:pt x="6771" y="1231900"/>
                </a:lnTo>
                <a:lnTo>
                  <a:pt x="2088" y="1244600"/>
                </a:lnTo>
                <a:lnTo>
                  <a:pt x="236" y="1244600"/>
                </a:lnTo>
                <a:lnTo>
                  <a:pt x="1398" y="1257300"/>
                </a:lnTo>
                <a:lnTo>
                  <a:pt x="5412" y="1257300"/>
                </a:lnTo>
                <a:lnTo>
                  <a:pt x="12074" y="1270000"/>
                </a:lnTo>
                <a:lnTo>
                  <a:pt x="56075" y="1270000"/>
                </a:lnTo>
                <a:lnTo>
                  <a:pt x="71349" y="1282700"/>
                </a:lnTo>
                <a:lnTo>
                  <a:pt x="85428" y="1295400"/>
                </a:lnTo>
                <a:lnTo>
                  <a:pt x="92869" y="1308100"/>
                </a:lnTo>
                <a:lnTo>
                  <a:pt x="100363" y="1308100"/>
                </a:lnTo>
                <a:lnTo>
                  <a:pt x="107981" y="1320800"/>
                </a:lnTo>
                <a:lnTo>
                  <a:pt x="208548" y="1320800"/>
                </a:lnTo>
                <a:lnTo>
                  <a:pt x="175821" y="1308100"/>
                </a:lnTo>
                <a:lnTo>
                  <a:pt x="145817" y="1295400"/>
                </a:lnTo>
                <a:lnTo>
                  <a:pt x="136017" y="1295400"/>
                </a:lnTo>
                <a:lnTo>
                  <a:pt x="126613" y="1282700"/>
                </a:lnTo>
                <a:lnTo>
                  <a:pt x="108237" y="1270000"/>
                </a:lnTo>
                <a:lnTo>
                  <a:pt x="89529" y="1257300"/>
                </a:lnTo>
                <a:lnTo>
                  <a:pt x="69320" y="1244600"/>
                </a:lnTo>
                <a:lnTo>
                  <a:pt x="47417" y="1231900"/>
                </a:lnTo>
                <a:close/>
              </a:path>
              <a:path w="1103629" h="1346200" extrusionOk="0">
                <a:moveTo>
                  <a:pt x="995642" y="381000"/>
                </a:moveTo>
                <a:lnTo>
                  <a:pt x="108075" y="381000"/>
                </a:lnTo>
                <a:lnTo>
                  <a:pt x="103908" y="393700"/>
                </a:lnTo>
                <a:lnTo>
                  <a:pt x="102713" y="406400"/>
                </a:lnTo>
                <a:lnTo>
                  <a:pt x="102771" y="508000"/>
                </a:lnTo>
                <a:lnTo>
                  <a:pt x="102841" y="520700"/>
                </a:lnTo>
                <a:lnTo>
                  <a:pt x="102910" y="533400"/>
                </a:lnTo>
                <a:lnTo>
                  <a:pt x="102979" y="546100"/>
                </a:lnTo>
                <a:lnTo>
                  <a:pt x="74509" y="546100"/>
                </a:lnTo>
                <a:lnTo>
                  <a:pt x="56207" y="558800"/>
                </a:lnTo>
                <a:lnTo>
                  <a:pt x="37926" y="558800"/>
                </a:lnTo>
                <a:lnTo>
                  <a:pt x="19629" y="571500"/>
                </a:lnTo>
                <a:lnTo>
                  <a:pt x="3994" y="571500"/>
                </a:lnTo>
                <a:lnTo>
                  <a:pt x="929" y="584200"/>
                </a:lnTo>
                <a:lnTo>
                  <a:pt x="46" y="596900"/>
                </a:lnTo>
                <a:lnTo>
                  <a:pt x="0" y="647700"/>
                </a:lnTo>
                <a:lnTo>
                  <a:pt x="198" y="673100"/>
                </a:lnTo>
                <a:lnTo>
                  <a:pt x="1570" y="685800"/>
                </a:lnTo>
                <a:lnTo>
                  <a:pt x="24097" y="736600"/>
                </a:lnTo>
                <a:lnTo>
                  <a:pt x="84654" y="863600"/>
                </a:lnTo>
                <a:lnTo>
                  <a:pt x="235794" y="1206500"/>
                </a:lnTo>
                <a:lnTo>
                  <a:pt x="250681" y="1244600"/>
                </a:lnTo>
                <a:lnTo>
                  <a:pt x="266924" y="1270000"/>
                </a:lnTo>
                <a:lnTo>
                  <a:pt x="267356" y="1282700"/>
                </a:lnTo>
                <a:lnTo>
                  <a:pt x="265451" y="1282700"/>
                </a:lnTo>
                <a:lnTo>
                  <a:pt x="239818" y="1308100"/>
                </a:lnTo>
                <a:lnTo>
                  <a:pt x="208548" y="1320800"/>
                </a:lnTo>
                <a:lnTo>
                  <a:pt x="287206" y="1320800"/>
                </a:lnTo>
                <a:lnTo>
                  <a:pt x="305235" y="1295400"/>
                </a:lnTo>
                <a:lnTo>
                  <a:pt x="314409" y="1295400"/>
                </a:lnTo>
                <a:lnTo>
                  <a:pt x="342960" y="1270000"/>
                </a:lnTo>
                <a:lnTo>
                  <a:pt x="467969" y="1270000"/>
                </a:lnTo>
                <a:lnTo>
                  <a:pt x="460129" y="1257300"/>
                </a:lnTo>
                <a:lnTo>
                  <a:pt x="298229" y="1257300"/>
                </a:lnTo>
                <a:lnTo>
                  <a:pt x="44509" y="685800"/>
                </a:lnTo>
                <a:lnTo>
                  <a:pt x="191289" y="647700"/>
                </a:lnTo>
                <a:lnTo>
                  <a:pt x="37435" y="647700"/>
                </a:lnTo>
                <a:lnTo>
                  <a:pt x="37429" y="622300"/>
                </a:lnTo>
                <a:lnTo>
                  <a:pt x="37905" y="609600"/>
                </a:lnTo>
                <a:lnTo>
                  <a:pt x="38070" y="596900"/>
                </a:lnTo>
                <a:lnTo>
                  <a:pt x="44102" y="596900"/>
                </a:lnTo>
                <a:lnTo>
                  <a:pt x="86916" y="584200"/>
                </a:lnTo>
                <a:lnTo>
                  <a:pt x="125890" y="571500"/>
                </a:lnTo>
                <a:lnTo>
                  <a:pt x="203856" y="558800"/>
                </a:lnTo>
                <a:lnTo>
                  <a:pt x="288553" y="533400"/>
                </a:lnTo>
                <a:lnTo>
                  <a:pt x="139568" y="533400"/>
                </a:lnTo>
                <a:lnTo>
                  <a:pt x="139616" y="431800"/>
                </a:lnTo>
                <a:lnTo>
                  <a:pt x="139428" y="419100"/>
                </a:lnTo>
                <a:lnTo>
                  <a:pt x="1000874" y="419100"/>
                </a:lnTo>
                <a:lnTo>
                  <a:pt x="1000869" y="406400"/>
                </a:lnTo>
                <a:lnTo>
                  <a:pt x="999623" y="393700"/>
                </a:lnTo>
                <a:lnTo>
                  <a:pt x="995642" y="381000"/>
                </a:lnTo>
                <a:close/>
              </a:path>
              <a:path w="1103629" h="1346200" extrusionOk="0">
                <a:moveTo>
                  <a:pt x="697174" y="1270000"/>
                </a:moveTo>
                <a:lnTo>
                  <a:pt x="629821" y="1270000"/>
                </a:lnTo>
                <a:lnTo>
                  <a:pt x="621576" y="1282700"/>
                </a:lnTo>
                <a:lnTo>
                  <a:pt x="613189" y="1295400"/>
                </a:lnTo>
                <a:lnTo>
                  <a:pt x="583708" y="1308100"/>
                </a:lnTo>
                <a:lnTo>
                  <a:pt x="552336" y="1320800"/>
                </a:lnTo>
                <a:lnTo>
                  <a:pt x="636583" y="1320800"/>
                </a:lnTo>
                <a:lnTo>
                  <a:pt x="643894" y="1308100"/>
                </a:lnTo>
                <a:lnTo>
                  <a:pt x="651038" y="1308100"/>
                </a:lnTo>
                <a:lnTo>
                  <a:pt x="658150" y="1295400"/>
                </a:lnTo>
                <a:lnTo>
                  <a:pt x="665361" y="1295400"/>
                </a:lnTo>
                <a:lnTo>
                  <a:pt x="697174" y="1270000"/>
                </a:lnTo>
                <a:close/>
              </a:path>
              <a:path w="1103629" h="1346200" extrusionOk="0">
                <a:moveTo>
                  <a:pt x="760688" y="1231900"/>
                </a:moveTo>
                <a:lnTo>
                  <a:pt x="721028" y="1231900"/>
                </a:lnTo>
                <a:lnTo>
                  <a:pt x="682268" y="1244600"/>
                </a:lnTo>
                <a:lnTo>
                  <a:pt x="646578" y="1257300"/>
                </a:lnTo>
                <a:lnTo>
                  <a:pt x="638098" y="1270000"/>
                </a:lnTo>
                <a:lnTo>
                  <a:pt x="763391" y="1270000"/>
                </a:lnTo>
                <a:lnTo>
                  <a:pt x="794990" y="1295400"/>
                </a:lnTo>
                <a:lnTo>
                  <a:pt x="803265" y="1308100"/>
                </a:lnTo>
                <a:lnTo>
                  <a:pt x="811501" y="1308100"/>
                </a:lnTo>
                <a:lnTo>
                  <a:pt x="819845" y="1320800"/>
                </a:lnTo>
                <a:lnTo>
                  <a:pt x="907431" y="1320800"/>
                </a:lnTo>
                <a:lnTo>
                  <a:pt x="874838" y="1308100"/>
                </a:lnTo>
                <a:lnTo>
                  <a:pt x="843605" y="1295400"/>
                </a:lnTo>
                <a:lnTo>
                  <a:pt x="836328" y="1282700"/>
                </a:lnTo>
                <a:lnTo>
                  <a:pt x="835223" y="1282700"/>
                </a:lnTo>
                <a:lnTo>
                  <a:pt x="845522" y="1257300"/>
                </a:lnTo>
                <a:lnTo>
                  <a:pt x="800971" y="1257300"/>
                </a:lnTo>
                <a:lnTo>
                  <a:pt x="799079" y="1244600"/>
                </a:lnTo>
                <a:lnTo>
                  <a:pt x="760688" y="1231900"/>
                </a:lnTo>
                <a:close/>
              </a:path>
              <a:path w="1103629" h="1346200" extrusionOk="0">
                <a:moveTo>
                  <a:pt x="1098621" y="1257300"/>
                </a:moveTo>
                <a:lnTo>
                  <a:pt x="1003802" y="1257300"/>
                </a:lnTo>
                <a:lnTo>
                  <a:pt x="992808" y="1270000"/>
                </a:lnTo>
                <a:lnTo>
                  <a:pt x="971151" y="1295400"/>
                </a:lnTo>
                <a:lnTo>
                  <a:pt x="939998" y="1308100"/>
                </a:lnTo>
                <a:lnTo>
                  <a:pt x="907431" y="1320800"/>
                </a:lnTo>
                <a:lnTo>
                  <a:pt x="993958" y="1320800"/>
                </a:lnTo>
                <a:lnTo>
                  <a:pt x="1001831" y="1308100"/>
                </a:lnTo>
                <a:lnTo>
                  <a:pt x="1009538" y="1308100"/>
                </a:lnTo>
                <a:lnTo>
                  <a:pt x="1017125" y="1295400"/>
                </a:lnTo>
                <a:lnTo>
                  <a:pt x="1031721" y="1282700"/>
                </a:lnTo>
                <a:lnTo>
                  <a:pt x="1047583" y="1270000"/>
                </a:lnTo>
                <a:lnTo>
                  <a:pt x="1092497" y="1270000"/>
                </a:lnTo>
                <a:lnTo>
                  <a:pt x="1098621" y="1257300"/>
                </a:lnTo>
                <a:close/>
              </a:path>
              <a:path w="1103629" h="1346200" extrusionOk="0">
                <a:moveTo>
                  <a:pt x="384027" y="1231900"/>
                </a:moveTo>
                <a:lnTo>
                  <a:pt x="343646" y="1231900"/>
                </a:lnTo>
                <a:lnTo>
                  <a:pt x="303678" y="1257300"/>
                </a:lnTo>
                <a:lnTo>
                  <a:pt x="460129" y="1257300"/>
                </a:lnTo>
                <a:lnTo>
                  <a:pt x="423346" y="1244600"/>
                </a:lnTo>
                <a:lnTo>
                  <a:pt x="384027" y="1231900"/>
                </a:lnTo>
                <a:close/>
              </a:path>
              <a:path w="1103629" h="1346200" extrusionOk="0">
                <a:moveTo>
                  <a:pt x="745697" y="558800"/>
                </a:moveTo>
                <a:lnTo>
                  <a:pt x="570212" y="558800"/>
                </a:lnTo>
                <a:lnTo>
                  <a:pt x="1059328" y="685800"/>
                </a:lnTo>
                <a:lnTo>
                  <a:pt x="805759" y="1257300"/>
                </a:lnTo>
                <a:lnTo>
                  <a:pt x="845522" y="1257300"/>
                </a:lnTo>
                <a:lnTo>
                  <a:pt x="860969" y="1219200"/>
                </a:lnTo>
                <a:lnTo>
                  <a:pt x="904372" y="1130300"/>
                </a:lnTo>
                <a:lnTo>
                  <a:pt x="969392" y="977900"/>
                </a:lnTo>
                <a:lnTo>
                  <a:pt x="1034327" y="838200"/>
                </a:lnTo>
                <a:lnTo>
                  <a:pt x="1101555" y="685800"/>
                </a:lnTo>
                <a:lnTo>
                  <a:pt x="1103003" y="673100"/>
                </a:lnTo>
                <a:lnTo>
                  <a:pt x="1103290" y="647700"/>
                </a:lnTo>
                <a:lnTo>
                  <a:pt x="1066821" y="647700"/>
                </a:lnTo>
                <a:lnTo>
                  <a:pt x="1016437" y="635000"/>
                </a:lnTo>
                <a:lnTo>
                  <a:pt x="1000095" y="635000"/>
                </a:lnTo>
                <a:lnTo>
                  <a:pt x="745697" y="558800"/>
                </a:lnTo>
                <a:close/>
              </a:path>
              <a:path w="1103629" h="1346200" extrusionOk="0">
                <a:moveTo>
                  <a:pt x="1097523" y="1231900"/>
                </a:moveTo>
                <a:lnTo>
                  <a:pt x="1047126" y="1231900"/>
                </a:lnTo>
                <a:lnTo>
                  <a:pt x="1030576" y="1244600"/>
                </a:lnTo>
                <a:lnTo>
                  <a:pt x="1015132" y="1257300"/>
                </a:lnTo>
                <a:lnTo>
                  <a:pt x="1102212" y="1257300"/>
                </a:lnTo>
                <a:lnTo>
                  <a:pt x="1103181" y="1244600"/>
                </a:lnTo>
                <a:lnTo>
                  <a:pt x="1101564" y="1244600"/>
                </a:lnTo>
                <a:lnTo>
                  <a:pt x="1097523" y="1231900"/>
                </a:lnTo>
                <a:close/>
              </a:path>
              <a:path w="1103629" h="1346200" extrusionOk="0">
                <a:moveTo>
                  <a:pt x="570212" y="558800"/>
                </a:moveTo>
                <a:lnTo>
                  <a:pt x="533776" y="558800"/>
                </a:lnTo>
                <a:lnTo>
                  <a:pt x="533662" y="927100"/>
                </a:lnTo>
                <a:lnTo>
                  <a:pt x="534475" y="939800"/>
                </a:lnTo>
                <a:lnTo>
                  <a:pt x="541599" y="952500"/>
                </a:lnTo>
                <a:lnTo>
                  <a:pt x="551620" y="952500"/>
                </a:lnTo>
                <a:lnTo>
                  <a:pt x="558805" y="939800"/>
                </a:lnTo>
                <a:lnTo>
                  <a:pt x="568484" y="939800"/>
                </a:lnTo>
                <a:lnTo>
                  <a:pt x="570162" y="927100"/>
                </a:lnTo>
                <a:lnTo>
                  <a:pt x="570212" y="558800"/>
                </a:lnTo>
                <a:close/>
              </a:path>
              <a:path w="1103629" h="1346200" extrusionOk="0">
                <a:moveTo>
                  <a:pt x="593072" y="520700"/>
                </a:moveTo>
                <a:lnTo>
                  <a:pt x="508262" y="520700"/>
                </a:lnTo>
                <a:lnTo>
                  <a:pt x="354621" y="558800"/>
                </a:lnTo>
                <a:lnTo>
                  <a:pt x="44458" y="647700"/>
                </a:lnTo>
                <a:lnTo>
                  <a:pt x="191289" y="647700"/>
                </a:lnTo>
                <a:lnTo>
                  <a:pt x="533776" y="558800"/>
                </a:lnTo>
                <a:lnTo>
                  <a:pt x="745697" y="558800"/>
                </a:lnTo>
                <a:lnTo>
                  <a:pt x="593072" y="520700"/>
                </a:lnTo>
                <a:close/>
              </a:path>
              <a:path w="1103629" h="1346200" extrusionOk="0">
                <a:moveTo>
                  <a:pt x="713227" y="457200"/>
                </a:moveTo>
                <a:lnTo>
                  <a:pt x="568038" y="457200"/>
                </a:lnTo>
                <a:lnTo>
                  <a:pt x="583586" y="469900"/>
                </a:lnTo>
                <a:lnTo>
                  <a:pt x="961611" y="571500"/>
                </a:lnTo>
                <a:lnTo>
                  <a:pt x="1064281" y="596900"/>
                </a:lnTo>
                <a:lnTo>
                  <a:pt x="1067570" y="609600"/>
                </a:lnTo>
                <a:lnTo>
                  <a:pt x="1067024" y="609600"/>
                </a:lnTo>
                <a:lnTo>
                  <a:pt x="1066654" y="622300"/>
                </a:lnTo>
                <a:lnTo>
                  <a:pt x="1066737" y="635000"/>
                </a:lnTo>
                <a:lnTo>
                  <a:pt x="1066821" y="647700"/>
                </a:lnTo>
                <a:lnTo>
                  <a:pt x="1103290" y="647700"/>
                </a:lnTo>
                <a:lnTo>
                  <a:pt x="1103206" y="596900"/>
                </a:lnTo>
                <a:lnTo>
                  <a:pt x="1102364" y="584200"/>
                </a:lnTo>
                <a:lnTo>
                  <a:pt x="1099461" y="571500"/>
                </a:lnTo>
                <a:lnTo>
                  <a:pt x="1084867" y="571500"/>
                </a:lnTo>
                <a:lnTo>
                  <a:pt x="1066331" y="558800"/>
                </a:lnTo>
                <a:lnTo>
                  <a:pt x="1029253" y="558800"/>
                </a:lnTo>
                <a:lnTo>
                  <a:pt x="1010674" y="546100"/>
                </a:lnTo>
                <a:lnTo>
                  <a:pt x="1000603" y="546100"/>
                </a:lnTo>
                <a:lnTo>
                  <a:pt x="1000679" y="533400"/>
                </a:lnTo>
                <a:lnTo>
                  <a:pt x="963595" y="533400"/>
                </a:lnTo>
                <a:lnTo>
                  <a:pt x="924163" y="520700"/>
                </a:lnTo>
                <a:lnTo>
                  <a:pt x="911284" y="520700"/>
                </a:lnTo>
                <a:lnTo>
                  <a:pt x="724556" y="469900"/>
                </a:lnTo>
                <a:lnTo>
                  <a:pt x="716224" y="469900"/>
                </a:lnTo>
                <a:lnTo>
                  <a:pt x="713227" y="457200"/>
                </a:lnTo>
                <a:close/>
              </a:path>
              <a:path w="1103629" h="1346200" extrusionOk="0">
                <a:moveTo>
                  <a:pt x="427210" y="419100"/>
                </a:moveTo>
                <a:lnTo>
                  <a:pt x="389974" y="419100"/>
                </a:lnTo>
                <a:lnTo>
                  <a:pt x="389953" y="444500"/>
                </a:lnTo>
                <a:lnTo>
                  <a:pt x="389618" y="457200"/>
                </a:lnTo>
                <a:lnTo>
                  <a:pt x="384767" y="469900"/>
                </a:lnTo>
                <a:lnTo>
                  <a:pt x="334132" y="482600"/>
                </a:lnTo>
                <a:lnTo>
                  <a:pt x="238880" y="508000"/>
                </a:lnTo>
                <a:lnTo>
                  <a:pt x="178739" y="520700"/>
                </a:lnTo>
                <a:lnTo>
                  <a:pt x="139568" y="533400"/>
                </a:lnTo>
                <a:lnTo>
                  <a:pt x="288553" y="533400"/>
                </a:lnTo>
                <a:lnTo>
                  <a:pt x="415598" y="495300"/>
                </a:lnTo>
                <a:lnTo>
                  <a:pt x="521457" y="469900"/>
                </a:lnTo>
                <a:lnTo>
                  <a:pt x="537019" y="457200"/>
                </a:lnTo>
                <a:lnTo>
                  <a:pt x="427033" y="457200"/>
                </a:lnTo>
                <a:lnTo>
                  <a:pt x="427059" y="431800"/>
                </a:lnTo>
                <a:lnTo>
                  <a:pt x="427210" y="419100"/>
                </a:lnTo>
                <a:close/>
              </a:path>
              <a:path w="1103629" h="1346200" extrusionOk="0">
                <a:moveTo>
                  <a:pt x="1000874" y="419100"/>
                </a:moveTo>
                <a:lnTo>
                  <a:pt x="964332" y="419100"/>
                </a:lnTo>
                <a:lnTo>
                  <a:pt x="964209" y="431800"/>
                </a:lnTo>
                <a:lnTo>
                  <a:pt x="964116" y="520700"/>
                </a:lnTo>
                <a:lnTo>
                  <a:pt x="963824" y="533400"/>
                </a:lnTo>
                <a:lnTo>
                  <a:pt x="1000679" y="533400"/>
                </a:lnTo>
                <a:lnTo>
                  <a:pt x="1000754" y="520700"/>
                </a:lnTo>
                <a:lnTo>
                  <a:pt x="1000874" y="419100"/>
                </a:lnTo>
                <a:close/>
              </a:path>
              <a:path w="1103629" h="1346200" extrusionOk="0">
                <a:moveTo>
                  <a:pt x="646448" y="444500"/>
                </a:moveTo>
                <a:lnTo>
                  <a:pt x="458594" y="444500"/>
                </a:lnTo>
                <a:lnTo>
                  <a:pt x="427033" y="457200"/>
                </a:lnTo>
                <a:lnTo>
                  <a:pt x="676372" y="457200"/>
                </a:lnTo>
                <a:lnTo>
                  <a:pt x="646448" y="444500"/>
                </a:lnTo>
                <a:close/>
              </a:path>
              <a:path w="1103629" h="1346200" extrusionOk="0">
                <a:moveTo>
                  <a:pt x="713938" y="419100"/>
                </a:moveTo>
                <a:lnTo>
                  <a:pt x="676372" y="419100"/>
                </a:lnTo>
                <a:lnTo>
                  <a:pt x="676372" y="457200"/>
                </a:lnTo>
                <a:lnTo>
                  <a:pt x="713748" y="457200"/>
                </a:lnTo>
                <a:lnTo>
                  <a:pt x="714088" y="444500"/>
                </a:lnTo>
                <a:lnTo>
                  <a:pt x="714013" y="431800"/>
                </a:lnTo>
                <a:lnTo>
                  <a:pt x="713938" y="419100"/>
                </a:lnTo>
                <a:close/>
              </a:path>
              <a:path w="1103629" h="1346200" extrusionOk="0">
                <a:moveTo>
                  <a:pt x="604418" y="431800"/>
                </a:moveTo>
                <a:lnTo>
                  <a:pt x="488602" y="431800"/>
                </a:lnTo>
                <a:lnTo>
                  <a:pt x="473705" y="444500"/>
                </a:lnTo>
                <a:lnTo>
                  <a:pt x="620549" y="444500"/>
                </a:lnTo>
                <a:lnTo>
                  <a:pt x="604418" y="431800"/>
                </a:lnTo>
                <a:close/>
              </a:path>
              <a:path w="1103629" h="1346200" extrusionOk="0">
                <a:moveTo>
                  <a:pt x="550655" y="419100"/>
                </a:moveTo>
                <a:lnTo>
                  <a:pt x="529739" y="431800"/>
                </a:lnTo>
                <a:lnTo>
                  <a:pt x="571952" y="431800"/>
                </a:lnTo>
                <a:lnTo>
                  <a:pt x="550655" y="419100"/>
                </a:lnTo>
                <a:close/>
              </a:path>
              <a:path w="1103629" h="1346200" extrusionOk="0">
                <a:moveTo>
                  <a:pt x="852278" y="190500"/>
                </a:moveTo>
                <a:lnTo>
                  <a:pt x="251344" y="190500"/>
                </a:lnTo>
                <a:lnTo>
                  <a:pt x="247265" y="203200"/>
                </a:lnTo>
                <a:lnTo>
                  <a:pt x="246007" y="215900"/>
                </a:lnTo>
                <a:lnTo>
                  <a:pt x="245994" y="381000"/>
                </a:lnTo>
                <a:lnTo>
                  <a:pt x="283993" y="381000"/>
                </a:lnTo>
                <a:lnTo>
                  <a:pt x="283993" y="228600"/>
                </a:lnTo>
                <a:lnTo>
                  <a:pt x="857388" y="228600"/>
                </a:lnTo>
                <a:lnTo>
                  <a:pt x="857385" y="215900"/>
                </a:lnTo>
                <a:lnTo>
                  <a:pt x="856159" y="203200"/>
                </a:lnTo>
                <a:lnTo>
                  <a:pt x="852278" y="190500"/>
                </a:lnTo>
                <a:close/>
              </a:path>
              <a:path w="1103629" h="1346200" extrusionOk="0">
                <a:moveTo>
                  <a:pt x="570327" y="228600"/>
                </a:moveTo>
                <a:lnTo>
                  <a:pt x="533929" y="228600"/>
                </a:lnTo>
                <a:lnTo>
                  <a:pt x="533878" y="381000"/>
                </a:lnTo>
                <a:lnTo>
                  <a:pt x="569997" y="381000"/>
                </a:lnTo>
                <a:lnTo>
                  <a:pt x="570243" y="330200"/>
                </a:lnTo>
                <a:lnTo>
                  <a:pt x="570327" y="228600"/>
                </a:lnTo>
                <a:close/>
              </a:path>
              <a:path w="1103629" h="1346200" extrusionOk="0">
                <a:moveTo>
                  <a:pt x="857388" y="228600"/>
                </a:moveTo>
                <a:lnTo>
                  <a:pt x="820529" y="228600"/>
                </a:lnTo>
                <a:lnTo>
                  <a:pt x="820553" y="330200"/>
                </a:lnTo>
                <a:lnTo>
                  <a:pt x="820758" y="368300"/>
                </a:lnTo>
                <a:lnTo>
                  <a:pt x="820847" y="381000"/>
                </a:lnTo>
                <a:lnTo>
                  <a:pt x="857423" y="381000"/>
                </a:lnTo>
                <a:lnTo>
                  <a:pt x="857388" y="228600"/>
                </a:lnTo>
                <a:close/>
              </a:path>
              <a:path w="1103629" h="1346200" extrusionOk="0">
                <a:moveTo>
                  <a:pt x="712656" y="12700"/>
                </a:moveTo>
                <a:lnTo>
                  <a:pt x="391325" y="12700"/>
                </a:lnTo>
                <a:lnTo>
                  <a:pt x="390076" y="25400"/>
                </a:lnTo>
                <a:lnTo>
                  <a:pt x="390076" y="190500"/>
                </a:lnTo>
                <a:lnTo>
                  <a:pt x="427693" y="190500"/>
                </a:lnTo>
                <a:lnTo>
                  <a:pt x="427693" y="38100"/>
                </a:lnTo>
                <a:lnTo>
                  <a:pt x="713913" y="38100"/>
                </a:lnTo>
                <a:lnTo>
                  <a:pt x="713913" y="25400"/>
                </a:lnTo>
                <a:lnTo>
                  <a:pt x="712656" y="12700"/>
                </a:lnTo>
                <a:close/>
              </a:path>
              <a:path w="1103629" h="1346200" extrusionOk="0">
                <a:moveTo>
                  <a:pt x="713913" y="38100"/>
                </a:moveTo>
                <a:lnTo>
                  <a:pt x="675965" y="38100"/>
                </a:lnTo>
                <a:lnTo>
                  <a:pt x="675965" y="190500"/>
                </a:lnTo>
                <a:lnTo>
                  <a:pt x="713913" y="190500"/>
                </a:lnTo>
                <a:lnTo>
                  <a:pt x="713913" y="38100"/>
                </a:lnTo>
                <a:close/>
              </a:path>
              <a:path w="1103629" h="1346200" extrusionOk="0">
                <a:moveTo>
                  <a:pt x="700985" y="0"/>
                </a:moveTo>
                <a:lnTo>
                  <a:pt x="402829" y="0"/>
                </a:lnTo>
                <a:lnTo>
                  <a:pt x="395402" y="12700"/>
                </a:lnTo>
                <a:lnTo>
                  <a:pt x="708527" y="12700"/>
                </a:lnTo>
                <a:lnTo>
                  <a:pt x="700985" y="0"/>
                </a:lnTo>
                <a:close/>
              </a:path>
            </a:pathLst>
          </a:custGeom>
          <a:solidFill>
            <a:srgbClr val="47474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5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8369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453" name="Google Shape;453;p15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6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16"/>
          <p:cNvSpPr/>
          <p:nvPr/>
        </p:nvSpPr>
        <p:spPr>
          <a:xfrm>
            <a:off x="899999" y="2983267"/>
            <a:ext cx="2447925" cy="0"/>
          </a:xfrm>
          <a:custGeom>
            <a:avLst/>
            <a:gdLst/>
            <a:ahLst/>
            <a:cxnLst/>
            <a:rect l="l" t="t" r="r" b="b"/>
            <a:pathLst>
              <a:path w="2447925" h="120000" extrusionOk="0">
                <a:moveTo>
                  <a:pt x="0" y="0"/>
                </a:moveTo>
                <a:lnTo>
                  <a:pt x="2447544" y="0"/>
                </a:lnTo>
              </a:path>
            </a:pathLst>
          </a:custGeom>
          <a:noFill/>
          <a:ln w="36000" cap="flat" cmpd="sng">
            <a:solidFill>
              <a:srgbClr val="8B52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16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DAC-to-SAF</a:t>
            </a:r>
            <a:endParaRPr/>
          </a:p>
        </p:txBody>
      </p:sp>
      <p:pic>
        <p:nvPicPr>
          <p:cNvPr id="461" name="Google Shape;46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945" y="4221536"/>
            <a:ext cx="1340930" cy="1772112"/>
          </a:xfrm>
          <a:prstGeom prst="rect">
            <a:avLst/>
          </a:prstGeom>
          <a:solidFill>
            <a:srgbClr val="00B0F0"/>
          </a:solidFill>
          <a:ln>
            <a:noFill/>
          </a:ln>
        </p:spPr>
      </p:pic>
      <p:grpSp>
        <p:nvGrpSpPr>
          <p:cNvPr id="462" name="Google Shape;462;p16"/>
          <p:cNvGrpSpPr/>
          <p:nvPr/>
        </p:nvGrpSpPr>
        <p:grpSpPr>
          <a:xfrm>
            <a:off x="5226215" y="5254523"/>
            <a:ext cx="1090930" cy="580390"/>
            <a:chOff x="5226215" y="5254523"/>
            <a:chExt cx="1090930" cy="580390"/>
          </a:xfrm>
          <a:solidFill>
            <a:srgbClr val="00B0F0"/>
          </a:solidFill>
        </p:grpSpPr>
        <p:sp>
          <p:nvSpPr>
            <p:cNvPr id="463" name="Google Shape;463;p16"/>
            <p:cNvSpPr/>
            <p:nvPr/>
          </p:nvSpPr>
          <p:spPr>
            <a:xfrm>
              <a:off x="5226215" y="5254523"/>
              <a:ext cx="1090930" cy="580390"/>
            </a:xfrm>
            <a:custGeom>
              <a:avLst/>
              <a:gdLst/>
              <a:ahLst/>
              <a:cxnLst/>
              <a:rect l="l" t="t" r="r" b="b"/>
              <a:pathLst>
                <a:path w="1090929" h="580389" extrusionOk="0">
                  <a:moveTo>
                    <a:pt x="1090383" y="418287"/>
                  </a:moveTo>
                  <a:lnTo>
                    <a:pt x="1082903" y="369265"/>
                  </a:lnTo>
                  <a:lnTo>
                    <a:pt x="1061961" y="326263"/>
                  </a:lnTo>
                  <a:lnTo>
                    <a:pt x="1059243" y="323329"/>
                  </a:lnTo>
                  <a:lnTo>
                    <a:pt x="1059243" y="418934"/>
                  </a:lnTo>
                  <a:lnTo>
                    <a:pt x="1048918" y="469900"/>
                  </a:lnTo>
                  <a:lnTo>
                    <a:pt x="1020775" y="511581"/>
                  </a:lnTo>
                  <a:lnTo>
                    <a:pt x="979093" y="539724"/>
                  </a:lnTo>
                  <a:lnTo>
                    <a:pt x="928128" y="550049"/>
                  </a:lnTo>
                  <a:lnTo>
                    <a:pt x="436397" y="550049"/>
                  </a:lnTo>
                  <a:lnTo>
                    <a:pt x="435737" y="549402"/>
                  </a:lnTo>
                  <a:lnTo>
                    <a:pt x="161290" y="549402"/>
                  </a:lnTo>
                  <a:lnTo>
                    <a:pt x="110312" y="539076"/>
                  </a:lnTo>
                  <a:lnTo>
                    <a:pt x="68630" y="510933"/>
                  </a:lnTo>
                  <a:lnTo>
                    <a:pt x="40500" y="469252"/>
                  </a:lnTo>
                  <a:lnTo>
                    <a:pt x="30175" y="418287"/>
                  </a:lnTo>
                  <a:lnTo>
                    <a:pt x="40500" y="367131"/>
                  </a:lnTo>
                  <a:lnTo>
                    <a:pt x="68630" y="325348"/>
                  </a:lnTo>
                  <a:lnTo>
                    <a:pt x="110312" y="297180"/>
                  </a:lnTo>
                  <a:lnTo>
                    <a:pt x="161290" y="286842"/>
                  </a:lnTo>
                  <a:lnTo>
                    <a:pt x="166839" y="286842"/>
                  </a:lnTo>
                  <a:lnTo>
                    <a:pt x="172046" y="287324"/>
                  </a:lnTo>
                  <a:lnTo>
                    <a:pt x="177266" y="285203"/>
                  </a:lnTo>
                  <a:lnTo>
                    <a:pt x="183464" y="277215"/>
                  </a:lnTo>
                  <a:lnTo>
                    <a:pt x="184759" y="271678"/>
                  </a:lnTo>
                  <a:lnTo>
                    <a:pt x="183134" y="266941"/>
                  </a:lnTo>
                  <a:lnTo>
                    <a:pt x="179489" y="253695"/>
                  </a:lnTo>
                  <a:lnTo>
                    <a:pt x="176898" y="240144"/>
                  </a:lnTo>
                  <a:lnTo>
                    <a:pt x="175336" y="226390"/>
                  </a:lnTo>
                  <a:lnTo>
                    <a:pt x="174828" y="212483"/>
                  </a:lnTo>
                  <a:lnTo>
                    <a:pt x="181330" y="164096"/>
                  </a:lnTo>
                  <a:lnTo>
                    <a:pt x="199682" y="120573"/>
                  </a:lnTo>
                  <a:lnTo>
                    <a:pt x="228142" y="83654"/>
                  </a:lnTo>
                  <a:lnTo>
                    <a:pt x="264972" y="55105"/>
                  </a:lnTo>
                  <a:lnTo>
                    <a:pt x="308444" y="36690"/>
                  </a:lnTo>
                  <a:lnTo>
                    <a:pt x="356806" y="30162"/>
                  </a:lnTo>
                  <a:lnTo>
                    <a:pt x="404444" y="36512"/>
                  </a:lnTo>
                  <a:lnTo>
                    <a:pt x="447789" y="54546"/>
                  </a:lnTo>
                  <a:lnTo>
                    <a:pt x="484886" y="82753"/>
                  </a:lnTo>
                  <a:lnTo>
                    <a:pt x="513753" y="119646"/>
                  </a:lnTo>
                  <a:lnTo>
                    <a:pt x="525081" y="146392"/>
                  </a:lnTo>
                  <a:lnTo>
                    <a:pt x="484238" y="155867"/>
                  </a:lnTo>
                  <a:lnTo>
                    <a:pt x="443268" y="179412"/>
                  </a:lnTo>
                  <a:lnTo>
                    <a:pt x="410806" y="213664"/>
                  </a:lnTo>
                  <a:lnTo>
                    <a:pt x="389331" y="256667"/>
                  </a:lnTo>
                  <a:lnTo>
                    <a:pt x="340360" y="266700"/>
                  </a:lnTo>
                  <a:lnTo>
                    <a:pt x="298030" y="290296"/>
                  </a:lnTo>
                  <a:lnTo>
                    <a:pt x="264756" y="325056"/>
                  </a:lnTo>
                  <a:lnTo>
                    <a:pt x="243014" y="368566"/>
                  </a:lnTo>
                  <a:lnTo>
                    <a:pt x="235216" y="418439"/>
                  </a:lnTo>
                  <a:lnTo>
                    <a:pt x="235889" y="433476"/>
                  </a:lnTo>
                  <a:lnTo>
                    <a:pt x="245986" y="476491"/>
                  </a:lnTo>
                  <a:lnTo>
                    <a:pt x="257886" y="488569"/>
                  </a:lnTo>
                  <a:lnTo>
                    <a:pt x="273862" y="482041"/>
                  </a:lnTo>
                  <a:lnTo>
                    <a:pt x="277787" y="473405"/>
                  </a:lnTo>
                  <a:lnTo>
                    <a:pt x="274688" y="465404"/>
                  </a:lnTo>
                  <a:lnTo>
                    <a:pt x="270764" y="454063"/>
                  </a:lnTo>
                  <a:lnTo>
                    <a:pt x="268020" y="442506"/>
                  </a:lnTo>
                  <a:lnTo>
                    <a:pt x="266407" y="430695"/>
                  </a:lnTo>
                  <a:lnTo>
                    <a:pt x="265874" y="418604"/>
                  </a:lnTo>
                  <a:lnTo>
                    <a:pt x="276199" y="367461"/>
                  </a:lnTo>
                  <a:lnTo>
                    <a:pt x="304342" y="325678"/>
                  </a:lnTo>
                  <a:lnTo>
                    <a:pt x="346024" y="297510"/>
                  </a:lnTo>
                  <a:lnTo>
                    <a:pt x="396989" y="287172"/>
                  </a:lnTo>
                  <a:lnTo>
                    <a:pt x="401878" y="287172"/>
                  </a:lnTo>
                  <a:lnTo>
                    <a:pt x="403999" y="288315"/>
                  </a:lnTo>
                  <a:lnTo>
                    <a:pt x="408901" y="285203"/>
                  </a:lnTo>
                  <a:lnTo>
                    <a:pt x="411988" y="282930"/>
                  </a:lnTo>
                  <a:lnTo>
                    <a:pt x="414769" y="279679"/>
                  </a:lnTo>
                  <a:lnTo>
                    <a:pt x="415582" y="275755"/>
                  </a:lnTo>
                  <a:lnTo>
                    <a:pt x="432955" y="235343"/>
                  </a:lnTo>
                  <a:lnTo>
                    <a:pt x="461695" y="203631"/>
                  </a:lnTo>
                  <a:lnTo>
                    <a:pt x="499059" y="182880"/>
                  </a:lnTo>
                  <a:lnTo>
                    <a:pt x="542290" y="175298"/>
                  </a:lnTo>
                  <a:lnTo>
                    <a:pt x="548982" y="175298"/>
                  </a:lnTo>
                  <a:lnTo>
                    <a:pt x="549211" y="175120"/>
                  </a:lnTo>
                  <a:lnTo>
                    <a:pt x="616204" y="194525"/>
                  </a:lnTo>
                  <a:lnTo>
                    <a:pt x="664375" y="247865"/>
                  </a:lnTo>
                  <a:lnTo>
                    <a:pt x="667956" y="255371"/>
                  </a:lnTo>
                  <a:lnTo>
                    <a:pt x="677087" y="258635"/>
                  </a:lnTo>
                  <a:lnTo>
                    <a:pt x="692086" y="251460"/>
                  </a:lnTo>
                  <a:lnTo>
                    <a:pt x="695350" y="242328"/>
                  </a:lnTo>
                  <a:lnTo>
                    <a:pt x="691769" y="234823"/>
                  </a:lnTo>
                  <a:lnTo>
                    <a:pt x="668147" y="199390"/>
                  </a:lnTo>
                  <a:lnTo>
                    <a:pt x="637032" y="171983"/>
                  </a:lnTo>
                  <a:lnTo>
                    <a:pt x="600011" y="153530"/>
                  </a:lnTo>
                  <a:lnTo>
                    <a:pt x="564692" y="146215"/>
                  </a:lnTo>
                  <a:lnTo>
                    <a:pt x="575818" y="120319"/>
                  </a:lnTo>
                  <a:lnTo>
                    <a:pt x="604799" y="83553"/>
                  </a:lnTo>
                  <a:lnTo>
                    <a:pt x="641921" y="55435"/>
                  </a:lnTo>
                  <a:lnTo>
                    <a:pt x="685190" y="37465"/>
                  </a:lnTo>
                  <a:lnTo>
                    <a:pt x="732599" y="31140"/>
                  </a:lnTo>
                  <a:lnTo>
                    <a:pt x="780986" y="37642"/>
                  </a:lnTo>
                  <a:lnTo>
                    <a:pt x="824509" y="56007"/>
                  </a:lnTo>
                  <a:lnTo>
                    <a:pt x="861428" y="84467"/>
                  </a:lnTo>
                  <a:lnTo>
                    <a:pt x="889977" y="121297"/>
                  </a:lnTo>
                  <a:lnTo>
                    <a:pt x="908392" y="164769"/>
                  </a:lnTo>
                  <a:lnTo>
                    <a:pt x="914920" y="213131"/>
                  </a:lnTo>
                  <a:lnTo>
                    <a:pt x="914400" y="227101"/>
                  </a:lnTo>
                  <a:lnTo>
                    <a:pt x="912837" y="240855"/>
                  </a:lnTo>
                  <a:lnTo>
                    <a:pt x="910247" y="254368"/>
                  </a:lnTo>
                  <a:lnTo>
                    <a:pt x="906602" y="267601"/>
                  </a:lnTo>
                  <a:lnTo>
                    <a:pt x="905979" y="274764"/>
                  </a:lnTo>
                  <a:lnTo>
                    <a:pt x="908697" y="281152"/>
                  </a:lnTo>
                  <a:lnTo>
                    <a:pt x="913968" y="285737"/>
                  </a:lnTo>
                  <a:lnTo>
                    <a:pt x="920953" y="287489"/>
                  </a:lnTo>
                  <a:lnTo>
                    <a:pt x="928128" y="287489"/>
                  </a:lnTo>
                  <a:lnTo>
                    <a:pt x="979093" y="297878"/>
                  </a:lnTo>
                  <a:lnTo>
                    <a:pt x="1020775" y="326123"/>
                  </a:lnTo>
                  <a:lnTo>
                    <a:pt x="1048918" y="367919"/>
                  </a:lnTo>
                  <a:lnTo>
                    <a:pt x="1059243" y="418934"/>
                  </a:lnTo>
                  <a:lnTo>
                    <a:pt x="1059243" y="323329"/>
                  </a:lnTo>
                  <a:lnTo>
                    <a:pt x="1029868" y="291592"/>
                  </a:lnTo>
                  <a:lnTo>
                    <a:pt x="988898" y="267576"/>
                  </a:lnTo>
                  <a:lnTo>
                    <a:pt x="941336" y="256514"/>
                  </a:lnTo>
                  <a:lnTo>
                    <a:pt x="943381" y="245783"/>
                  </a:lnTo>
                  <a:lnTo>
                    <a:pt x="944867" y="234873"/>
                  </a:lnTo>
                  <a:lnTo>
                    <a:pt x="945769" y="223774"/>
                  </a:lnTo>
                  <a:lnTo>
                    <a:pt x="946073" y="212483"/>
                  </a:lnTo>
                  <a:lnTo>
                    <a:pt x="940435" y="163855"/>
                  </a:lnTo>
                  <a:lnTo>
                    <a:pt x="924356" y="119164"/>
                  </a:lnTo>
                  <a:lnTo>
                    <a:pt x="899160" y="79705"/>
                  </a:lnTo>
                  <a:lnTo>
                    <a:pt x="866140" y="46774"/>
                  </a:lnTo>
                  <a:lnTo>
                    <a:pt x="826592" y="21640"/>
                  </a:lnTo>
                  <a:lnTo>
                    <a:pt x="781812" y="5626"/>
                  </a:lnTo>
                  <a:lnTo>
                    <a:pt x="733094" y="0"/>
                  </a:lnTo>
                  <a:lnTo>
                    <a:pt x="688276" y="4787"/>
                  </a:lnTo>
                  <a:lnTo>
                    <a:pt x="646404" y="18529"/>
                  </a:lnTo>
                  <a:lnTo>
                    <a:pt x="608609" y="40322"/>
                  </a:lnTo>
                  <a:lnTo>
                    <a:pt x="576046" y="69265"/>
                  </a:lnTo>
                  <a:lnTo>
                    <a:pt x="549871" y="104457"/>
                  </a:lnTo>
                  <a:lnTo>
                    <a:pt x="544982" y="115049"/>
                  </a:lnTo>
                  <a:lnTo>
                    <a:pt x="540143" y="104457"/>
                  </a:lnTo>
                  <a:lnTo>
                    <a:pt x="513994" y="69265"/>
                  </a:lnTo>
                  <a:lnTo>
                    <a:pt x="481406" y="40322"/>
                  </a:lnTo>
                  <a:lnTo>
                    <a:pt x="443572" y="18529"/>
                  </a:lnTo>
                  <a:lnTo>
                    <a:pt x="401637" y="4787"/>
                  </a:lnTo>
                  <a:lnTo>
                    <a:pt x="356806" y="0"/>
                  </a:lnTo>
                  <a:lnTo>
                    <a:pt x="308165" y="5651"/>
                  </a:lnTo>
                  <a:lnTo>
                    <a:pt x="263474" y="21717"/>
                  </a:lnTo>
                  <a:lnTo>
                    <a:pt x="224015" y="46901"/>
                  </a:lnTo>
                  <a:lnTo>
                    <a:pt x="191084" y="79933"/>
                  </a:lnTo>
                  <a:lnTo>
                    <a:pt x="165963" y="119481"/>
                  </a:lnTo>
                  <a:lnTo>
                    <a:pt x="149936" y="164261"/>
                  </a:lnTo>
                  <a:lnTo>
                    <a:pt x="144322" y="212979"/>
                  </a:lnTo>
                  <a:lnTo>
                    <a:pt x="144602" y="224028"/>
                  </a:lnTo>
                  <a:lnTo>
                    <a:pt x="145465" y="235115"/>
                  </a:lnTo>
                  <a:lnTo>
                    <a:pt x="146939" y="246138"/>
                  </a:lnTo>
                  <a:lnTo>
                    <a:pt x="149059" y="256997"/>
                  </a:lnTo>
                  <a:lnTo>
                    <a:pt x="101612" y="268300"/>
                  </a:lnTo>
                  <a:lnTo>
                    <a:pt x="60642" y="292442"/>
                  </a:lnTo>
                  <a:lnTo>
                    <a:pt x="28511" y="327101"/>
                  </a:lnTo>
                  <a:lnTo>
                    <a:pt x="7505" y="369976"/>
                  </a:lnTo>
                  <a:lnTo>
                    <a:pt x="0" y="418769"/>
                  </a:lnTo>
                  <a:lnTo>
                    <a:pt x="5778" y="461606"/>
                  </a:lnTo>
                  <a:lnTo>
                    <a:pt x="22110" y="500164"/>
                  </a:lnTo>
                  <a:lnTo>
                    <a:pt x="47409" y="532904"/>
                  </a:lnTo>
                  <a:lnTo>
                    <a:pt x="80124" y="558228"/>
                  </a:lnTo>
                  <a:lnTo>
                    <a:pt x="118719" y="574586"/>
                  </a:lnTo>
                  <a:lnTo>
                    <a:pt x="161607" y="580377"/>
                  </a:lnTo>
                  <a:lnTo>
                    <a:pt x="414286" y="580377"/>
                  </a:lnTo>
                  <a:lnTo>
                    <a:pt x="427748" y="580377"/>
                  </a:lnTo>
                  <a:lnTo>
                    <a:pt x="436067" y="580377"/>
                  </a:lnTo>
                  <a:lnTo>
                    <a:pt x="928128" y="580377"/>
                  </a:lnTo>
                  <a:lnTo>
                    <a:pt x="970965" y="574573"/>
                  </a:lnTo>
                  <a:lnTo>
                    <a:pt x="1009548" y="558215"/>
                  </a:lnTo>
                  <a:lnTo>
                    <a:pt x="1042339" y="532841"/>
                  </a:lnTo>
                  <a:lnTo>
                    <a:pt x="1067777" y="500024"/>
                  </a:lnTo>
                  <a:lnTo>
                    <a:pt x="1084313" y="461327"/>
                  </a:lnTo>
                  <a:lnTo>
                    <a:pt x="1090383" y="418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64" name="Google Shape;464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640082" y="5569313"/>
              <a:ext cx="284906" cy="152476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465" name="Google Shape;46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025" y="4835494"/>
            <a:ext cx="1617345" cy="1158143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6"/>
          <p:cNvSpPr/>
          <p:nvPr/>
        </p:nvSpPr>
        <p:spPr>
          <a:xfrm>
            <a:off x="2673200" y="5537815"/>
            <a:ext cx="471170" cy="168910"/>
          </a:xfrm>
          <a:custGeom>
            <a:avLst/>
            <a:gdLst/>
            <a:ahLst/>
            <a:cxnLst/>
            <a:rect l="l" t="t" r="r" b="b"/>
            <a:pathLst>
              <a:path w="471169" h="168910" extrusionOk="0">
                <a:moveTo>
                  <a:pt x="332613" y="0"/>
                </a:moveTo>
                <a:lnTo>
                  <a:pt x="332613" y="48856"/>
                </a:lnTo>
                <a:lnTo>
                  <a:pt x="0" y="48856"/>
                </a:lnTo>
                <a:lnTo>
                  <a:pt x="0" y="119557"/>
                </a:lnTo>
                <a:lnTo>
                  <a:pt x="332613" y="119557"/>
                </a:lnTo>
                <a:lnTo>
                  <a:pt x="332613" y="168414"/>
                </a:lnTo>
                <a:lnTo>
                  <a:pt x="470687" y="84200"/>
                </a:lnTo>
                <a:lnTo>
                  <a:pt x="332613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16"/>
          <p:cNvSpPr/>
          <p:nvPr/>
        </p:nvSpPr>
        <p:spPr>
          <a:xfrm>
            <a:off x="3852315" y="6363998"/>
            <a:ext cx="168910" cy="471170"/>
          </a:xfrm>
          <a:custGeom>
            <a:avLst/>
            <a:gdLst/>
            <a:ahLst/>
            <a:cxnLst/>
            <a:rect l="l" t="t" r="r" b="b"/>
            <a:pathLst>
              <a:path w="168910" h="471170" extrusionOk="0">
                <a:moveTo>
                  <a:pt x="119570" y="0"/>
                </a:moveTo>
                <a:lnTo>
                  <a:pt x="48869" y="0"/>
                </a:lnTo>
                <a:lnTo>
                  <a:pt x="48869" y="332613"/>
                </a:lnTo>
                <a:lnTo>
                  <a:pt x="0" y="332613"/>
                </a:lnTo>
                <a:lnTo>
                  <a:pt x="84226" y="470687"/>
                </a:lnTo>
                <a:lnTo>
                  <a:pt x="168427" y="332613"/>
                </a:lnTo>
                <a:lnTo>
                  <a:pt x="119570" y="332613"/>
                </a:lnTo>
                <a:lnTo>
                  <a:pt x="11957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16"/>
          <p:cNvSpPr/>
          <p:nvPr/>
        </p:nvSpPr>
        <p:spPr>
          <a:xfrm>
            <a:off x="4673651" y="5537815"/>
            <a:ext cx="471170" cy="168910"/>
          </a:xfrm>
          <a:custGeom>
            <a:avLst/>
            <a:gdLst/>
            <a:ahLst/>
            <a:cxnLst/>
            <a:rect l="l" t="t" r="r" b="b"/>
            <a:pathLst>
              <a:path w="471170" h="168910" extrusionOk="0">
                <a:moveTo>
                  <a:pt x="332613" y="0"/>
                </a:moveTo>
                <a:lnTo>
                  <a:pt x="332613" y="48856"/>
                </a:lnTo>
                <a:lnTo>
                  <a:pt x="0" y="48856"/>
                </a:lnTo>
                <a:lnTo>
                  <a:pt x="0" y="119557"/>
                </a:lnTo>
                <a:lnTo>
                  <a:pt x="332613" y="119557"/>
                </a:lnTo>
                <a:lnTo>
                  <a:pt x="332613" y="168414"/>
                </a:lnTo>
                <a:lnTo>
                  <a:pt x="470687" y="84200"/>
                </a:lnTo>
                <a:lnTo>
                  <a:pt x="332613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16"/>
          <p:cNvSpPr/>
          <p:nvPr/>
        </p:nvSpPr>
        <p:spPr>
          <a:xfrm>
            <a:off x="6408620" y="5537815"/>
            <a:ext cx="471170" cy="168910"/>
          </a:xfrm>
          <a:custGeom>
            <a:avLst/>
            <a:gdLst/>
            <a:ahLst/>
            <a:cxnLst/>
            <a:rect l="l" t="t" r="r" b="b"/>
            <a:pathLst>
              <a:path w="471170" h="168910" extrusionOk="0">
                <a:moveTo>
                  <a:pt x="332613" y="0"/>
                </a:moveTo>
                <a:lnTo>
                  <a:pt x="332613" y="48856"/>
                </a:lnTo>
                <a:lnTo>
                  <a:pt x="0" y="48856"/>
                </a:lnTo>
                <a:lnTo>
                  <a:pt x="0" y="119557"/>
                </a:lnTo>
                <a:lnTo>
                  <a:pt x="332613" y="119557"/>
                </a:lnTo>
                <a:lnTo>
                  <a:pt x="332613" y="168414"/>
                </a:lnTo>
                <a:lnTo>
                  <a:pt x="470687" y="84200"/>
                </a:lnTo>
                <a:lnTo>
                  <a:pt x="332613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6"/>
          <p:cNvSpPr/>
          <p:nvPr/>
        </p:nvSpPr>
        <p:spPr>
          <a:xfrm>
            <a:off x="8879354" y="5537815"/>
            <a:ext cx="471170" cy="168910"/>
          </a:xfrm>
          <a:custGeom>
            <a:avLst/>
            <a:gdLst/>
            <a:ahLst/>
            <a:cxnLst/>
            <a:rect l="l" t="t" r="r" b="b"/>
            <a:pathLst>
              <a:path w="471170" h="168910" extrusionOk="0">
                <a:moveTo>
                  <a:pt x="332613" y="0"/>
                </a:moveTo>
                <a:lnTo>
                  <a:pt x="332613" y="48856"/>
                </a:lnTo>
                <a:lnTo>
                  <a:pt x="0" y="48856"/>
                </a:lnTo>
                <a:lnTo>
                  <a:pt x="0" y="119557"/>
                </a:lnTo>
                <a:lnTo>
                  <a:pt x="332613" y="119557"/>
                </a:lnTo>
                <a:lnTo>
                  <a:pt x="332613" y="168414"/>
                </a:lnTo>
                <a:lnTo>
                  <a:pt x="470687" y="84200"/>
                </a:lnTo>
                <a:lnTo>
                  <a:pt x="332613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16"/>
          <p:cNvSpPr/>
          <p:nvPr/>
        </p:nvSpPr>
        <p:spPr>
          <a:xfrm>
            <a:off x="10291908" y="5537815"/>
            <a:ext cx="471170" cy="168910"/>
          </a:xfrm>
          <a:custGeom>
            <a:avLst/>
            <a:gdLst/>
            <a:ahLst/>
            <a:cxnLst/>
            <a:rect l="l" t="t" r="r" b="b"/>
            <a:pathLst>
              <a:path w="471170" h="168910" extrusionOk="0">
                <a:moveTo>
                  <a:pt x="332613" y="0"/>
                </a:moveTo>
                <a:lnTo>
                  <a:pt x="332613" y="48856"/>
                </a:lnTo>
                <a:lnTo>
                  <a:pt x="0" y="48856"/>
                </a:lnTo>
                <a:lnTo>
                  <a:pt x="0" y="119557"/>
                </a:lnTo>
                <a:lnTo>
                  <a:pt x="332613" y="119557"/>
                </a:lnTo>
                <a:lnTo>
                  <a:pt x="332613" y="168414"/>
                </a:lnTo>
                <a:lnTo>
                  <a:pt x="470687" y="84200"/>
                </a:lnTo>
                <a:lnTo>
                  <a:pt x="332613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2" name="Google Shape;472;p16"/>
          <p:cNvGrpSpPr/>
          <p:nvPr/>
        </p:nvGrpSpPr>
        <p:grpSpPr>
          <a:xfrm>
            <a:off x="6852219" y="3656291"/>
            <a:ext cx="1954557" cy="2337384"/>
            <a:chOff x="6852219" y="3656291"/>
            <a:chExt cx="1954557" cy="2337384"/>
          </a:xfrm>
        </p:grpSpPr>
        <p:sp>
          <p:nvSpPr>
            <p:cNvPr id="473" name="Google Shape;473;p16"/>
            <p:cNvSpPr/>
            <p:nvPr/>
          </p:nvSpPr>
          <p:spPr>
            <a:xfrm>
              <a:off x="7089088" y="3656291"/>
              <a:ext cx="405130" cy="405130"/>
            </a:xfrm>
            <a:custGeom>
              <a:avLst/>
              <a:gdLst/>
              <a:ahLst/>
              <a:cxnLst/>
              <a:rect l="l" t="t" r="r" b="b"/>
              <a:pathLst>
                <a:path w="405129" h="405129" extrusionOk="0">
                  <a:moveTo>
                    <a:pt x="202374" y="0"/>
                  </a:moveTo>
                  <a:lnTo>
                    <a:pt x="155974" y="5344"/>
                  </a:lnTo>
                  <a:lnTo>
                    <a:pt x="113378" y="20568"/>
                  </a:lnTo>
                  <a:lnTo>
                    <a:pt x="75803" y="44458"/>
                  </a:lnTo>
                  <a:lnTo>
                    <a:pt x="44462" y="75797"/>
                  </a:lnTo>
                  <a:lnTo>
                    <a:pt x="20571" y="113373"/>
                  </a:lnTo>
                  <a:lnTo>
                    <a:pt x="5345" y="155970"/>
                  </a:lnTo>
                  <a:lnTo>
                    <a:pt x="0" y="202374"/>
                  </a:lnTo>
                  <a:lnTo>
                    <a:pt x="5345" y="248778"/>
                  </a:lnTo>
                  <a:lnTo>
                    <a:pt x="20571" y="291375"/>
                  </a:lnTo>
                  <a:lnTo>
                    <a:pt x="44462" y="328951"/>
                  </a:lnTo>
                  <a:lnTo>
                    <a:pt x="75803" y="360290"/>
                  </a:lnTo>
                  <a:lnTo>
                    <a:pt x="113378" y="384180"/>
                  </a:lnTo>
                  <a:lnTo>
                    <a:pt x="155974" y="399404"/>
                  </a:lnTo>
                  <a:lnTo>
                    <a:pt x="202374" y="404749"/>
                  </a:lnTo>
                  <a:lnTo>
                    <a:pt x="248778" y="399404"/>
                  </a:lnTo>
                  <a:lnTo>
                    <a:pt x="291375" y="384180"/>
                  </a:lnTo>
                  <a:lnTo>
                    <a:pt x="328951" y="360290"/>
                  </a:lnTo>
                  <a:lnTo>
                    <a:pt x="360290" y="328951"/>
                  </a:lnTo>
                  <a:lnTo>
                    <a:pt x="384180" y="291375"/>
                  </a:lnTo>
                  <a:lnTo>
                    <a:pt x="399404" y="248778"/>
                  </a:lnTo>
                  <a:lnTo>
                    <a:pt x="404749" y="202374"/>
                  </a:lnTo>
                  <a:lnTo>
                    <a:pt x="399404" y="155970"/>
                  </a:lnTo>
                  <a:lnTo>
                    <a:pt x="384180" y="113373"/>
                  </a:lnTo>
                  <a:lnTo>
                    <a:pt x="360290" y="75797"/>
                  </a:lnTo>
                  <a:lnTo>
                    <a:pt x="328951" y="44458"/>
                  </a:lnTo>
                  <a:lnTo>
                    <a:pt x="291375" y="20568"/>
                  </a:lnTo>
                  <a:lnTo>
                    <a:pt x="248778" y="5344"/>
                  </a:lnTo>
                  <a:lnTo>
                    <a:pt x="202374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7089088" y="3656291"/>
              <a:ext cx="405130" cy="405130"/>
            </a:xfrm>
            <a:custGeom>
              <a:avLst/>
              <a:gdLst/>
              <a:ahLst/>
              <a:cxnLst/>
              <a:rect l="l" t="t" r="r" b="b"/>
              <a:pathLst>
                <a:path w="405129" h="405129" extrusionOk="0">
                  <a:moveTo>
                    <a:pt x="404749" y="202374"/>
                  </a:moveTo>
                  <a:lnTo>
                    <a:pt x="399404" y="248778"/>
                  </a:lnTo>
                  <a:lnTo>
                    <a:pt x="384180" y="291375"/>
                  </a:lnTo>
                  <a:lnTo>
                    <a:pt x="360290" y="328951"/>
                  </a:lnTo>
                  <a:lnTo>
                    <a:pt x="328951" y="360290"/>
                  </a:lnTo>
                  <a:lnTo>
                    <a:pt x="291375" y="384180"/>
                  </a:lnTo>
                  <a:lnTo>
                    <a:pt x="248778" y="399404"/>
                  </a:lnTo>
                  <a:lnTo>
                    <a:pt x="202374" y="404749"/>
                  </a:lnTo>
                  <a:lnTo>
                    <a:pt x="155974" y="399404"/>
                  </a:lnTo>
                  <a:lnTo>
                    <a:pt x="113378" y="384180"/>
                  </a:lnTo>
                  <a:lnTo>
                    <a:pt x="75803" y="360290"/>
                  </a:lnTo>
                  <a:lnTo>
                    <a:pt x="44462" y="328951"/>
                  </a:lnTo>
                  <a:lnTo>
                    <a:pt x="20571" y="291375"/>
                  </a:lnTo>
                  <a:lnTo>
                    <a:pt x="5345" y="248778"/>
                  </a:lnTo>
                  <a:lnTo>
                    <a:pt x="0" y="202374"/>
                  </a:lnTo>
                  <a:lnTo>
                    <a:pt x="5345" y="155970"/>
                  </a:lnTo>
                  <a:lnTo>
                    <a:pt x="20571" y="113373"/>
                  </a:lnTo>
                  <a:lnTo>
                    <a:pt x="44462" y="75797"/>
                  </a:lnTo>
                  <a:lnTo>
                    <a:pt x="75803" y="44458"/>
                  </a:lnTo>
                  <a:lnTo>
                    <a:pt x="113378" y="20568"/>
                  </a:lnTo>
                  <a:lnTo>
                    <a:pt x="155974" y="5344"/>
                  </a:lnTo>
                  <a:lnTo>
                    <a:pt x="202374" y="0"/>
                  </a:lnTo>
                  <a:lnTo>
                    <a:pt x="248778" y="5344"/>
                  </a:lnTo>
                  <a:lnTo>
                    <a:pt x="291375" y="20568"/>
                  </a:lnTo>
                  <a:lnTo>
                    <a:pt x="328951" y="44458"/>
                  </a:lnTo>
                  <a:lnTo>
                    <a:pt x="360290" y="75797"/>
                  </a:lnTo>
                  <a:lnTo>
                    <a:pt x="384180" y="113373"/>
                  </a:lnTo>
                  <a:lnTo>
                    <a:pt x="399404" y="155970"/>
                  </a:lnTo>
                  <a:lnTo>
                    <a:pt x="404749" y="202374"/>
                  </a:lnTo>
                  <a:close/>
                </a:path>
              </a:pathLst>
            </a:custGeom>
            <a:noFill/>
            <a:ln w="34500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75" name="Google Shape;475;p1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19429" y="3778466"/>
              <a:ext cx="144068" cy="1688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6" name="Google Shape;476;p1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971475" y="4851888"/>
              <a:ext cx="1835301" cy="11417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16"/>
            <p:cNvSpPr/>
            <p:nvPr/>
          </p:nvSpPr>
          <p:spPr>
            <a:xfrm>
              <a:off x="7326885" y="4550556"/>
              <a:ext cx="125730" cy="278765"/>
            </a:xfrm>
            <a:custGeom>
              <a:avLst/>
              <a:gdLst/>
              <a:ahLst/>
              <a:cxnLst/>
              <a:rect l="l" t="t" r="r" b="b"/>
              <a:pathLst>
                <a:path w="125729" h="278764" extrusionOk="0">
                  <a:moveTo>
                    <a:pt x="88976" y="0"/>
                  </a:moveTo>
                  <a:lnTo>
                    <a:pt x="36360" y="0"/>
                  </a:lnTo>
                  <a:lnTo>
                    <a:pt x="36360" y="175602"/>
                  </a:lnTo>
                  <a:lnTo>
                    <a:pt x="0" y="175602"/>
                  </a:lnTo>
                  <a:lnTo>
                    <a:pt x="62674" y="278333"/>
                  </a:lnTo>
                  <a:lnTo>
                    <a:pt x="125336" y="175602"/>
                  </a:lnTo>
                  <a:lnTo>
                    <a:pt x="88976" y="175602"/>
                  </a:lnTo>
                  <a:lnTo>
                    <a:pt x="88976" y="0"/>
                  </a:lnTo>
                  <a:close/>
                </a:path>
              </a:pathLst>
            </a:custGeom>
            <a:solidFill>
              <a:srgbClr val="9D9FA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6"/>
            <p:cNvSpPr/>
            <p:nvPr/>
          </p:nvSpPr>
          <p:spPr>
            <a:xfrm>
              <a:off x="7309473" y="3895062"/>
              <a:ext cx="582295" cy="582295"/>
            </a:xfrm>
            <a:custGeom>
              <a:avLst/>
              <a:gdLst/>
              <a:ahLst/>
              <a:cxnLst/>
              <a:rect l="l" t="t" r="r" b="b"/>
              <a:pathLst>
                <a:path w="582295" h="582295" extrusionOk="0">
                  <a:moveTo>
                    <a:pt x="290982" y="0"/>
                  </a:moveTo>
                  <a:lnTo>
                    <a:pt x="243786" y="3808"/>
                  </a:lnTo>
                  <a:lnTo>
                    <a:pt x="199014" y="14834"/>
                  </a:lnTo>
                  <a:lnTo>
                    <a:pt x="157264" y="32478"/>
                  </a:lnTo>
                  <a:lnTo>
                    <a:pt x="119137" y="56142"/>
                  </a:lnTo>
                  <a:lnTo>
                    <a:pt x="85231" y="85226"/>
                  </a:lnTo>
                  <a:lnTo>
                    <a:pt x="56146" y="119131"/>
                  </a:lnTo>
                  <a:lnTo>
                    <a:pt x="32481" y="157258"/>
                  </a:lnTo>
                  <a:lnTo>
                    <a:pt x="14835" y="199009"/>
                  </a:lnTo>
                  <a:lnTo>
                    <a:pt x="3808" y="243783"/>
                  </a:lnTo>
                  <a:lnTo>
                    <a:pt x="0" y="290982"/>
                  </a:lnTo>
                  <a:lnTo>
                    <a:pt x="3808" y="338181"/>
                  </a:lnTo>
                  <a:lnTo>
                    <a:pt x="14835" y="382956"/>
                  </a:lnTo>
                  <a:lnTo>
                    <a:pt x="32481" y="424708"/>
                  </a:lnTo>
                  <a:lnTo>
                    <a:pt x="56146" y="462837"/>
                  </a:lnTo>
                  <a:lnTo>
                    <a:pt x="85231" y="496744"/>
                  </a:lnTo>
                  <a:lnTo>
                    <a:pt x="119137" y="525830"/>
                  </a:lnTo>
                  <a:lnTo>
                    <a:pt x="157264" y="549495"/>
                  </a:lnTo>
                  <a:lnTo>
                    <a:pt x="199014" y="567141"/>
                  </a:lnTo>
                  <a:lnTo>
                    <a:pt x="243786" y="578168"/>
                  </a:lnTo>
                  <a:lnTo>
                    <a:pt x="290982" y="581977"/>
                  </a:lnTo>
                  <a:lnTo>
                    <a:pt x="338181" y="578168"/>
                  </a:lnTo>
                  <a:lnTo>
                    <a:pt x="382956" y="567141"/>
                  </a:lnTo>
                  <a:lnTo>
                    <a:pt x="424708" y="549495"/>
                  </a:lnTo>
                  <a:lnTo>
                    <a:pt x="462837" y="525830"/>
                  </a:lnTo>
                  <a:lnTo>
                    <a:pt x="496744" y="496744"/>
                  </a:lnTo>
                  <a:lnTo>
                    <a:pt x="525830" y="462837"/>
                  </a:lnTo>
                  <a:lnTo>
                    <a:pt x="549495" y="424708"/>
                  </a:lnTo>
                  <a:lnTo>
                    <a:pt x="567141" y="382956"/>
                  </a:lnTo>
                  <a:lnTo>
                    <a:pt x="578168" y="338181"/>
                  </a:lnTo>
                  <a:lnTo>
                    <a:pt x="581977" y="290982"/>
                  </a:lnTo>
                  <a:lnTo>
                    <a:pt x="578168" y="243783"/>
                  </a:lnTo>
                  <a:lnTo>
                    <a:pt x="567141" y="199009"/>
                  </a:lnTo>
                  <a:lnTo>
                    <a:pt x="549495" y="157258"/>
                  </a:lnTo>
                  <a:lnTo>
                    <a:pt x="525830" y="119131"/>
                  </a:lnTo>
                  <a:lnTo>
                    <a:pt x="496744" y="85226"/>
                  </a:lnTo>
                  <a:lnTo>
                    <a:pt x="462837" y="56142"/>
                  </a:lnTo>
                  <a:lnTo>
                    <a:pt x="424708" y="32478"/>
                  </a:lnTo>
                  <a:lnTo>
                    <a:pt x="382956" y="14834"/>
                  </a:lnTo>
                  <a:lnTo>
                    <a:pt x="338181" y="3808"/>
                  </a:lnTo>
                  <a:lnTo>
                    <a:pt x="290982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6"/>
            <p:cNvSpPr/>
            <p:nvPr/>
          </p:nvSpPr>
          <p:spPr>
            <a:xfrm>
              <a:off x="7309473" y="3895062"/>
              <a:ext cx="582295" cy="582295"/>
            </a:xfrm>
            <a:custGeom>
              <a:avLst/>
              <a:gdLst/>
              <a:ahLst/>
              <a:cxnLst/>
              <a:rect l="l" t="t" r="r" b="b"/>
              <a:pathLst>
                <a:path w="582295" h="582295" extrusionOk="0">
                  <a:moveTo>
                    <a:pt x="581977" y="290982"/>
                  </a:moveTo>
                  <a:lnTo>
                    <a:pt x="578168" y="338181"/>
                  </a:lnTo>
                  <a:lnTo>
                    <a:pt x="567141" y="382956"/>
                  </a:lnTo>
                  <a:lnTo>
                    <a:pt x="549495" y="424708"/>
                  </a:lnTo>
                  <a:lnTo>
                    <a:pt x="525830" y="462837"/>
                  </a:lnTo>
                  <a:lnTo>
                    <a:pt x="496744" y="496744"/>
                  </a:lnTo>
                  <a:lnTo>
                    <a:pt x="462837" y="525830"/>
                  </a:lnTo>
                  <a:lnTo>
                    <a:pt x="424708" y="549495"/>
                  </a:lnTo>
                  <a:lnTo>
                    <a:pt x="382956" y="567141"/>
                  </a:lnTo>
                  <a:lnTo>
                    <a:pt x="338181" y="578168"/>
                  </a:lnTo>
                  <a:lnTo>
                    <a:pt x="290982" y="581977"/>
                  </a:lnTo>
                  <a:lnTo>
                    <a:pt x="243786" y="578168"/>
                  </a:lnTo>
                  <a:lnTo>
                    <a:pt x="199014" y="567141"/>
                  </a:lnTo>
                  <a:lnTo>
                    <a:pt x="157264" y="549495"/>
                  </a:lnTo>
                  <a:lnTo>
                    <a:pt x="119137" y="525830"/>
                  </a:lnTo>
                  <a:lnTo>
                    <a:pt x="85231" y="496744"/>
                  </a:lnTo>
                  <a:lnTo>
                    <a:pt x="56146" y="462837"/>
                  </a:lnTo>
                  <a:lnTo>
                    <a:pt x="32481" y="424708"/>
                  </a:lnTo>
                  <a:lnTo>
                    <a:pt x="14835" y="382956"/>
                  </a:lnTo>
                  <a:lnTo>
                    <a:pt x="3808" y="338181"/>
                  </a:lnTo>
                  <a:lnTo>
                    <a:pt x="0" y="290982"/>
                  </a:lnTo>
                  <a:lnTo>
                    <a:pt x="3808" y="243783"/>
                  </a:lnTo>
                  <a:lnTo>
                    <a:pt x="14835" y="199009"/>
                  </a:lnTo>
                  <a:lnTo>
                    <a:pt x="32481" y="157258"/>
                  </a:lnTo>
                  <a:lnTo>
                    <a:pt x="56146" y="119131"/>
                  </a:lnTo>
                  <a:lnTo>
                    <a:pt x="85231" y="85226"/>
                  </a:lnTo>
                  <a:lnTo>
                    <a:pt x="119137" y="56142"/>
                  </a:lnTo>
                  <a:lnTo>
                    <a:pt x="157264" y="32478"/>
                  </a:lnTo>
                  <a:lnTo>
                    <a:pt x="199014" y="14834"/>
                  </a:lnTo>
                  <a:lnTo>
                    <a:pt x="243786" y="3808"/>
                  </a:lnTo>
                  <a:lnTo>
                    <a:pt x="290982" y="0"/>
                  </a:lnTo>
                  <a:lnTo>
                    <a:pt x="338181" y="3808"/>
                  </a:lnTo>
                  <a:lnTo>
                    <a:pt x="382956" y="14834"/>
                  </a:lnTo>
                  <a:lnTo>
                    <a:pt x="424708" y="32478"/>
                  </a:lnTo>
                  <a:lnTo>
                    <a:pt x="462837" y="56142"/>
                  </a:lnTo>
                  <a:lnTo>
                    <a:pt x="496744" y="85226"/>
                  </a:lnTo>
                  <a:lnTo>
                    <a:pt x="525830" y="119131"/>
                  </a:lnTo>
                  <a:lnTo>
                    <a:pt x="549495" y="157258"/>
                  </a:lnTo>
                  <a:lnTo>
                    <a:pt x="567141" y="199009"/>
                  </a:lnTo>
                  <a:lnTo>
                    <a:pt x="578168" y="243783"/>
                  </a:lnTo>
                  <a:lnTo>
                    <a:pt x="581977" y="290982"/>
                  </a:lnTo>
                  <a:close/>
                </a:path>
              </a:pathLst>
            </a:custGeom>
            <a:noFill/>
            <a:ln w="496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6"/>
            <p:cNvSpPr/>
            <p:nvPr/>
          </p:nvSpPr>
          <p:spPr>
            <a:xfrm>
              <a:off x="6852219" y="3991550"/>
              <a:ext cx="582295" cy="582295"/>
            </a:xfrm>
            <a:custGeom>
              <a:avLst/>
              <a:gdLst/>
              <a:ahLst/>
              <a:cxnLst/>
              <a:rect l="l" t="t" r="r" b="b"/>
              <a:pathLst>
                <a:path w="582295" h="582295" extrusionOk="0">
                  <a:moveTo>
                    <a:pt x="290982" y="0"/>
                  </a:moveTo>
                  <a:lnTo>
                    <a:pt x="243783" y="3808"/>
                  </a:lnTo>
                  <a:lnTo>
                    <a:pt x="199009" y="14834"/>
                  </a:lnTo>
                  <a:lnTo>
                    <a:pt x="157258" y="32478"/>
                  </a:lnTo>
                  <a:lnTo>
                    <a:pt x="119131" y="56142"/>
                  </a:lnTo>
                  <a:lnTo>
                    <a:pt x="85226" y="85226"/>
                  </a:lnTo>
                  <a:lnTo>
                    <a:pt x="56142" y="119131"/>
                  </a:lnTo>
                  <a:lnTo>
                    <a:pt x="32478" y="157258"/>
                  </a:lnTo>
                  <a:lnTo>
                    <a:pt x="14834" y="199009"/>
                  </a:lnTo>
                  <a:lnTo>
                    <a:pt x="3808" y="243783"/>
                  </a:lnTo>
                  <a:lnTo>
                    <a:pt x="0" y="290982"/>
                  </a:lnTo>
                  <a:lnTo>
                    <a:pt x="3808" y="338181"/>
                  </a:lnTo>
                  <a:lnTo>
                    <a:pt x="14834" y="382956"/>
                  </a:lnTo>
                  <a:lnTo>
                    <a:pt x="32478" y="424708"/>
                  </a:lnTo>
                  <a:lnTo>
                    <a:pt x="56142" y="462837"/>
                  </a:lnTo>
                  <a:lnTo>
                    <a:pt x="85226" y="496744"/>
                  </a:lnTo>
                  <a:lnTo>
                    <a:pt x="119131" y="525830"/>
                  </a:lnTo>
                  <a:lnTo>
                    <a:pt x="157258" y="549495"/>
                  </a:lnTo>
                  <a:lnTo>
                    <a:pt x="199009" y="567141"/>
                  </a:lnTo>
                  <a:lnTo>
                    <a:pt x="243783" y="578168"/>
                  </a:lnTo>
                  <a:lnTo>
                    <a:pt x="290982" y="581977"/>
                  </a:lnTo>
                  <a:lnTo>
                    <a:pt x="338181" y="578168"/>
                  </a:lnTo>
                  <a:lnTo>
                    <a:pt x="382956" y="567141"/>
                  </a:lnTo>
                  <a:lnTo>
                    <a:pt x="424708" y="549495"/>
                  </a:lnTo>
                  <a:lnTo>
                    <a:pt x="462837" y="525830"/>
                  </a:lnTo>
                  <a:lnTo>
                    <a:pt x="496744" y="496744"/>
                  </a:lnTo>
                  <a:lnTo>
                    <a:pt x="525830" y="462837"/>
                  </a:lnTo>
                  <a:lnTo>
                    <a:pt x="549495" y="424708"/>
                  </a:lnTo>
                  <a:lnTo>
                    <a:pt x="567141" y="382956"/>
                  </a:lnTo>
                  <a:lnTo>
                    <a:pt x="578168" y="338181"/>
                  </a:lnTo>
                  <a:lnTo>
                    <a:pt x="581977" y="290982"/>
                  </a:lnTo>
                  <a:lnTo>
                    <a:pt x="578168" y="243783"/>
                  </a:lnTo>
                  <a:lnTo>
                    <a:pt x="567141" y="199009"/>
                  </a:lnTo>
                  <a:lnTo>
                    <a:pt x="549495" y="157258"/>
                  </a:lnTo>
                  <a:lnTo>
                    <a:pt x="525830" y="119131"/>
                  </a:lnTo>
                  <a:lnTo>
                    <a:pt x="496744" y="85226"/>
                  </a:lnTo>
                  <a:lnTo>
                    <a:pt x="462837" y="56142"/>
                  </a:lnTo>
                  <a:lnTo>
                    <a:pt x="424708" y="32478"/>
                  </a:lnTo>
                  <a:lnTo>
                    <a:pt x="382956" y="14834"/>
                  </a:lnTo>
                  <a:lnTo>
                    <a:pt x="338181" y="3808"/>
                  </a:lnTo>
                  <a:lnTo>
                    <a:pt x="290982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6"/>
            <p:cNvSpPr/>
            <p:nvPr/>
          </p:nvSpPr>
          <p:spPr>
            <a:xfrm>
              <a:off x="6852219" y="3991550"/>
              <a:ext cx="582295" cy="582295"/>
            </a:xfrm>
            <a:custGeom>
              <a:avLst/>
              <a:gdLst/>
              <a:ahLst/>
              <a:cxnLst/>
              <a:rect l="l" t="t" r="r" b="b"/>
              <a:pathLst>
                <a:path w="582295" h="582295" extrusionOk="0">
                  <a:moveTo>
                    <a:pt x="581977" y="290982"/>
                  </a:moveTo>
                  <a:lnTo>
                    <a:pt x="578168" y="338181"/>
                  </a:lnTo>
                  <a:lnTo>
                    <a:pt x="567141" y="382956"/>
                  </a:lnTo>
                  <a:lnTo>
                    <a:pt x="549495" y="424708"/>
                  </a:lnTo>
                  <a:lnTo>
                    <a:pt x="525830" y="462837"/>
                  </a:lnTo>
                  <a:lnTo>
                    <a:pt x="496744" y="496744"/>
                  </a:lnTo>
                  <a:lnTo>
                    <a:pt x="462837" y="525830"/>
                  </a:lnTo>
                  <a:lnTo>
                    <a:pt x="424708" y="549495"/>
                  </a:lnTo>
                  <a:lnTo>
                    <a:pt x="382956" y="567141"/>
                  </a:lnTo>
                  <a:lnTo>
                    <a:pt x="338181" y="578168"/>
                  </a:lnTo>
                  <a:lnTo>
                    <a:pt x="290982" y="581977"/>
                  </a:lnTo>
                  <a:lnTo>
                    <a:pt x="243783" y="578168"/>
                  </a:lnTo>
                  <a:lnTo>
                    <a:pt x="199009" y="567141"/>
                  </a:lnTo>
                  <a:lnTo>
                    <a:pt x="157258" y="549495"/>
                  </a:lnTo>
                  <a:lnTo>
                    <a:pt x="119131" y="525830"/>
                  </a:lnTo>
                  <a:lnTo>
                    <a:pt x="85226" y="496744"/>
                  </a:lnTo>
                  <a:lnTo>
                    <a:pt x="56142" y="462837"/>
                  </a:lnTo>
                  <a:lnTo>
                    <a:pt x="32478" y="424708"/>
                  </a:lnTo>
                  <a:lnTo>
                    <a:pt x="14834" y="382956"/>
                  </a:lnTo>
                  <a:lnTo>
                    <a:pt x="3808" y="338181"/>
                  </a:lnTo>
                  <a:lnTo>
                    <a:pt x="0" y="290982"/>
                  </a:lnTo>
                  <a:lnTo>
                    <a:pt x="3808" y="243783"/>
                  </a:lnTo>
                  <a:lnTo>
                    <a:pt x="14834" y="199009"/>
                  </a:lnTo>
                  <a:lnTo>
                    <a:pt x="32478" y="157258"/>
                  </a:lnTo>
                  <a:lnTo>
                    <a:pt x="56142" y="119131"/>
                  </a:lnTo>
                  <a:lnTo>
                    <a:pt x="85226" y="85226"/>
                  </a:lnTo>
                  <a:lnTo>
                    <a:pt x="119131" y="56142"/>
                  </a:lnTo>
                  <a:lnTo>
                    <a:pt x="157258" y="32478"/>
                  </a:lnTo>
                  <a:lnTo>
                    <a:pt x="199009" y="14834"/>
                  </a:lnTo>
                  <a:lnTo>
                    <a:pt x="243783" y="3808"/>
                  </a:lnTo>
                  <a:lnTo>
                    <a:pt x="290982" y="0"/>
                  </a:lnTo>
                  <a:lnTo>
                    <a:pt x="338181" y="3808"/>
                  </a:lnTo>
                  <a:lnTo>
                    <a:pt x="382956" y="14834"/>
                  </a:lnTo>
                  <a:lnTo>
                    <a:pt x="424708" y="32478"/>
                  </a:lnTo>
                  <a:lnTo>
                    <a:pt x="462837" y="56142"/>
                  </a:lnTo>
                  <a:lnTo>
                    <a:pt x="496744" y="85226"/>
                  </a:lnTo>
                  <a:lnTo>
                    <a:pt x="525830" y="119131"/>
                  </a:lnTo>
                  <a:lnTo>
                    <a:pt x="549495" y="157258"/>
                  </a:lnTo>
                  <a:lnTo>
                    <a:pt x="567141" y="199009"/>
                  </a:lnTo>
                  <a:lnTo>
                    <a:pt x="578168" y="243783"/>
                  </a:lnTo>
                  <a:lnTo>
                    <a:pt x="581977" y="290982"/>
                  </a:lnTo>
                  <a:close/>
                </a:path>
              </a:pathLst>
            </a:custGeom>
            <a:noFill/>
            <a:ln w="4962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2" name="Google Shape;482;p16"/>
          <p:cNvSpPr txBox="1"/>
          <p:nvPr/>
        </p:nvSpPr>
        <p:spPr>
          <a:xfrm>
            <a:off x="1207364" y="6114820"/>
            <a:ext cx="1062990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09220" marR="5080" lvl="0" indent="-97155" algn="l" rtl="0">
              <a:lnSpc>
                <a:spcPct val="102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Renewable Energy &amp; Water Source</a:t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6"/>
          <p:cNvSpPr txBox="1"/>
          <p:nvPr/>
        </p:nvSpPr>
        <p:spPr>
          <a:xfrm>
            <a:off x="3415643" y="6114820"/>
            <a:ext cx="1042035" cy="174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Direct Air Capture</a:t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6"/>
          <p:cNvSpPr txBox="1"/>
          <p:nvPr/>
        </p:nvSpPr>
        <p:spPr>
          <a:xfrm>
            <a:off x="5292537" y="6114820"/>
            <a:ext cx="1017269" cy="32321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94310" marR="5080" lvl="0" indent="-182245" algn="l" rtl="0">
              <a:lnSpc>
                <a:spcPct val="102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Carbon Monoxide Fabrication</a:t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6"/>
          <p:cNvSpPr txBox="1"/>
          <p:nvPr/>
        </p:nvSpPr>
        <p:spPr>
          <a:xfrm>
            <a:off x="7448460" y="6114820"/>
            <a:ext cx="831215" cy="17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Fuel Synthesis</a:t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6"/>
          <p:cNvSpPr txBox="1"/>
          <p:nvPr/>
        </p:nvSpPr>
        <p:spPr>
          <a:xfrm>
            <a:off x="9387263" y="6114820"/>
            <a:ext cx="753110" cy="17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Fuel Refining</a:t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6"/>
          <p:cNvSpPr txBox="1"/>
          <p:nvPr/>
        </p:nvSpPr>
        <p:spPr>
          <a:xfrm>
            <a:off x="11045675" y="6114820"/>
            <a:ext cx="817244" cy="17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Aviation eFuel</a:t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6"/>
          <p:cNvSpPr txBox="1"/>
          <p:nvPr/>
        </p:nvSpPr>
        <p:spPr>
          <a:xfrm>
            <a:off x="3541978" y="7568644"/>
            <a:ext cx="789305" cy="174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</a:t>
            </a:r>
            <a:r>
              <a:rPr lang="en-US" sz="825" baseline="-250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9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Lean Air</a:t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6"/>
          <p:cNvSpPr/>
          <p:nvPr/>
        </p:nvSpPr>
        <p:spPr>
          <a:xfrm>
            <a:off x="3721327" y="7304043"/>
            <a:ext cx="388620" cy="194310"/>
          </a:xfrm>
          <a:custGeom>
            <a:avLst/>
            <a:gdLst/>
            <a:ahLst/>
            <a:cxnLst/>
            <a:rect l="l" t="t" r="r" b="b"/>
            <a:pathLst>
              <a:path w="388620" h="194309" extrusionOk="0">
                <a:moveTo>
                  <a:pt x="288721" y="0"/>
                </a:moveTo>
                <a:lnTo>
                  <a:pt x="0" y="0"/>
                </a:lnTo>
                <a:lnTo>
                  <a:pt x="0" y="49466"/>
                </a:lnTo>
                <a:lnTo>
                  <a:pt x="291185" y="49466"/>
                </a:lnTo>
                <a:lnTo>
                  <a:pt x="309690" y="53212"/>
                </a:lnTo>
                <a:lnTo>
                  <a:pt x="324818" y="63422"/>
                </a:lnTo>
                <a:lnTo>
                  <a:pt x="335026" y="78554"/>
                </a:lnTo>
                <a:lnTo>
                  <a:pt x="338772" y="97066"/>
                </a:lnTo>
                <a:lnTo>
                  <a:pt x="335026" y="115570"/>
                </a:lnTo>
                <a:lnTo>
                  <a:pt x="324818" y="130698"/>
                </a:lnTo>
                <a:lnTo>
                  <a:pt x="309690" y="140907"/>
                </a:lnTo>
                <a:lnTo>
                  <a:pt x="291185" y="144653"/>
                </a:lnTo>
                <a:lnTo>
                  <a:pt x="276368" y="142294"/>
                </a:lnTo>
                <a:lnTo>
                  <a:pt x="263450" y="135721"/>
                </a:lnTo>
                <a:lnTo>
                  <a:pt x="253182" y="125686"/>
                </a:lnTo>
                <a:lnTo>
                  <a:pt x="246316" y="112941"/>
                </a:lnTo>
                <a:lnTo>
                  <a:pt x="238144" y="101841"/>
                </a:lnTo>
                <a:lnTo>
                  <a:pt x="198069" y="113372"/>
                </a:lnTo>
                <a:lnTo>
                  <a:pt x="196900" y="121437"/>
                </a:lnTo>
                <a:lnTo>
                  <a:pt x="199440" y="128739"/>
                </a:lnTo>
                <a:lnTo>
                  <a:pt x="213354" y="154991"/>
                </a:lnTo>
                <a:lnTo>
                  <a:pt x="234330" y="175683"/>
                </a:lnTo>
                <a:lnTo>
                  <a:pt x="260798" y="189249"/>
                </a:lnTo>
                <a:lnTo>
                  <a:pt x="291185" y="194119"/>
                </a:lnTo>
                <a:lnTo>
                  <a:pt x="328928" y="186480"/>
                </a:lnTo>
                <a:lnTo>
                  <a:pt x="359781" y="165661"/>
                </a:lnTo>
                <a:lnTo>
                  <a:pt x="380600" y="134808"/>
                </a:lnTo>
                <a:lnTo>
                  <a:pt x="388238" y="97066"/>
                </a:lnTo>
                <a:lnTo>
                  <a:pt x="384692" y="69607"/>
                </a:lnTo>
                <a:lnTo>
                  <a:pt x="362125" y="30697"/>
                </a:lnTo>
                <a:lnTo>
                  <a:pt x="319211" y="4638"/>
                </a:lnTo>
                <a:lnTo>
                  <a:pt x="304178" y="1173"/>
                </a:lnTo>
                <a:lnTo>
                  <a:pt x="288721" y="0"/>
                </a:lnTo>
                <a:close/>
              </a:path>
            </a:pathLst>
          </a:custGeom>
          <a:solidFill>
            <a:srgbClr val="9D9FA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16"/>
          <p:cNvSpPr/>
          <p:nvPr/>
        </p:nvSpPr>
        <p:spPr>
          <a:xfrm>
            <a:off x="3602316" y="6934479"/>
            <a:ext cx="668655" cy="310515"/>
          </a:xfrm>
          <a:custGeom>
            <a:avLst/>
            <a:gdLst/>
            <a:ahLst/>
            <a:cxnLst/>
            <a:rect l="l" t="t" r="r" b="b"/>
            <a:pathLst>
              <a:path w="668654" h="310515" extrusionOk="0">
                <a:moveTo>
                  <a:pt x="449973" y="97053"/>
                </a:moveTo>
                <a:lnTo>
                  <a:pt x="442341" y="59321"/>
                </a:lnTo>
                <a:lnTo>
                  <a:pt x="421513" y="28460"/>
                </a:lnTo>
                <a:lnTo>
                  <a:pt x="390664" y="7645"/>
                </a:lnTo>
                <a:lnTo>
                  <a:pt x="352920" y="0"/>
                </a:lnTo>
                <a:lnTo>
                  <a:pt x="322541" y="4876"/>
                </a:lnTo>
                <a:lnTo>
                  <a:pt x="296062" y="18440"/>
                </a:lnTo>
                <a:lnTo>
                  <a:pt x="275094" y="39128"/>
                </a:lnTo>
                <a:lnTo>
                  <a:pt x="261175" y="65379"/>
                </a:lnTo>
                <a:lnTo>
                  <a:pt x="258648" y="72682"/>
                </a:lnTo>
                <a:lnTo>
                  <a:pt x="259803" y="80746"/>
                </a:lnTo>
                <a:lnTo>
                  <a:pt x="299580" y="92036"/>
                </a:lnTo>
                <a:lnTo>
                  <a:pt x="314350" y="68287"/>
                </a:lnTo>
                <a:lnTo>
                  <a:pt x="324853" y="58331"/>
                </a:lnTo>
                <a:lnTo>
                  <a:pt x="338023" y="51803"/>
                </a:lnTo>
                <a:lnTo>
                  <a:pt x="352920" y="49453"/>
                </a:lnTo>
                <a:lnTo>
                  <a:pt x="371424" y="53200"/>
                </a:lnTo>
                <a:lnTo>
                  <a:pt x="386549" y="63411"/>
                </a:lnTo>
                <a:lnTo>
                  <a:pt x="396748" y="78549"/>
                </a:lnTo>
                <a:lnTo>
                  <a:pt x="400494" y="97053"/>
                </a:lnTo>
                <a:lnTo>
                  <a:pt x="396748" y="115570"/>
                </a:lnTo>
                <a:lnTo>
                  <a:pt x="386549" y="130695"/>
                </a:lnTo>
                <a:lnTo>
                  <a:pt x="371424" y="140906"/>
                </a:lnTo>
                <a:lnTo>
                  <a:pt x="352920" y="144640"/>
                </a:lnTo>
                <a:lnTo>
                  <a:pt x="71856" y="144640"/>
                </a:lnTo>
                <a:lnTo>
                  <a:pt x="71856" y="194106"/>
                </a:lnTo>
                <a:lnTo>
                  <a:pt x="350443" y="194106"/>
                </a:lnTo>
                <a:lnTo>
                  <a:pt x="365937" y="192951"/>
                </a:lnTo>
                <a:lnTo>
                  <a:pt x="408711" y="176022"/>
                </a:lnTo>
                <a:lnTo>
                  <a:pt x="437070" y="146456"/>
                </a:lnTo>
                <a:lnTo>
                  <a:pt x="446430" y="124523"/>
                </a:lnTo>
                <a:lnTo>
                  <a:pt x="449973" y="97053"/>
                </a:lnTo>
                <a:close/>
              </a:path>
              <a:path w="668654" h="310515" extrusionOk="0">
                <a:moveTo>
                  <a:pt x="668134" y="213309"/>
                </a:moveTo>
                <a:lnTo>
                  <a:pt x="660488" y="175577"/>
                </a:lnTo>
                <a:lnTo>
                  <a:pt x="639673" y="144716"/>
                </a:lnTo>
                <a:lnTo>
                  <a:pt x="608812" y="123901"/>
                </a:lnTo>
                <a:lnTo>
                  <a:pt x="571080" y="116255"/>
                </a:lnTo>
                <a:lnTo>
                  <a:pt x="540689" y="121132"/>
                </a:lnTo>
                <a:lnTo>
                  <a:pt x="514223" y="134696"/>
                </a:lnTo>
                <a:lnTo>
                  <a:pt x="493255" y="155397"/>
                </a:lnTo>
                <a:lnTo>
                  <a:pt x="479336" y="181648"/>
                </a:lnTo>
                <a:lnTo>
                  <a:pt x="476808" y="188937"/>
                </a:lnTo>
                <a:lnTo>
                  <a:pt x="477964" y="196989"/>
                </a:lnTo>
                <a:lnTo>
                  <a:pt x="518058" y="208521"/>
                </a:lnTo>
                <a:lnTo>
                  <a:pt x="533069" y="184696"/>
                </a:lnTo>
                <a:lnTo>
                  <a:pt x="543344" y="174650"/>
                </a:lnTo>
                <a:lnTo>
                  <a:pt x="556260" y="168084"/>
                </a:lnTo>
                <a:lnTo>
                  <a:pt x="571080" y="165722"/>
                </a:lnTo>
                <a:lnTo>
                  <a:pt x="589584" y="169468"/>
                </a:lnTo>
                <a:lnTo>
                  <a:pt x="604710" y="179679"/>
                </a:lnTo>
                <a:lnTo>
                  <a:pt x="614921" y="194805"/>
                </a:lnTo>
                <a:lnTo>
                  <a:pt x="618667" y="213309"/>
                </a:lnTo>
                <a:lnTo>
                  <a:pt x="614921" y="231813"/>
                </a:lnTo>
                <a:lnTo>
                  <a:pt x="604710" y="246938"/>
                </a:lnTo>
                <a:lnTo>
                  <a:pt x="589584" y="257149"/>
                </a:lnTo>
                <a:lnTo>
                  <a:pt x="571080" y="260896"/>
                </a:lnTo>
                <a:lnTo>
                  <a:pt x="0" y="260896"/>
                </a:lnTo>
                <a:lnTo>
                  <a:pt x="0" y="310362"/>
                </a:lnTo>
                <a:lnTo>
                  <a:pt x="568604" y="310362"/>
                </a:lnTo>
                <a:lnTo>
                  <a:pt x="584085" y="309194"/>
                </a:lnTo>
                <a:lnTo>
                  <a:pt x="626872" y="292277"/>
                </a:lnTo>
                <a:lnTo>
                  <a:pt x="655231" y="262712"/>
                </a:lnTo>
                <a:lnTo>
                  <a:pt x="664578" y="240779"/>
                </a:lnTo>
                <a:lnTo>
                  <a:pt x="668134" y="21330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6"/>
          <p:cNvSpPr txBox="1"/>
          <p:nvPr/>
        </p:nvSpPr>
        <p:spPr>
          <a:xfrm>
            <a:off x="6975219" y="3954410"/>
            <a:ext cx="793750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aseline="-25000">
                <a:solidFill>
                  <a:srgbClr val="474747"/>
                </a:solidFill>
                <a:latin typeface="Arial"/>
                <a:ea typeface="Arial"/>
                <a:cs typeface="Arial"/>
                <a:sym typeface="Arial"/>
              </a:rPr>
              <a:t>H	</a:t>
            </a:r>
            <a:r>
              <a:rPr lang="en-US" sz="2700">
                <a:solidFill>
                  <a:srgbClr val="474747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27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2" name="Google Shape;492;p16"/>
          <p:cNvGrpSpPr/>
          <p:nvPr/>
        </p:nvGrpSpPr>
        <p:grpSpPr>
          <a:xfrm>
            <a:off x="9407131" y="5011257"/>
            <a:ext cx="713740" cy="996553"/>
            <a:chOff x="9407131" y="5011257"/>
            <a:chExt cx="713740" cy="996553"/>
          </a:xfrm>
        </p:grpSpPr>
        <p:sp>
          <p:nvSpPr>
            <p:cNvPr id="493" name="Google Shape;493;p16"/>
            <p:cNvSpPr/>
            <p:nvPr/>
          </p:nvSpPr>
          <p:spPr>
            <a:xfrm>
              <a:off x="9407131" y="5092141"/>
              <a:ext cx="713740" cy="915669"/>
            </a:xfrm>
            <a:custGeom>
              <a:avLst/>
              <a:gdLst/>
              <a:ahLst/>
              <a:cxnLst/>
              <a:rect l="l" t="t" r="r" b="b"/>
              <a:pathLst>
                <a:path w="713740" h="915670" extrusionOk="0">
                  <a:moveTo>
                    <a:pt x="713359" y="77000"/>
                  </a:moveTo>
                  <a:lnTo>
                    <a:pt x="707288" y="47091"/>
                  </a:lnTo>
                  <a:lnTo>
                    <a:pt x="692505" y="25260"/>
                  </a:lnTo>
                  <a:lnTo>
                    <a:pt x="692505" y="77000"/>
                  </a:lnTo>
                  <a:lnTo>
                    <a:pt x="688047" y="98920"/>
                  </a:lnTo>
                  <a:lnTo>
                    <a:pt x="675919" y="116878"/>
                  </a:lnTo>
                  <a:lnTo>
                    <a:pt x="657961" y="129006"/>
                  </a:lnTo>
                  <a:lnTo>
                    <a:pt x="636028" y="133464"/>
                  </a:lnTo>
                  <a:lnTo>
                    <a:pt x="622160" y="133464"/>
                  </a:lnTo>
                  <a:lnTo>
                    <a:pt x="622160" y="154317"/>
                  </a:lnTo>
                  <a:lnTo>
                    <a:pt x="622160" y="380644"/>
                  </a:lnTo>
                  <a:lnTo>
                    <a:pt x="548119" y="380644"/>
                  </a:lnTo>
                  <a:lnTo>
                    <a:pt x="548119" y="340817"/>
                  </a:lnTo>
                  <a:lnTo>
                    <a:pt x="542239" y="311873"/>
                  </a:lnTo>
                  <a:lnTo>
                    <a:pt x="527634" y="290245"/>
                  </a:lnTo>
                  <a:lnTo>
                    <a:pt x="527634" y="340817"/>
                  </a:lnTo>
                  <a:lnTo>
                    <a:pt x="527596" y="574014"/>
                  </a:lnTo>
                  <a:lnTo>
                    <a:pt x="523354" y="594956"/>
                  </a:lnTo>
                  <a:lnTo>
                    <a:pt x="511695" y="612228"/>
                  </a:lnTo>
                  <a:lnTo>
                    <a:pt x="494411" y="623874"/>
                  </a:lnTo>
                  <a:lnTo>
                    <a:pt x="473265" y="628142"/>
                  </a:lnTo>
                  <a:lnTo>
                    <a:pt x="240296" y="628142"/>
                  </a:lnTo>
                  <a:lnTo>
                    <a:pt x="201904" y="612228"/>
                  </a:lnTo>
                  <a:lnTo>
                    <a:pt x="185978" y="574014"/>
                  </a:lnTo>
                  <a:lnTo>
                    <a:pt x="185928" y="340817"/>
                  </a:lnTo>
                  <a:lnTo>
                    <a:pt x="190207" y="319684"/>
                  </a:lnTo>
                  <a:lnTo>
                    <a:pt x="201853" y="302399"/>
                  </a:lnTo>
                  <a:lnTo>
                    <a:pt x="219151" y="290728"/>
                  </a:lnTo>
                  <a:lnTo>
                    <a:pt x="240296" y="286448"/>
                  </a:lnTo>
                  <a:lnTo>
                    <a:pt x="473265" y="286448"/>
                  </a:lnTo>
                  <a:lnTo>
                    <a:pt x="494449" y="290728"/>
                  </a:lnTo>
                  <a:lnTo>
                    <a:pt x="511733" y="302399"/>
                  </a:lnTo>
                  <a:lnTo>
                    <a:pt x="523367" y="319684"/>
                  </a:lnTo>
                  <a:lnTo>
                    <a:pt x="527634" y="340817"/>
                  </a:lnTo>
                  <a:lnTo>
                    <a:pt x="527634" y="290245"/>
                  </a:lnTo>
                  <a:lnTo>
                    <a:pt x="526122" y="287997"/>
                  </a:lnTo>
                  <a:lnTo>
                    <a:pt x="523836" y="286448"/>
                  </a:lnTo>
                  <a:lnTo>
                    <a:pt x="502246" y="271856"/>
                  </a:lnTo>
                  <a:lnTo>
                    <a:pt x="473049" y="265925"/>
                  </a:lnTo>
                  <a:lnTo>
                    <a:pt x="240068" y="265925"/>
                  </a:lnTo>
                  <a:lnTo>
                    <a:pt x="189280" y="286448"/>
                  </a:lnTo>
                  <a:lnTo>
                    <a:pt x="164998" y="340817"/>
                  </a:lnTo>
                  <a:lnTo>
                    <a:pt x="164985" y="380199"/>
                  </a:lnTo>
                  <a:lnTo>
                    <a:pt x="164985" y="400824"/>
                  </a:lnTo>
                  <a:lnTo>
                    <a:pt x="164960" y="513765"/>
                  </a:lnTo>
                  <a:lnTo>
                    <a:pt x="76987" y="513765"/>
                  </a:lnTo>
                  <a:lnTo>
                    <a:pt x="55067" y="509308"/>
                  </a:lnTo>
                  <a:lnTo>
                    <a:pt x="37109" y="497179"/>
                  </a:lnTo>
                  <a:lnTo>
                    <a:pt x="24980" y="479221"/>
                  </a:lnTo>
                  <a:lnTo>
                    <a:pt x="20561" y="457517"/>
                  </a:lnTo>
                  <a:lnTo>
                    <a:pt x="20523" y="457301"/>
                  </a:lnTo>
                  <a:lnTo>
                    <a:pt x="24980" y="435368"/>
                  </a:lnTo>
                  <a:lnTo>
                    <a:pt x="37109" y="417410"/>
                  </a:lnTo>
                  <a:lnTo>
                    <a:pt x="55067" y="405282"/>
                  </a:lnTo>
                  <a:lnTo>
                    <a:pt x="75857" y="401053"/>
                  </a:lnTo>
                  <a:lnTo>
                    <a:pt x="86537" y="401053"/>
                  </a:lnTo>
                  <a:lnTo>
                    <a:pt x="86753" y="400824"/>
                  </a:lnTo>
                  <a:lnTo>
                    <a:pt x="164985" y="400824"/>
                  </a:lnTo>
                  <a:lnTo>
                    <a:pt x="164985" y="380199"/>
                  </a:lnTo>
                  <a:lnTo>
                    <a:pt x="90868" y="380199"/>
                  </a:lnTo>
                  <a:lnTo>
                    <a:pt x="90868" y="154317"/>
                  </a:lnTo>
                  <a:lnTo>
                    <a:pt x="622160" y="154317"/>
                  </a:lnTo>
                  <a:lnTo>
                    <a:pt x="622160" y="133464"/>
                  </a:lnTo>
                  <a:lnTo>
                    <a:pt x="77101" y="133464"/>
                  </a:lnTo>
                  <a:lnTo>
                    <a:pt x="55168" y="129006"/>
                  </a:lnTo>
                  <a:lnTo>
                    <a:pt x="37211" y="116878"/>
                  </a:lnTo>
                  <a:lnTo>
                    <a:pt x="25082" y="98920"/>
                  </a:lnTo>
                  <a:lnTo>
                    <a:pt x="20624" y="77000"/>
                  </a:lnTo>
                  <a:lnTo>
                    <a:pt x="25082" y="55067"/>
                  </a:lnTo>
                  <a:lnTo>
                    <a:pt x="37211" y="37109"/>
                  </a:lnTo>
                  <a:lnTo>
                    <a:pt x="55168" y="24980"/>
                  </a:lnTo>
                  <a:lnTo>
                    <a:pt x="77101" y="20523"/>
                  </a:lnTo>
                  <a:lnTo>
                    <a:pt x="636028" y="20523"/>
                  </a:lnTo>
                  <a:lnTo>
                    <a:pt x="657961" y="24980"/>
                  </a:lnTo>
                  <a:lnTo>
                    <a:pt x="675919" y="37109"/>
                  </a:lnTo>
                  <a:lnTo>
                    <a:pt x="688047" y="55067"/>
                  </a:lnTo>
                  <a:lnTo>
                    <a:pt x="692505" y="77000"/>
                  </a:lnTo>
                  <a:lnTo>
                    <a:pt x="692505" y="25260"/>
                  </a:lnTo>
                  <a:lnTo>
                    <a:pt x="690714" y="22606"/>
                  </a:lnTo>
                  <a:lnTo>
                    <a:pt x="687616" y="20523"/>
                  </a:lnTo>
                  <a:lnTo>
                    <a:pt x="666127" y="6070"/>
                  </a:lnTo>
                  <a:lnTo>
                    <a:pt x="636028" y="0"/>
                  </a:lnTo>
                  <a:lnTo>
                    <a:pt x="77101" y="0"/>
                  </a:lnTo>
                  <a:lnTo>
                    <a:pt x="47193" y="6070"/>
                  </a:lnTo>
                  <a:lnTo>
                    <a:pt x="22707" y="22606"/>
                  </a:lnTo>
                  <a:lnTo>
                    <a:pt x="6172" y="47091"/>
                  </a:lnTo>
                  <a:lnTo>
                    <a:pt x="101" y="77000"/>
                  </a:lnTo>
                  <a:lnTo>
                    <a:pt x="6172" y="107086"/>
                  </a:lnTo>
                  <a:lnTo>
                    <a:pt x="22707" y="131660"/>
                  </a:lnTo>
                  <a:lnTo>
                    <a:pt x="47193" y="148234"/>
                  </a:lnTo>
                  <a:lnTo>
                    <a:pt x="70218" y="152920"/>
                  </a:lnTo>
                  <a:lnTo>
                    <a:pt x="70218" y="381584"/>
                  </a:lnTo>
                  <a:lnTo>
                    <a:pt x="22606" y="402844"/>
                  </a:lnTo>
                  <a:lnTo>
                    <a:pt x="38" y="457301"/>
                  </a:lnTo>
                  <a:lnTo>
                    <a:pt x="0" y="457517"/>
                  </a:lnTo>
                  <a:lnTo>
                    <a:pt x="6070" y="487616"/>
                  </a:lnTo>
                  <a:lnTo>
                    <a:pt x="22606" y="512203"/>
                  </a:lnTo>
                  <a:lnTo>
                    <a:pt x="47078" y="528764"/>
                  </a:lnTo>
                  <a:lnTo>
                    <a:pt x="70218" y="533476"/>
                  </a:lnTo>
                  <a:lnTo>
                    <a:pt x="70218" y="762469"/>
                  </a:lnTo>
                  <a:lnTo>
                    <a:pt x="47193" y="767130"/>
                  </a:lnTo>
                  <a:lnTo>
                    <a:pt x="22707" y="783666"/>
                  </a:lnTo>
                  <a:lnTo>
                    <a:pt x="6172" y="808151"/>
                  </a:lnTo>
                  <a:lnTo>
                    <a:pt x="101" y="838060"/>
                  </a:lnTo>
                  <a:lnTo>
                    <a:pt x="6172" y="868146"/>
                  </a:lnTo>
                  <a:lnTo>
                    <a:pt x="22707" y="892733"/>
                  </a:lnTo>
                  <a:lnTo>
                    <a:pt x="47193" y="909294"/>
                  </a:lnTo>
                  <a:lnTo>
                    <a:pt x="77101" y="915377"/>
                  </a:lnTo>
                  <a:lnTo>
                    <a:pt x="636028" y="915377"/>
                  </a:lnTo>
                  <a:lnTo>
                    <a:pt x="687895" y="894524"/>
                  </a:lnTo>
                  <a:lnTo>
                    <a:pt x="708888" y="859980"/>
                  </a:lnTo>
                  <a:lnTo>
                    <a:pt x="713359" y="838060"/>
                  </a:lnTo>
                  <a:lnTo>
                    <a:pt x="707288" y="808151"/>
                  </a:lnTo>
                  <a:lnTo>
                    <a:pt x="692505" y="786320"/>
                  </a:lnTo>
                  <a:lnTo>
                    <a:pt x="692505" y="838060"/>
                  </a:lnTo>
                  <a:lnTo>
                    <a:pt x="688047" y="859980"/>
                  </a:lnTo>
                  <a:lnTo>
                    <a:pt x="675919" y="877938"/>
                  </a:lnTo>
                  <a:lnTo>
                    <a:pt x="657961" y="890066"/>
                  </a:lnTo>
                  <a:lnTo>
                    <a:pt x="636028" y="894524"/>
                  </a:lnTo>
                  <a:lnTo>
                    <a:pt x="77101" y="894524"/>
                  </a:lnTo>
                  <a:lnTo>
                    <a:pt x="55168" y="890066"/>
                  </a:lnTo>
                  <a:lnTo>
                    <a:pt x="37211" y="877938"/>
                  </a:lnTo>
                  <a:lnTo>
                    <a:pt x="25082" y="859980"/>
                  </a:lnTo>
                  <a:lnTo>
                    <a:pt x="20624" y="838060"/>
                  </a:lnTo>
                  <a:lnTo>
                    <a:pt x="25082" y="816127"/>
                  </a:lnTo>
                  <a:lnTo>
                    <a:pt x="37211" y="798169"/>
                  </a:lnTo>
                  <a:lnTo>
                    <a:pt x="55168" y="786041"/>
                  </a:lnTo>
                  <a:lnTo>
                    <a:pt x="77101" y="781583"/>
                  </a:lnTo>
                  <a:lnTo>
                    <a:pt x="636028" y="781583"/>
                  </a:lnTo>
                  <a:lnTo>
                    <a:pt x="657961" y="786041"/>
                  </a:lnTo>
                  <a:lnTo>
                    <a:pt x="675919" y="798169"/>
                  </a:lnTo>
                  <a:lnTo>
                    <a:pt x="688047" y="816127"/>
                  </a:lnTo>
                  <a:lnTo>
                    <a:pt x="692505" y="838060"/>
                  </a:lnTo>
                  <a:lnTo>
                    <a:pt x="692505" y="786320"/>
                  </a:lnTo>
                  <a:lnTo>
                    <a:pt x="690714" y="783666"/>
                  </a:lnTo>
                  <a:lnTo>
                    <a:pt x="687616" y="781583"/>
                  </a:lnTo>
                  <a:lnTo>
                    <a:pt x="666127" y="767130"/>
                  </a:lnTo>
                  <a:lnTo>
                    <a:pt x="642797" y="762431"/>
                  </a:lnTo>
                  <a:lnTo>
                    <a:pt x="642797" y="761060"/>
                  </a:lnTo>
                  <a:lnTo>
                    <a:pt x="642797" y="533488"/>
                  </a:lnTo>
                  <a:lnTo>
                    <a:pt x="666115" y="528777"/>
                  </a:lnTo>
                  <a:lnTo>
                    <a:pt x="690664" y="512254"/>
                  </a:lnTo>
                  <a:lnTo>
                    <a:pt x="707237" y="487807"/>
                  </a:lnTo>
                  <a:lnTo>
                    <a:pt x="713359" y="457962"/>
                  </a:lnTo>
                  <a:lnTo>
                    <a:pt x="707288" y="427863"/>
                  </a:lnTo>
                  <a:lnTo>
                    <a:pt x="692505" y="405955"/>
                  </a:lnTo>
                  <a:lnTo>
                    <a:pt x="692505" y="457733"/>
                  </a:lnTo>
                  <a:lnTo>
                    <a:pt x="688047" y="479666"/>
                  </a:lnTo>
                  <a:lnTo>
                    <a:pt x="675919" y="497624"/>
                  </a:lnTo>
                  <a:lnTo>
                    <a:pt x="657961" y="509752"/>
                  </a:lnTo>
                  <a:lnTo>
                    <a:pt x="636028" y="514210"/>
                  </a:lnTo>
                  <a:lnTo>
                    <a:pt x="626719" y="514210"/>
                  </a:lnTo>
                  <a:lnTo>
                    <a:pt x="622160" y="514210"/>
                  </a:lnTo>
                  <a:lnTo>
                    <a:pt x="622160" y="534847"/>
                  </a:lnTo>
                  <a:lnTo>
                    <a:pt x="622160" y="761060"/>
                  </a:lnTo>
                  <a:lnTo>
                    <a:pt x="90868" y="761060"/>
                  </a:lnTo>
                  <a:lnTo>
                    <a:pt x="90868" y="534847"/>
                  </a:lnTo>
                  <a:lnTo>
                    <a:pt x="164960" y="534847"/>
                  </a:lnTo>
                  <a:lnTo>
                    <a:pt x="164960" y="574014"/>
                  </a:lnTo>
                  <a:lnTo>
                    <a:pt x="169214" y="594956"/>
                  </a:lnTo>
                  <a:lnTo>
                    <a:pt x="210959" y="643204"/>
                  </a:lnTo>
                  <a:lnTo>
                    <a:pt x="240068" y="649122"/>
                  </a:lnTo>
                  <a:lnTo>
                    <a:pt x="473049" y="649122"/>
                  </a:lnTo>
                  <a:lnTo>
                    <a:pt x="524725" y="628142"/>
                  </a:lnTo>
                  <a:lnTo>
                    <a:pt x="548157" y="574014"/>
                  </a:lnTo>
                  <a:lnTo>
                    <a:pt x="548144" y="534847"/>
                  </a:lnTo>
                  <a:lnTo>
                    <a:pt x="622160" y="534847"/>
                  </a:lnTo>
                  <a:lnTo>
                    <a:pt x="622160" y="514210"/>
                  </a:lnTo>
                  <a:lnTo>
                    <a:pt x="548144" y="514210"/>
                  </a:lnTo>
                  <a:lnTo>
                    <a:pt x="548119" y="401281"/>
                  </a:lnTo>
                  <a:lnTo>
                    <a:pt x="636028" y="401281"/>
                  </a:lnTo>
                  <a:lnTo>
                    <a:pt x="657961" y="405726"/>
                  </a:lnTo>
                  <a:lnTo>
                    <a:pt x="675919" y="417855"/>
                  </a:lnTo>
                  <a:lnTo>
                    <a:pt x="688047" y="435800"/>
                  </a:lnTo>
                  <a:lnTo>
                    <a:pt x="692505" y="457733"/>
                  </a:lnTo>
                  <a:lnTo>
                    <a:pt x="692505" y="405955"/>
                  </a:lnTo>
                  <a:lnTo>
                    <a:pt x="690714" y="403288"/>
                  </a:lnTo>
                  <a:lnTo>
                    <a:pt x="666127" y="386715"/>
                  </a:lnTo>
                  <a:lnTo>
                    <a:pt x="642797" y="382016"/>
                  </a:lnTo>
                  <a:lnTo>
                    <a:pt x="642797" y="152946"/>
                  </a:lnTo>
                  <a:lnTo>
                    <a:pt x="687895" y="133464"/>
                  </a:lnTo>
                  <a:lnTo>
                    <a:pt x="708888" y="98920"/>
                  </a:lnTo>
                  <a:lnTo>
                    <a:pt x="713359" y="7700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94" name="Google Shape;494;p1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536374" y="5011257"/>
              <a:ext cx="170294" cy="1013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16"/>
            <p:cNvSpPr/>
            <p:nvPr/>
          </p:nvSpPr>
          <p:spPr>
            <a:xfrm>
              <a:off x="9407131" y="5158803"/>
              <a:ext cx="713740" cy="782320"/>
            </a:xfrm>
            <a:custGeom>
              <a:avLst/>
              <a:gdLst/>
              <a:ahLst/>
              <a:cxnLst/>
              <a:rect l="l" t="t" r="r" b="b"/>
              <a:pathLst>
                <a:path w="713740" h="782320" extrusionOk="0">
                  <a:moveTo>
                    <a:pt x="186283" y="4546"/>
                  </a:moveTo>
                  <a:lnTo>
                    <a:pt x="181610" y="0"/>
                  </a:lnTo>
                  <a:lnTo>
                    <a:pt x="4559" y="0"/>
                  </a:lnTo>
                  <a:lnTo>
                    <a:pt x="0" y="4546"/>
                  </a:lnTo>
                  <a:lnTo>
                    <a:pt x="0" y="16078"/>
                  </a:lnTo>
                  <a:lnTo>
                    <a:pt x="4660" y="20637"/>
                  </a:lnTo>
                  <a:lnTo>
                    <a:pt x="175958" y="20637"/>
                  </a:lnTo>
                  <a:lnTo>
                    <a:pt x="181610" y="20637"/>
                  </a:lnTo>
                  <a:lnTo>
                    <a:pt x="186283" y="15976"/>
                  </a:lnTo>
                  <a:lnTo>
                    <a:pt x="186283" y="4546"/>
                  </a:lnTo>
                  <a:close/>
                </a:path>
                <a:path w="713740" h="782320" extrusionOk="0">
                  <a:moveTo>
                    <a:pt x="713359" y="765619"/>
                  </a:moveTo>
                  <a:lnTo>
                    <a:pt x="708685" y="761072"/>
                  </a:lnTo>
                  <a:lnTo>
                    <a:pt x="587756" y="761072"/>
                  </a:lnTo>
                  <a:lnTo>
                    <a:pt x="583222" y="765733"/>
                  </a:lnTo>
                  <a:lnTo>
                    <a:pt x="583222" y="777151"/>
                  </a:lnTo>
                  <a:lnTo>
                    <a:pt x="587870" y="781710"/>
                  </a:lnTo>
                  <a:lnTo>
                    <a:pt x="703033" y="781710"/>
                  </a:lnTo>
                  <a:lnTo>
                    <a:pt x="708685" y="781710"/>
                  </a:lnTo>
                  <a:lnTo>
                    <a:pt x="713244" y="777049"/>
                  </a:lnTo>
                  <a:lnTo>
                    <a:pt x="713359" y="765619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96" name="Google Shape;496;p1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23749" y="5446245"/>
              <a:ext cx="297536" cy="2072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7" name="Google Shape;497;p16"/>
          <p:cNvGrpSpPr/>
          <p:nvPr/>
        </p:nvGrpSpPr>
        <p:grpSpPr>
          <a:xfrm>
            <a:off x="10894459" y="4951281"/>
            <a:ext cx="1036301" cy="1056248"/>
            <a:chOff x="10894459" y="4951281"/>
            <a:chExt cx="1036301" cy="1056248"/>
          </a:xfrm>
        </p:grpSpPr>
        <p:sp>
          <p:nvSpPr>
            <p:cNvPr id="498" name="Google Shape;498;p16"/>
            <p:cNvSpPr/>
            <p:nvPr/>
          </p:nvSpPr>
          <p:spPr>
            <a:xfrm>
              <a:off x="11025885" y="4951281"/>
              <a:ext cx="904875" cy="902969"/>
            </a:xfrm>
            <a:custGeom>
              <a:avLst/>
              <a:gdLst/>
              <a:ahLst/>
              <a:cxnLst/>
              <a:rect l="l" t="t" r="r" b="b"/>
              <a:pathLst>
                <a:path w="904875" h="902970" extrusionOk="0">
                  <a:moveTo>
                    <a:pt x="64665" y="585469"/>
                  </a:moveTo>
                  <a:lnTo>
                    <a:pt x="57235" y="585469"/>
                  </a:lnTo>
                  <a:lnTo>
                    <a:pt x="50339" y="591819"/>
                  </a:lnTo>
                  <a:lnTo>
                    <a:pt x="39460" y="603249"/>
                  </a:lnTo>
                  <a:lnTo>
                    <a:pt x="17567" y="624840"/>
                  </a:lnTo>
                  <a:lnTo>
                    <a:pt x="6702" y="636269"/>
                  </a:lnTo>
                  <a:lnTo>
                    <a:pt x="1693" y="642619"/>
                  </a:lnTo>
                  <a:lnTo>
                    <a:pt x="0" y="648969"/>
                  </a:lnTo>
                  <a:lnTo>
                    <a:pt x="1644" y="655319"/>
                  </a:lnTo>
                  <a:lnTo>
                    <a:pt x="6651" y="662940"/>
                  </a:lnTo>
                  <a:lnTo>
                    <a:pt x="73527" y="728979"/>
                  </a:lnTo>
                  <a:lnTo>
                    <a:pt x="240877" y="896619"/>
                  </a:lnTo>
                  <a:lnTo>
                    <a:pt x="247748" y="901700"/>
                  </a:lnTo>
                  <a:lnTo>
                    <a:pt x="254422" y="902969"/>
                  </a:lnTo>
                  <a:lnTo>
                    <a:pt x="261133" y="901700"/>
                  </a:lnTo>
                  <a:lnTo>
                    <a:pt x="268119" y="896619"/>
                  </a:lnTo>
                  <a:lnTo>
                    <a:pt x="298665" y="866139"/>
                  </a:lnTo>
                  <a:lnTo>
                    <a:pt x="301262" y="863600"/>
                  </a:lnTo>
                  <a:lnTo>
                    <a:pt x="256930" y="863600"/>
                  </a:lnTo>
                  <a:lnTo>
                    <a:pt x="184565" y="791210"/>
                  </a:lnTo>
                  <a:lnTo>
                    <a:pt x="209056" y="770890"/>
                  </a:lnTo>
                  <a:lnTo>
                    <a:pt x="160321" y="770890"/>
                  </a:lnTo>
                  <a:lnTo>
                    <a:pt x="133219" y="742949"/>
                  </a:lnTo>
                  <a:lnTo>
                    <a:pt x="152510" y="720090"/>
                  </a:lnTo>
                  <a:lnTo>
                    <a:pt x="110842" y="720090"/>
                  </a:lnTo>
                  <a:lnTo>
                    <a:pt x="38350" y="647699"/>
                  </a:lnTo>
                  <a:lnTo>
                    <a:pt x="51377" y="634999"/>
                  </a:lnTo>
                  <a:lnTo>
                    <a:pt x="58085" y="628649"/>
                  </a:lnTo>
                  <a:lnTo>
                    <a:pt x="66278" y="621029"/>
                  </a:lnTo>
                  <a:lnTo>
                    <a:pt x="157300" y="621029"/>
                  </a:lnTo>
                  <a:lnTo>
                    <a:pt x="73301" y="588010"/>
                  </a:lnTo>
                  <a:lnTo>
                    <a:pt x="64665" y="585469"/>
                  </a:lnTo>
                  <a:close/>
                </a:path>
                <a:path w="904875" h="902970" extrusionOk="0">
                  <a:moveTo>
                    <a:pt x="627199" y="558799"/>
                  </a:moveTo>
                  <a:lnTo>
                    <a:pt x="622106" y="561340"/>
                  </a:lnTo>
                  <a:lnTo>
                    <a:pt x="615286" y="565149"/>
                  </a:lnTo>
                  <a:lnTo>
                    <a:pt x="613292" y="572769"/>
                  </a:lnTo>
                  <a:lnTo>
                    <a:pt x="618169" y="582929"/>
                  </a:lnTo>
                  <a:lnTo>
                    <a:pt x="620150" y="585469"/>
                  </a:lnTo>
                  <a:lnTo>
                    <a:pt x="635309" y="607060"/>
                  </a:lnTo>
                  <a:lnTo>
                    <a:pt x="829459" y="871219"/>
                  </a:lnTo>
                  <a:lnTo>
                    <a:pt x="837660" y="881379"/>
                  </a:lnTo>
                  <a:lnTo>
                    <a:pt x="845473" y="883919"/>
                  </a:lnTo>
                  <a:lnTo>
                    <a:pt x="853744" y="882650"/>
                  </a:lnTo>
                  <a:lnTo>
                    <a:pt x="863317" y="873760"/>
                  </a:lnTo>
                  <a:lnTo>
                    <a:pt x="870298" y="867410"/>
                  </a:lnTo>
                  <a:lnTo>
                    <a:pt x="877233" y="859789"/>
                  </a:lnTo>
                  <a:lnTo>
                    <a:pt x="884287" y="853439"/>
                  </a:lnTo>
                  <a:lnTo>
                    <a:pt x="891625" y="845819"/>
                  </a:lnTo>
                  <a:lnTo>
                    <a:pt x="892883" y="844550"/>
                  </a:lnTo>
                  <a:lnTo>
                    <a:pt x="849106" y="844550"/>
                  </a:lnTo>
                  <a:lnTo>
                    <a:pt x="646464" y="567690"/>
                  </a:lnTo>
                  <a:lnTo>
                    <a:pt x="643937" y="562610"/>
                  </a:lnTo>
                  <a:lnTo>
                    <a:pt x="634628" y="560069"/>
                  </a:lnTo>
                  <a:lnTo>
                    <a:pt x="627199" y="558799"/>
                  </a:lnTo>
                  <a:close/>
                </a:path>
                <a:path w="904875" h="902970" extrusionOk="0">
                  <a:moveTo>
                    <a:pt x="280641" y="740410"/>
                  </a:moveTo>
                  <a:lnTo>
                    <a:pt x="245792" y="740410"/>
                  </a:lnTo>
                  <a:lnTo>
                    <a:pt x="247227" y="742949"/>
                  </a:lnTo>
                  <a:lnTo>
                    <a:pt x="248599" y="745490"/>
                  </a:lnTo>
                  <a:lnTo>
                    <a:pt x="265182" y="788669"/>
                  </a:lnTo>
                  <a:lnTo>
                    <a:pt x="273095" y="808990"/>
                  </a:lnTo>
                  <a:lnTo>
                    <a:pt x="281098" y="829310"/>
                  </a:lnTo>
                  <a:lnTo>
                    <a:pt x="283194" y="834389"/>
                  </a:lnTo>
                  <a:lnTo>
                    <a:pt x="282762" y="838200"/>
                  </a:lnTo>
                  <a:lnTo>
                    <a:pt x="272711" y="847089"/>
                  </a:lnTo>
                  <a:lnTo>
                    <a:pt x="267204" y="853439"/>
                  </a:lnTo>
                  <a:lnTo>
                    <a:pt x="256930" y="863600"/>
                  </a:lnTo>
                  <a:lnTo>
                    <a:pt x="301262" y="863600"/>
                  </a:lnTo>
                  <a:lnTo>
                    <a:pt x="309051" y="855979"/>
                  </a:lnTo>
                  <a:lnTo>
                    <a:pt x="314224" y="849629"/>
                  </a:lnTo>
                  <a:lnTo>
                    <a:pt x="316826" y="843279"/>
                  </a:lnTo>
                  <a:lnTo>
                    <a:pt x="316927" y="839469"/>
                  </a:lnTo>
                  <a:lnTo>
                    <a:pt x="316995" y="836929"/>
                  </a:lnTo>
                  <a:lnTo>
                    <a:pt x="314867" y="829310"/>
                  </a:lnTo>
                  <a:lnTo>
                    <a:pt x="304856" y="802640"/>
                  </a:lnTo>
                  <a:lnTo>
                    <a:pt x="285130" y="751840"/>
                  </a:lnTo>
                  <a:lnTo>
                    <a:pt x="280641" y="740410"/>
                  </a:lnTo>
                  <a:close/>
                </a:path>
                <a:path w="904875" h="902970" extrusionOk="0">
                  <a:moveTo>
                    <a:pt x="753375" y="323849"/>
                  </a:moveTo>
                  <a:lnTo>
                    <a:pt x="719820" y="323849"/>
                  </a:lnTo>
                  <a:lnTo>
                    <a:pt x="720988" y="327659"/>
                  </a:lnTo>
                  <a:lnTo>
                    <a:pt x="721979" y="330199"/>
                  </a:lnTo>
                  <a:lnTo>
                    <a:pt x="826092" y="679449"/>
                  </a:lnTo>
                  <a:lnTo>
                    <a:pt x="852866" y="768349"/>
                  </a:lnTo>
                  <a:lnTo>
                    <a:pt x="867356" y="817879"/>
                  </a:lnTo>
                  <a:lnTo>
                    <a:pt x="868067" y="822960"/>
                  </a:lnTo>
                  <a:lnTo>
                    <a:pt x="861539" y="833119"/>
                  </a:lnTo>
                  <a:lnTo>
                    <a:pt x="855227" y="838200"/>
                  </a:lnTo>
                  <a:lnTo>
                    <a:pt x="849106" y="844550"/>
                  </a:lnTo>
                  <a:lnTo>
                    <a:pt x="892883" y="844550"/>
                  </a:lnTo>
                  <a:lnTo>
                    <a:pt x="897912" y="839469"/>
                  </a:lnTo>
                  <a:lnTo>
                    <a:pt x="901207" y="831850"/>
                  </a:lnTo>
                  <a:lnTo>
                    <a:pt x="901769" y="824229"/>
                  </a:lnTo>
                  <a:lnTo>
                    <a:pt x="899855" y="815339"/>
                  </a:lnTo>
                  <a:lnTo>
                    <a:pt x="889323" y="781049"/>
                  </a:lnTo>
                  <a:lnTo>
                    <a:pt x="879025" y="746760"/>
                  </a:lnTo>
                  <a:lnTo>
                    <a:pt x="868763" y="711199"/>
                  </a:lnTo>
                  <a:lnTo>
                    <a:pt x="858339" y="676910"/>
                  </a:lnTo>
                  <a:lnTo>
                    <a:pt x="855913" y="669290"/>
                  </a:lnTo>
                  <a:lnTo>
                    <a:pt x="857348" y="664210"/>
                  </a:lnTo>
                  <a:lnTo>
                    <a:pt x="870460" y="652779"/>
                  </a:lnTo>
                  <a:lnTo>
                    <a:pt x="877574" y="645160"/>
                  </a:lnTo>
                  <a:lnTo>
                    <a:pt x="884386" y="638810"/>
                  </a:lnTo>
                  <a:lnTo>
                    <a:pt x="889678" y="632460"/>
                  </a:lnTo>
                  <a:lnTo>
                    <a:pt x="845410" y="632460"/>
                  </a:lnTo>
                  <a:lnTo>
                    <a:pt x="839979" y="614679"/>
                  </a:lnTo>
                  <a:lnTo>
                    <a:pt x="837539" y="607060"/>
                  </a:lnTo>
                  <a:lnTo>
                    <a:pt x="835263" y="598169"/>
                  </a:lnTo>
                  <a:lnTo>
                    <a:pt x="832545" y="589279"/>
                  </a:lnTo>
                  <a:lnTo>
                    <a:pt x="840838" y="585469"/>
                  </a:lnTo>
                  <a:lnTo>
                    <a:pt x="852725" y="584199"/>
                  </a:lnTo>
                  <a:lnTo>
                    <a:pt x="896825" y="584199"/>
                  </a:lnTo>
                  <a:lnTo>
                    <a:pt x="886823" y="567690"/>
                  </a:lnTo>
                  <a:lnTo>
                    <a:pt x="872805" y="558799"/>
                  </a:lnTo>
                  <a:lnTo>
                    <a:pt x="824493" y="558799"/>
                  </a:lnTo>
                  <a:lnTo>
                    <a:pt x="819616" y="547369"/>
                  </a:lnTo>
                  <a:lnTo>
                    <a:pt x="842075" y="513079"/>
                  </a:lnTo>
                  <a:lnTo>
                    <a:pt x="848073" y="507999"/>
                  </a:lnTo>
                  <a:lnTo>
                    <a:pt x="850913" y="504189"/>
                  </a:lnTo>
                  <a:lnTo>
                    <a:pt x="807221" y="504189"/>
                  </a:lnTo>
                  <a:lnTo>
                    <a:pt x="804711" y="495299"/>
                  </a:lnTo>
                  <a:lnTo>
                    <a:pt x="802476" y="487679"/>
                  </a:lnTo>
                  <a:lnTo>
                    <a:pt x="800229" y="481329"/>
                  </a:lnTo>
                  <a:lnTo>
                    <a:pt x="797683" y="473709"/>
                  </a:lnTo>
                  <a:lnTo>
                    <a:pt x="793619" y="464819"/>
                  </a:lnTo>
                  <a:lnTo>
                    <a:pt x="799207" y="459739"/>
                  </a:lnTo>
                  <a:lnTo>
                    <a:pt x="813495" y="450849"/>
                  </a:lnTo>
                  <a:lnTo>
                    <a:pt x="860463" y="450849"/>
                  </a:lnTo>
                  <a:lnTo>
                    <a:pt x="859746" y="448309"/>
                  </a:lnTo>
                  <a:lnTo>
                    <a:pt x="847937" y="433069"/>
                  </a:lnTo>
                  <a:lnTo>
                    <a:pt x="843671" y="430529"/>
                  </a:lnTo>
                  <a:lnTo>
                    <a:pt x="785809" y="430529"/>
                  </a:lnTo>
                  <a:lnTo>
                    <a:pt x="785034" y="427989"/>
                  </a:lnTo>
                  <a:lnTo>
                    <a:pt x="784145" y="427989"/>
                  </a:lnTo>
                  <a:lnTo>
                    <a:pt x="765602" y="365759"/>
                  </a:lnTo>
                  <a:lnTo>
                    <a:pt x="756627" y="335279"/>
                  </a:lnTo>
                  <a:lnTo>
                    <a:pt x="753375" y="323849"/>
                  </a:lnTo>
                  <a:close/>
                </a:path>
                <a:path w="904875" h="902970" extrusionOk="0">
                  <a:moveTo>
                    <a:pt x="896554" y="31750"/>
                  </a:moveTo>
                  <a:lnTo>
                    <a:pt x="849215" y="31750"/>
                  </a:lnTo>
                  <a:lnTo>
                    <a:pt x="863931" y="39369"/>
                  </a:lnTo>
                  <a:lnTo>
                    <a:pt x="871892" y="54609"/>
                  </a:lnTo>
                  <a:lnTo>
                    <a:pt x="871856" y="57150"/>
                  </a:lnTo>
                  <a:lnTo>
                    <a:pt x="871731" y="66039"/>
                  </a:lnTo>
                  <a:lnTo>
                    <a:pt x="871623" y="73659"/>
                  </a:lnTo>
                  <a:lnTo>
                    <a:pt x="858703" y="111759"/>
                  </a:lnTo>
                  <a:lnTo>
                    <a:pt x="833608" y="154939"/>
                  </a:lnTo>
                  <a:lnTo>
                    <a:pt x="787365" y="212089"/>
                  </a:lnTo>
                  <a:lnTo>
                    <a:pt x="723766" y="275589"/>
                  </a:lnTo>
                  <a:lnTo>
                    <a:pt x="685681" y="311149"/>
                  </a:lnTo>
                  <a:lnTo>
                    <a:pt x="647283" y="347979"/>
                  </a:lnTo>
                  <a:lnTo>
                    <a:pt x="608600" y="383539"/>
                  </a:lnTo>
                  <a:lnTo>
                    <a:pt x="569656" y="417829"/>
                  </a:lnTo>
                  <a:lnTo>
                    <a:pt x="530479" y="453389"/>
                  </a:lnTo>
                  <a:lnTo>
                    <a:pt x="491093" y="487679"/>
                  </a:lnTo>
                  <a:lnTo>
                    <a:pt x="451526" y="523239"/>
                  </a:lnTo>
                  <a:lnTo>
                    <a:pt x="291957" y="660399"/>
                  </a:lnTo>
                  <a:lnTo>
                    <a:pt x="260762" y="685799"/>
                  </a:lnTo>
                  <a:lnTo>
                    <a:pt x="198206" y="739140"/>
                  </a:lnTo>
                  <a:lnTo>
                    <a:pt x="164830" y="767079"/>
                  </a:lnTo>
                  <a:lnTo>
                    <a:pt x="162633" y="768349"/>
                  </a:lnTo>
                  <a:lnTo>
                    <a:pt x="160321" y="770890"/>
                  </a:lnTo>
                  <a:lnTo>
                    <a:pt x="209056" y="770890"/>
                  </a:lnTo>
                  <a:lnTo>
                    <a:pt x="245792" y="740410"/>
                  </a:lnTo>
                  <a:lnTo>
                    <a:pt x="280641" y="740410"/>
                  </a:lnTo>
                  <a:lnTo>
                    <a:pt x="275155" y="726440"/>
                  </a:lnTo>
                  <a:lnTo>
                    <a:pt x="272843" y="720090"/>
                  </a:lnTo>
                  <a:lnTo>
                    <a:pt x="273542" y="717549"/>
                  </a:lnTo>
                  <a:lnTo>
                    <a:pt x="315501" y="680719"/>
                  </a:lnTo>
                  <a:lnTo>
                    <a:pt x="540204" y="487679"/>
                  </a:lnTo>
                  <a:lnTo>
                    <a:pt x="542680" y="485139"/>
                  </a:lnTo>
                  <a:lnTo>
                    <a:pt x="545296" y="483869"/>
                  </a:lnTo>
                  <a:lnTo>
                    <a:pt x="584827" y="483869"/>
                  </a:lnTo>
                  <a:lnTo>
                    <a:pt x="568982" y="462279"/>
                  </a:lnTo>
                  <a:lnTo>
                    <a:pt x="719820" y="323849"/>
                  </a:lnTo>
                  <a:lnTo>
                    <a:pt x="753375" y="323849"/>
                  </a:lnTo>
                  <a:lnTo>
                    <a:pt x="746871" y="300989"/>
                  </a:lnTo>
                  <a:lnTo>
                    <a:pt x="749017" y="295909"/>
                  </a:lnTo>
                  <a:lnTo>
                    <a:pt x="751582" y="293369"/>
                  </a:lnTo>
                  <a:lnTo>
                    <a:pt x="760393" y="284479"/>
                  </a:lnTo>
                  <a:lnTo>
                    <a:pt x="824504" y="217169"/>
                  </a:lnTo>
                  <a:lnTo>
                    <a:pt x="858272" y="175259"/>
                  </a:lnTo>
                  <a:lnTo>
                    <a:pt x="885844" y="128269"/>
                  </a:lnTo>
                  <a:lnTo>
                    <a:pt x="904503" y="76200"/>
                  </a:lnTo>
                  <a:lnTo>
                    <a:pt x="904503" y="53339"/>
                  </a:lnTo>
                  <a:lnTo>
                    <a:pt x="897420" y="33019"/>
                  </a:lnTo>
                  <a:lnTo>
                    <a:pt x="896554" y="31750"/>
                  </a:lnTo>
                  <a:close/>
                </a:path>
                <a:path w="904875" h="902970" extrusionOk="0">
                  <a:moveTo>
                    <a:pt x="157300" y="621029"/>
                  </a:moveTo>
                  <a:lnTo>
                    <a:pt x="69529" y="621029"/>
                  </a:lnTo>
                  <a:lnTo>
                    <a:pt x="94044" y="629919"/>
                  </a:lnTo>
                  <a:lnTo>
                    <a:pt x="163585" y="656590"/>
                  </a:lnTo>
                  <a:lnTo>
                    <a:pt x="110842" y="720090"/>
                  </a:lnTo>
                  <a:lnTo>
                    <a:pt x="152510" y="720090"/>
                  </a:lnTo>
                  <a:lnTo>
                    <a:pt x="166443" y="703579"/>
                  </a:lnTo>
                  <a:lnTo>
                    <a:pt x="200009" y="662940"/>
                  </a:lnTo>
                  <a:lnTo>
                    <a:pt x="226689" y="631190"/>
                  </a:lnTo>
                  <a:lnTo>
                    <a:pt x="182838" y="631190"/>
                  </a:lnTo>
                  <a:lnTo>
                    <a:pt x="157300" y="621029"/>
                  </a:lnTo>
                  <a:close/>
                </a:path>
                <a:path w="904875" h="902970" extrusionOk="0">
                  <a:moveTo>
                    <a:pt x="896825" y="584199"/>
                  </a:moveTo>
                  <a:lnTo>
                    <a:pt x="852725" y="584199"/>
                  </a:lnTo>
                  <a:lnTo>
                    <a:pt x="860358" y="586740"/>
                  </a:lnTo>
                  <a:lnTo>
                    <a:pt x="870962" y="596899"/>
                  </a:lnTo>
                  <a:lnTo>
                    <a:pt x="870719" y="603249"/>
                  </a:lnTo>
                  <a:lnTo>
                    <a:pt x="870670" y="604519"/>
                  </a:lnTo>
                  <a:lnTo>
                    <a:pt x="865514" y="610869"/>
                  </a:lnTo>
                  <a:lnTo>
                    <a:pt x="861103" y="615949"/>
                  </a:lnTo>
                  <a:lnTo>
                    <a:pt x="856295" y="621029"/>
                  </a:lnTo>
                  <a:lnTo>
                    <a:pt x="851071" y="627379"/>
                  </a:lnTo>
                  <a:lnTo>
                    <a:pt x="845410" y="632460"/>
                  </a:lnTo>
                  <a:lnTo>
                    <a:pt x="889678" y="632460"/>
                  </a:lnTo>
                  <a:lnTo>
                    <a:pt x="890736" y="631190"/>
                  </a:lnTo>
                  <a:lnTo>
                    <a:pt x="900106" y="609599"/>
                  </a:lnTo>
                  <a:lnTo>
                    <a:pt x="898558" y="589279"/>
                  </a:lnTo>
                  <a:lnTo>
                    <a:pt x="898461" y="588010"/>
                  </a:lnTo>
                  <a:lnTo>
                    <a:pt x="898364" y="586740"/>
                  </a:lnTo>
                  <a:lnTo>
                    <a:pt x="896825" y="584199"/>
                  </a:lnTo>
                  <a:close/>
                </a:path>
                <a:path w="904875" h="902970" extrusionOk="0">
                  <a:moveTo>
                    <a:pt x="80091" y="2539"/>
                  </a:moveTo>
                  <a:lnTo>
                    <a:pt x="71499" y="2539"/>
                  </a:lnTo>
                  <a:lnTo>
                    <a:pt x="63756" y="6350"/>
                  </a:lnTo>
                  <a:lnTo>
                    <a:pt x="56537" y="12700"/>
                  </a:lnTo>
                  <a:lnTo>
                    <a:pt x="50225" y="19050"/>
                  </a:lnTo>
                  <a:lnTo>
                    <a:pt x="43573" y="26669"/>
                  </a:lnTo>
                  <a:lnTo>
                    <a:pt x="30019" y="39369"/>
                  </a:lnTo>
                  <a:lnTo>
                    <a:pt x="21711" y="49529"/>
                  </a:lnTo>
                  <a:lnTo>
                    <a:pt x="19324" y="58419"/>
                  </a:lnTo>
                  <a:lnTo>
                    <a:pt x="22945" y="66039"/>
                  </a:lnTo>
                  <a:lnTo>
                    <a:pt x="32661" y="74929"/>
                  </a:lnTo>
                  <a:lnTo>
                    <a:pt x="420290" y="358139"/>
                  </a:lnTo>
                  <a:lnTo>
                    <a:pt x="417776" y="361949"/>
                  </a:lnTo>
                  <a:lnTo>
                    <a:pt x="415667" y="364489"/>
                  </a:lnTo>
                  <a:lnTo>
                    <a:pt x="186470" y="629919"/>
                  </a:lnTo>
                  <a:lnTo>
                    <a:pt x="182838" y="631190"/>
                  </a:lnTo>
                  <a:lnTo>
                    <a:pt x="226689" y="631190"/>
                  </a:lnTo>
                  <a:lnTo>
                    <a:pt x="232025" y="624840"/>
                  </a:lnTo>
                  <a:lnTo>
                    <a:pt x="264095" y="588010"/>
                  </a:lnTo>
                  <a:lnTo>
                    <a:pt x="328481" y="511809"/>
                  </a:lnTo>
                  <a:lnTo>
                    <a:pt x="393344" y="438149"/>
                  </a:lnTo>
                  <a:lnTo>
                    <a:pt x="426010" y="400049"/>
                  </a:lnTo>
                  <a:lnTo>
                    <a:pt x="485080" y="334009"/>
                  </a:lnTo>
                  <a:lnTo>
                    <a:pt x="441436" y="334009"/>
                  </a:lnTo>
                  <a:lnTo>
                    <a:pt x="60601" y="55879"/>
                  </a:lnTo>
                  <a:lnTo>
                    <a:pt x="69098" y="44450"/>
                  </a:lnTo>
                  <a:lnTo>
                    <a:pt x="79052" y="38100"/>
                  </a:lnTo>
                  <a:lnTo>
                    <a:pt x="201338" y="38100"/>
                  </a:lnTo>
                  <a:lnTo>
                    <a:pt x="158426" y="25400"/>
                  </a:lnTo>
                  <a:lnTo>
                    <a:pt x="124094" y="13969"/>
                  </a:lnTo>
                  <a:lnTo>
                    <a:pt x="89862" y="3809"/>
                  </a:lnTo>
                  <a:lnTo>
                    <a:pt x="80091" y="2539"/>
                  </a:lnTo>
                  <a:close/>
                </a:path>
                <a:path w="904875" h="902970" extrusionOk="0">
                  <a:moveTo>
                    <a:pt x="855868" y="552449"/>
                  </a:moveTo>
                  <a:lnTo>
                    <a:pt x="845169" y="552449"/>
                  </a:lnTo>
                  <a:lnTo>
                    <a:pt x="834707" y="554990"/>
                  </a:lnTo>
                  <a:lnTo>
                    <a:pt x="824493" y="558799"/>
                  </a:lnTo>
                  <a:lnTo>
                    <a:pt x="872805" y="558799"/>
                  </a:lnTo>
                  <a:lnTo>
                    <a:pt x="866797" y="554990"/>
                  </a:lnTo>
                  <a:lnTo>
                    <a:pt x="855868" y="552449"/>
                  </a:lnTo>
                  <a:close/>
                </a:path>
                <a:path w="904875" h="902970" extrusionOk="0">
                  <a:moveTo>
                    <a:pt x="584827" y="483869"/>
                  </a:moveTo>
                  <a:lnTo>
                    <a:pt x="545296" y="483869"/>
                  </a:lnTo>
                  <a:lnTo>
                    <a:pt x="560220" y="504189"/>
                  </a:lnTo>
                  <a:lnTo>
                    <a:pt x="567562" y="514349"/>
                  </a:lnTo>
                  <a:lnTo>
                    <a:pt x="574963" y="523239"/>
                  </a:lnTo>
                  <a:lnTo>
                    <a:pt x="580527" y="529590"/>
                  </a:lnTo>
                  <a:lnTo>
                    <a:pt x="586628" y="532129"/>
                  </a:lnTo>
                  <a:lnTo>
                    <a:pt x="592816" y="532129"/>
                  </a:lnTo>
                  <a:lnTo>
                    <a:pt x="598636" y="528319"/>
                  </a:lnTo>
                  <a:lnTo>
                    <a:pt x="602863" y="524510"/>
                  </a:lnTo>
                  <a:lnTo>
                    <a:pt x="604626" y="518159"/>
                  </a:lnTo>
                  <a:lnTo>
                    <a:pt x="603839" y="511809"/>
                  </a:lnTo>
                  <a:lnTo>
                    <a:pt x="600414" y="505459"/>
                  </a:lnTo>
                  <a:lnTo>
                    <a:pt x="592672" y="494029"/>
                  </a:lnTo>
                  <a:lnTo>
                    <a:pt x="584827" y="483869"/>
                  </a:lnTo>
                  <a:close/>
                </a:path>
                <a:path w="904875" h="902970" extrusionOk="0">
                  <a:moveTo>
                    <a:pt x="860463" y="450849"/>
                  </a:moveTo>
                  <a:lnTo>
                    <a:pt x="821191" y="450849"/>
                  </a:lnTo>
                  <a:lnTo>
                    <a:pt x="833726" y="463549"/>
                  </a:lnTo>
                  <a:lnTo>
                    <a:pt x="835758" y="471169"/>
                  </a:lnTo>
                  <a:lnTo>
                    <a:pt x="807221" y="504189"/>
                  </a:lnTo>
                  <a:lnTo>
                    <a:pt x="850913" y="504189"/>
                  </a:lnTo>
                  <a:lnTo>
                    <a:pt x="853754" y="500379"/>
                  </a:lnTo>
                  <a:lnTo>
                    <a:pt x="862827" y="483869"/>
                  </a:lnTo>
                  <a:lnTo>
                    <a:pt x="864766" y="466089"/>
                  </a:lnTo>
                  <a:lnTo>
                    <a:pt x="860463" y="450849"/>
                  </a:lnTo>
                  <a:close/>
                </a:path>
                <a:path w="904875" h="902970" extrusionOk="0">
                  <a:moveTo>
                    <a:pt x="817606" y="420369"/>
                  </a:moveTo>
                  <a:lnTo>
                    <a:pt x="801842" y="422909"/>
                  </a:lnTo>
                  <a:lnTo>
                    <a:pt x="785809" y="430529"/>
                  </a:lnTo>
                  <a:lnTo>
                    <a:pt x="843671" y="430529"/>
                  </a:lnTo>
                  <a:lnTo>
                    <a:pt x="833004" y="424179"/>
                  </a:lnTo>
                  <a:lnTo>
                    <a:pt x="817606" y="420369"/>
                  </a:lnTo>
                  <a:close/>
                </a:path>
                <a:path w="904875" h="902970" extrusionOk="0">
                  <a:moveTo>
                    <a:pt x="201338" y="38100"/>
                  </a:moveTo>
                  <a:lnTo>
                    <a:pt x="90699" y="38100"/>
                  </a:lnTo>
                  <a:lnTo>
                    <a:pt x="104276" y="40639"/>
                  </a:lnTo>
                  <a:lnTo>
                    <a:pt x="571890" y="180339"/>
                  </a:lnTo>
                  <a:lnTo>
                    <a:pt x="575383" y="182879"/>
                  </a:lnTo>
                  <a:lnTo>
                    <a:pt x="579548" y="184149"/>
                  </a:lnTo>
                  <a:lnTo>
                    <a:pt x="441436" y="334009"/>
                  </a:lnTo>
                  <a:lnTo>
                    <a:pt x="485080" y="334009"/>
                  </a:lnTo>
                  <a:lnTo>
                    <a:pt x="558750" y="252729"/>
                  </a:lnTo>
                  <a:lnTo>
                    <a:pt x="592566" y="217169"/>
                  </a:lnTo>
                  <a:lnTo>
                    <a:pt x="624015" y="182879"/>
                  </a:lnTo>
                  <a:lnTo>
                    <a:pt x="648489" y="157479"/>
                  </a:lnTo>
                  <a:lnTo>
                    <a:pt x="602662" y="157479"/>
                  </a:lnTo>
                  <a:lnTo>
                    <a:pt x="594699" y="154939"/>
                  </a:lnTo>
                  <a:lnTo>
                    <a:pt x="571966" y="147319"/>
                  </a:lnTo>
                  <a:lnTo>
                    <a:pt x="549167" y="140969"/>
                  </a:lnTo>
                  <a:lnTo>
                    <a:pt x="503501" y="126999"/>
                  </a:lnTo>
                  <a:lnTo>
                    <a:pt x="473414" y="118109"/>
                  </a:lnTo>
                  <a:lnTo>
                    <a:pt x="474151" y="116839"/>
                  </a:lnTo>
                  <a:lnTo>
                    <a:pt x="474443" y="115569"/>
                  </a:lnTo>
                  <a:lnTo>
                    <a:pt x="477342" y="107949"/>
                  </a:lnTo>
                  <a:lnTo>
                    <a:pt x="439251" y="107949"/>
                  </a:lnTo>
                  <a:lnTo>
                    <a:pt x="436038" y="106679"/>
                  </a:lnTo>
                  <a:lnTo>
                    <a:pt x="426003" y="104139"/>
                  </a:lnTo>
                  <a:lnTo>
                    <a:pt x="417496" y="101599"/>
                  </a:lnTo>
                  <a:lnTo>
                    <a:pt x="398535" y="96519"/>
                  </a:lnTo>
                  <a:lnTo>
                    <a:pt x="410123" y="85089"/>
                  </a:lnTo>
                  <a:lnTo>
                    <a:pt x="362877" y="85089"/>
                  </a:lnTo>
                  <a:lnTo>
                    <a:pt x="355777" y="83819"/>
                  </a:lnTo>
                  <a:lnTo>
                    <a:pt x="344598" y="78739"/>
                  </a:lnTo>
                  <a:lnTo>
                    <a:pt x="345055" y="77469"/>
                  </a:lnTo>
                  <a:lnTo>
                    <a:pt x="345462" y="76200"/>
                  </a:lnTo>
                  <a:lnTo>
                    <a:pt x="345995" y="74929"/>
                  </a:lnTo>
                  <a:lnTo>
                    <a:pt x="347766" y="68579"/>
                  </a:lnTo>
                  <a:lnTo>
                    <a:pt x="305876" y="68579"/>
                  </a:lnTo>
                  <a:lnTo>
                    <a:pt x="289145" y="63500"/>
                  </a:lnTo>
                  <a:lnTo>
                    <a:pt x="270710" y="58419"/>
                  </a:lnTo>
                  <a:lnTo>
                    <a:pt x="276217" y="53339"/>
                  </a:lnTo>
                  <a:lnTo>
                    <a:pt x="281185" y="48259"/>
                  </a:lnTo>
                  <a:lnTo>
                    <a:pt x="282360" y="46989"/>
                  </a:lnTo>
                  <a:lnTo>
                    <a:pt x="234248" y="46989"/>
                  </a:lnTo>
                  <a:lnTo>
                    <a:pt x="227085" y="45719"/>
                  </a:lnTo>
                  <a:lnTo>
                    <a:pt x="201338" y="38100"/>
                  </a:lnTo>
                  <a:close/>
                </a:path>
                <a:path w="904875" h="902970" extrusionOk="0">
                  <a:moveTo>
                    <a:pt x="849385" y="0"/>
                  </a:moveTo>
                  <a:lnTo>
                    <a:pt x="828649" y="0"/>
                  </a:lnTo>
                  <a:lnTo>
                    <a:pt x="808161" y="5079"/>
                  </a:lnTo>
                  <a:lnTo>
                    <a:pt x="754346" y="27939"/>
                  </a:lnTo>
                  <a:lnTo>
                    <a:pt x="706942" y="62229"/>
                  </a:lnTo>
                  <a:lnTo>
                    <a:pt x="659264" y="105409"/>
                  </a:lnTo>
                  <a:lnTo>
                    <a:pt x="612835" y="149859"/>
                  </a:lnTo>
                  <a:lnTo>
                    <a:pt x="607120" y="154939"/>
                  </a:lnTo>
                  <a:lnTo>
                    <a:pt x="602662" y="157479"/>
                  </a:lnTo>
                  <a:lnTo>
                    <a:pt x="648489" y="157479"/>
                  </a:lnTo>
                  <a:lnTo>
                    <a:pt x="655831" y="149859"/>
                  </a:lnTo>
                  <a:lnTo>
                    <a:pt x="688999" y="118109"/>
                  </a:lnTo>
                  <a:lnTo>
                    <a:pt x="724506" y="88900"/>
                  </a:lnTo>
                  <a:lnTo>
                    <a:pt x="762188" y="63500"/>
                  </a:lnTo>
                  <a:lnTo>
                    <a:pt x="807874" y="36829"/>
                  </a:lnTo>
                  <a:lnTo>
                    <a:pt x="829217" y="31750"/>
                  </a:lnTo>
                  <a:lnTo>
                    <a:pt x="896554" y="31750"/>
                  </a:lnTo>
                  <a:lnTo>
                    <a:pt x="886164" y="16509"/>
                  </a:lnTo>
                  <a:lnTo>
                    <a:pt x="870299" y="6350"/>
                  </a:lnTo>
                  <a:lnTo>
                    <a:pt x="849385" y="0"/>
                  </a:lnTo>
                  <a:close/>
                </a:path>
                <a:path w="904875" h="902970" extrusionOk="0">
                  <a:moveTo>
                    <a:pt x="477375" y="67309"/>
                  </a:moveTo>
                  <a:lnTo>
                    <a:pt x="433536" y="67309"/>
                  </a:lnTo>
                  <a:lnTo>
                    <a:pt x="445081" y="76200"/>
                  </a:lnTo>
                  <a:lnTo>
                    <a:pt x="450910" y="82550"/>
                  </a:lnTo>
                  <a:lnTo>
                    <a:pt x="449856" y="93979"/>
                  </a:lnTo>
                  <a:lnTo>
                    <a:pt x="443976" y="100329"/>
                  </a:lnTo>
                  <a:lnTo>
                    <a:pt x="439251" y="107949"/>
                  </a:lnTo>
                  <a:lnTo>
                    <a:pt x="477342" y="107949"/>
                  </a:lnTo>
                  <a:lnTo>
                    <a:pt x="481690" y="96519"/>
                  </a:lnTo>
                  <a:lnTo>
                    <a:pt x="481785" y="78739"/>
                  </a:lnTo>
                  <a:lnTo>
                    <a:pt x="477375" y="67309"/>
                  </a:lnTo>
                  <a:close/>
                </a:path>
                <a:path w="904875" h="902970" extrusionOk="0">
                  <a:moveTo>
                    <a:pt x="429390" y="39369"/>
                  </a:moveTo>
                  <a:lnTo>
                    <a:pt x="412226" y="44450"/>
                  </a:lnTo>
                  <a:lnTo>
                    <a:pt x="396274" y="55879"/>
                  </a:lnTo>
                  <a:lnTo>
                    <a:pt x="391410" y="59689"/>
                  </a:lnTo>
                  <a:lnTo>
                    <a:pt x="376983" y="74929"/>
                  </a:lnTo>
                  <a:lnTo>
                    <a:pt x="368933" y="82550"/>
                  </a:lnTo>
                  <a:lnTo>
                    <a:pt x="362877" y="85089"/>
                  </a:lnTo>
                  <a:lnTo>
                    <a:pt x="410123" y="85089"/>
                  </a:lnTo>
                  <a:lnTo>
                    <a:pt x="415273" y="80009"/>
                  </a:lnTo>
                  <a:lnTo>
                    <a:pt x="420316" y="76200"/>
                  </a:lnTo>
                  <a:lnTo>
                    <a:pt x="426170" y="71119"/>
                  </a:lnTo>
                  <a:lnTo>
                    <a:pt x="433536" y="67309"/>
                  </a:lnTo>
                  <a:lnTo>
                    <a:pt x="477375" y="67309"/>
                  </a:lnTo>
                  <a:lnTo>
                    <a:pt x="475415" y="62229"/>
                  </a:lnTo>
                  <a:lnTo>
                    <a:pt x="462772" y="48259"/>
                  </a:lnTo>
                  <a:lnTo>
                    <a:pt x="446620" y="40639"/>
                  </a:lnTo>
                  <a:lnTo>
                    <a:pt x="429390" y="39369"/>
                  </a:lnTo>
                  <a:close/>
                </a:path>
                <a:path w="904875" h="902970" extrusionOk="0">
                  <a:moveTo>
                    <a:pt x="347596" y="34289"/>
                  </a:moveTo>
                  <a:lnTo>
                    <a:pt x="303393" y="34289"/>
                  </a:lnTo>
                  <a:lnTo>
                    <a:pt x="309648" y="36829"/>
                  </a:lnTo>
                  <a:lnTo>
                    <a:pt x="315096" y="40639"/>
                  </a:lnTo>
                  <a:lnTo>
                    <a:pt x="318727" y="45719"/>
                  </a:lnTo>
                  <a:lnTo>
                    <a:pt x="319752" y="53339"/>
                  </a:lnTo>
                  <a:lnTo>
                    <a:pt x="318141" y="59689"/>
                  </a:lnTo>
                  <a:lnTo>
                    <a:pt x="313864" y="66039"/>
                  </a:lnTo>
                  <a:lnTo>
                    <a:pt x="311997" y="67309"/>
                  </a:lnTo>
                  <a:lnTo>
                    <a:pt x="308238" y="68579"/>
                  </a:lnTo>
                  <a:lnTo>
                    <a:pt x="347766" y="68579"/>
                  </a:lnTo>
                  <a:lnTo>
                    <a:pt x="350955" y="57150"/>
                  </a:lnTo>
                  <a:lnTo>
                    <a:pt x="349962" y="40639"/>
                  </a:lnTo>
                  <a:lnTo>
                    <a:pt x="349886" y="39369"/>
                  </a:lnTo>
                  <a:lnTo>
                    <a:pt x="347596" y="34289"/>
                  </a:lnTo>
                  <a:close/>
                </a:path>
                <a:path w="904875" h="902970" extrusionOk="0">
                  <a:moveTo>
                    <a:pt x="314760" y="3809"/>
                  </a:moveTo>
                  <a:lnTo>
                    <a:pt x="297841" y="3809"/>
                  </a:lnTo>
                  <a:lnTo>
                    <a:pt x="281035" y="7619"/>
                  </a:lnTo>
                  <a:lnTo>
                    <a:pt x="265566" y="19050"/>
                  </a:lnTo>
                  <a:lnTo>
                    <a:pt x="254268" y="29209"/>
                  </a:lnTo>
                  <a:lnTo>
                    <a:pt x="248759" y="35559"/>
                  </a:lnTo>
                  <a:lnTo>
                    <a:pt x="243417" y="40639"/>
                  </a:lnTo>
                  <a:lnTo>
                    <a:pt x="238629" y="46989"/>
                  </a:lnTo>
                  <a:lnTo>
                    <a:pt x="282360" y="46989"/>
                  </a:lnTo>
                  <a:lnTo>
                    <a:pt x="285885" y="43179"/>
                  </a:lnTo>
                  <a:lnTo>
                    <a:pt x="290585" y="39369"/>
                  </a:lnTo>
                  <a:lnTo>
                    <a:pt x="296862" y="35559"/>
                  </a:lnTo>
                  <a:lnTo>
                    <a:pt x="303393" y="34289"/>
                  </a:lnTo>
                  <a:lnTo>
                    <a:pt x="347596" y="34289"/>
                  </a:lnTo>
                  <a:lnTo>
                    <a:pt x="343014" y="24129"/>
                  </a:lnTo>
                  <a:lnTo>
                    <a:pt x="330565" y="11429"/>
                  </a:lnTo>
                  <a:lnTo>
                    <a:pt x="314760" y="3809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11655104" y="5721086"/>
              <a:ext cx="64135" cy="59690"/>
            </a:xfrm>
            <a:custGeom>
              <a:avLst/>
              <a:gdLst/>
              <a:ahLst/>
              <a:cxnLst/>
              <a:rect l="l" t="t" r="r" b="b"/>
              <a:pathLst>
                <a:path w="64134" h="59689" extrusionOk="0">
                  <a:moveTo>
                    <a:pt x="64109" y="0"/>
                  </a:moveTo>
                  <a:lnTo>
                    <a:pt x="0" y="59131"/>
                  </a:lnTo>
                </a:path>
              </a:pathLst>
            </a:custGeom>
            <a:noFill/>
            <a:ln w="3357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11664663" y="5806603"/>
              <a:ext cx="87630" cy="81280"/>
            </a:xfrm>
            <a:custGeom>
              <a:avLst/>
              <a:gdLst/>
              <a:ahLst/>
              <a:cxnLst/>
              <a:rect l="l" t="t" r="r" b="b"/>
              <a:pathLst>
                <a:path w="87629" h="81279" extrusionOk="0">
                  <a:moveTo>
                    <a:pt x="87502" y="0"/>
                  </a:moveTo>
                  <a:lnTo>
                    <a:pt x="0" y="80721"/>
                  </a:lnTo>
                </a:path>
              </a:pathLst>
            </a:custGeom>
            <a:noFill/>
            <a:ln w="3357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11682502" y="5872909"/>
              <a:ext cx="135890" cy="134620"/>
            </a:xfrm>
            <a:custGeom>
              <a:avLst/>
              <a:gdLst/>
              <a:ahLst/>
              <a:cxnLst/>
              <a:rect l="l" t="t" r="r" b="b"/>
              <a:pathLst>
                <a:path w="135890" h="134620" extrusionOk="0">
                  <a:moveTo>
                    <a:pt x="135445" y="0"/>
                  </a:moveTo>
                  <a:lnTo>
                    <a:pt x="0" y="134607"/>
                  </a:lnTo>
                </a:path>
              </a:pathLst>
            </a:custGeom>
            <a:noFill/>
            <a:ln w="3357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11122756" y="5182941"/>
              <a:ext cx="56515" cy="67310"/>
            </a:xfrm>
            <a:custGeom>
              <a:avLst/>
              <a:gdLst/>
              <a:ahLst/>
              <a:cxnLst/>
              <a:rect l="l" t="t" r="r" b="b"/>
              <a:pathLst>
                <a:path w="56515" h="67310" extrusionOk="0">
                  <a:moveTo>
                    <a:pt x="56121" y="0"/>
                  </a:moveTo>
                  <a:lnTo>
                    <a:pt x="0" y="66763"/>
                  </a:lnTo>
                </a:path>
              </a:pathLst>
            </a:custGeom>
            <a:noFill/>
            <a:ln w="3357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11015334" y="5153975"/>
              <a:ext cx="76835" cy="91440"/>
            </a:xfrm>
            <a:custGeom>
              <a:avLst/>
              <a:gdLst/>
              <a:ahLst/>
              <a:cxnLst/>
              <a:rect l="l" t="t" r="r" b="b"/>
              <a:pathLst>
                <a:path w="76834" h="91439" extrusionOk="0">
                  <a:moveTo>
                    <a:pt x="76593" y="0"/>
                  </a:moveTo>
                  <a:lnTo>
                    <a:pt x="0" y="91135"/>
                  </a:lnTo>
                </a:path>
              </a:pathLst>
            </a:custGeom>
            <a:noFill/>
            <a:ln w="3357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10894459" y="5091327"/>
              <a:ext cx="128270" cy="141605"/>
            </a:xfrm>
            <a:custGeom>
              <a:avLst/>
              <a:gdLst/>
              <a:ahLst/>
              <a:cxnLst/>
              <a:rect l="l" t="t" r="r" b="b"/>
              <a:pathLst>
                <a:path w="128270" h="141604" extrusionOk="0">
                  <a:moveTo>
                    <a:pt x="128193" y="0"/>
                  </a:moveTo>
                  <a:lnTo>
                    <a:pt x="0" y="141516"/>
                  </a:lnTo>
                </a:path>
              </a:pathLst>
            </a:custGeom>
            <a:noFill/>
            <a:ln w="33575" cap="flat" cmpd="sng">
              <a:solidFill>
                <a:srgbClr val="4747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5" name="Google Shape;505;p16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8369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506" name="Google Shape;506;p16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 extrusionOk="0">
                <a:moveTo>
                  <a:pt x="13004647" y="0"/>
                </a:moveTo>
                <a:lnTo>
                  <a:pt x="0" y="0"/>
                </a:lnTo>
                <a:lnTo>
                  <a:pt x="0" y="9753485"/>
                </a:lnTo>
                <a:lnTo>
                  <a:pt x="13004647" y="9753485"/>
                </a:lnTo>
                <a:lnTo>
                  <a:pt x="13004647" y="0"/>
                </a:lnTo>
                <a:close/>
              </a:path>
            </a:pathLst>
          </a:custGeom>
          <a:solidFill>
            <a:srgbClr val="EEED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5"/>
          <p:cNvSpPr/>
          <p:nvPr/>
        </p:nvSpPr>
        <p:spPr>
          <a:xfrm>
            <a:off x="899999" y="4941006"/>
            <a:ext cx="11205210" cy="234950"/>
          </a:xfrm>
          <a:custGeom>
            <a:avLst/>
            <a:gdLst/>
            <a:ahLst/>
            <a:cxnLst/>
            <a:rect l="l" t="t" r="r" b="b"/>
            <a:pathLst>
              <a:path w="11205210" h="234950" extrusionOk="0">
                <a:moveTo>
                  <a:pt x="11087252" y="0"/>
                </a:moveTo>
                <a:lnTo>
                  <a:pt x="117386" y="0"/>
                </a:lnTo>
                <a:lnTo>
                  <a:pt x="71692" y="9224"/>
                </a:lnTo>
                <a:lnTo>
                  <a:pt x="34380" y="34380"/>
                </a:lnTo>
                <a:lnTo>
                  <a:pt x="9224" y="71692"/>
                </a:lnTo>
                <a:lnTo>
                  <a:pt x="0" y="117386"/>
                </a:lnTo>
                <a:lnTo>
                  <a:pt x="9224" y="163079"/>
                </a:lnTo>
                <a:lnTo>
                  <a:pt x="34380" y="200391"/>
                </a:lnTo>
                <a:lnTo>
                  <a:pt x="71692" y="225547"/>
                </a:lnTo>
                <a:lnTo>
                  <a:pt x="117386" y="234772"/>
                </a:lnTo>
                <a:lnTo>
                  <a:pt x="11087252" y="234772"/>
                </a:lnTo>
                <a:lnTo>
                  <a:pt x="11132945" y="225547"/>
                </a:lnTo>
                <a:lnTo>
                  <a:pt x="11170258" y="200391"/>
                </a:lnTo>
                <a:lnTo>
                  <a:pt x="11195414" y="163079"/>
                </a:lnTo>
                <a:lnTo>
                  <a:pt x="11204638" y="117386"/>
                </a:lnTo>
                <a:lnTo>
                  <a:pt x="11195414" y="71692"/>
                </a:lnTo>
                <a:lnTo>
                  <a:pt x="11170258" y="34380"/>
                </a:lnTo>
                <a:lnTo>
                  <a:pt x="11132945" y="9224"/>
                </a:lnTo>
                <a:lnTo>
                  <a:pt x="11087252" y="0"/>
                </a:lnTo>
                <a:close/>
              </a:path>
            </a:pathLst>
          </a:custGeom>
          <a:solidFill>
            <a:srgbClr val="AEE2F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4" name="Google Shape;404;p15"/>
          <p:cNvGrpSpPr/>
          <p:nvPr/>
        </p:nvGrpSpPr>
        <p:grpSpPr>
          <a:xfrm>
            <a:off x="0" y="304555"/>
            <a:ext cx="13004800" cy="1406902"/>
            <a:chOff x="0" y="304555"/>
            <a:chExt cx="13004800" cy="1406902"/>
          </a:xfrm>
        </p:grpSpPr>
        <p:sp>
          <p:nvSpPr>
            <p:cNvPr id="405" name="Google Shape;405;p15"/>
            <p:cNvSpPr/>
            <p:nvPr/>
          </p:nvSpPr>
          <p:spPr>
            <a:xfrm>
              <a:off x="0" y="540004"/>
              <a:ext cx="13004800" cy="936625"/>
            </a:xfrm>
            <a:custGeom>
              <a:avLst/>
              <a:gdLst/>
              <a:ahLst/>
              <a:cxnLst/>
              <a:rect l="l" t="t" r="r" b="b"/>
              <a:pathLst>
                <a:path w="13004800" h="936625" extrusionOk="0">
                  <a:moveTo>
                    <a:pt x="13004647" y="0"/>
                  </a:moveTo>
                  <a:lnTo>
                    <a:pt x="0" y="0"/>
                  </a:lnTo>
                  <a:lnTo>
                    <a:pt x="0" y="936002"/>
                  </a:lnTo>
                  <a:lnTo>
                    <a:pt x="13004647" y="936002"/>
                  </a:lnTo>
                  <a:lnTo>
                    <a:pt x="13004647" y="0"/>
                  </a:lnTo>
                  <a:close/>
                </a:path>
              </a:pathLst>
            </a:custGeom>
            <a:solidFill>
              <a:srgbClr val="0B183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6" name="Google Shape;406;p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017022" y="304555"/>
              <a:ext cx="1600761" cy="1406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7" name="Google Shape;407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394028" y="751858"/>
              <a:ext cx="327444" cy="545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8" name="Google Shape;408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01439" y="731361"/>
              <a:ext cx="2194482" cy="55328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9" name="Google Shape;409;p15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5"/>
          <p:cNvSpPr/>
          <p:nvPr/>
        </p:nvSpPr>
        <p:spPr>
          <a:xfrm>
            <a:off x="899999" y="2983267"/>
            <a:ext cx="6864350" cy="0"/>
          </a:xfrm>
          <a:custGeom>
            <a:avLst/>
            <a:gdLst/>
            <a:ahLst/>
            <a:cxnLst/>
            <a:rect l="l" t="t" r="r" b="b"/>
            <a:pathLst>
              <a:path w="6864350" h="120000" extrusionOk="0">
                <a:moveTo>
                  <a:pt x="0" y="0"/>
                </a:moveTo>
                <a:lnTo>
                  <a:pt x="6863880" y="0"/>
                </a:lnTo>
              </a:path>
            </a:pathLst>
          </a:custGeom>
          <a:noFill/>
          <a:ln w="36000" cap="flat" cmpd="sng">
            <a:solidFill>
              <a:srgbClr val="8B52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5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Traction - Financial Support to date</a:t>
            </a:r>
            <a:endParaRPr/>
          </a:p>
        </p:txBody>
      </p:sp>
      <p:sp>
        <p:nvSpPr>
          <p:cNvPr id="412" name="Google Shape;412;p15"/>
          <p:cNvSpPr txBox="1"/>
          <p:nvPr/>
        </p:nvSpPr>
        <p:spPr>
          <a:xfrm>
            <a:off x="10314411" y="6790586"/>
            <a:ext cx="1829435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22580" marR="5080" lvl="0" indent="-310515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Forging commercial pathway into India market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5"/>
          <p:cNvSpPr txBox="1"/>
          <p:nvPr/>
        </p:nvSpPr>
        <p:spPr>
          <a:xfrm>
            <a:off x="894466" y="5446467"/>
            <a:ext cx="1901825" cy="2487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195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£50k</a:t>
            </a:r>
            <a:endParaRPr sz="5400"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-635" algn="ctr" rtl="0">
              <a:lnSpc>
                <a:spcPct val="1145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Won “Transformational Technologies” Grant Competition in 2023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1816" y="3578791"/>
            <a:ext cx="1846908" cy="59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41653" y="3578791"/>
            <a:ext cx="1846908" cy="5944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6" name="Google Shape;416;p15"/>
          <p:cNvGrpSpPr/>
          <p:nvPr/>
        </p:nvGrpSpPr>
        <p:grpSpPr>
          <a:xfrm>
            <a:off x="1738171" y="4589110"/>
            <a:ext cx="214629" cy="1208995"/>
            <a:chOff x="1738171" y="4589110"/>
            <a:chExt cx="214629" cy="1208995"/>
          </a:xfrm>
        </p:grpSpPr>
        <p:sp>
          <p:nvSpPr>
            <p:cNvPr id="417" name="Google Shape;417;p15"/>
            <p:cNvSpPr/>
            <p:nvPr/>
          </p:nvSpPr>
          <p:spPr>
            <a:xfrm>
              <a:off x="1845270" y="4589110"/>
              <a:ext cx="0" cy="1005205"/>
            </a:xfrm>
            <a:custGeom>
              <a:avLst/>
              <a:gdLst/>
              <a:ahLst/>
              <a:cxnLst/>
              <a:rect l="l" t="t" r="r" b="b"/>
              <a:pathLst>
                <a:path w="120000" h="1005204" extrusionOk="0">
                  <a:moveTo>
                    <a:pt x="0" y="1004811"/>
                  </a:moveTo>
                  <a:lnTo>
                    <a:pt x="0" y="0"/>
                  </a:lnTo>
                </a:path>
              </a:pathLst>
            </a:custGeom>
            <a:noFill/>
            <a:ln w="108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18" name="Google Shape;418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738171" y="5583476"/>
              <a:ext cx="214198" cy="2141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9" name="Google Shape;419;p15"/>
            <p:cNvSpPr/>
            <p:nvPr/>
          </p:nvSpPr>
          <p:spPr>
            <a:xfrm>
              <a:off x="1738171" y="5583476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30" h="214629" extrusionOk="0">
                  <a:moveTo>
                    <a:pt x="214198" y="107099"/>
                  </a:moveTo>
                  <a:lnTo>
                    <a:pt x="205781" y="65413"/>
                  </a:lnTo>
                  <a:lnTo>
                    <a:pt x="182827" y="31370"/>
                  </a:lnTo>
                  <a:lnTo>
                    <a:pt x="148784" y="8417"/>
                  </a:lnTo>
                  <a:lnTo>
                    <a:pt x="107099" y="0"/>
                  </a:lnTo>
                  <a:lnTo>
                    <a:pt x="65413" y="8417"/>
                  </a:lnTo>
                  <a:lnTo>
                    <a:pt x="31370" y="31370"/>
                  </a:lnTo>
                  <a:lnTo>
                    <a:pt x="8417" y="65413"/>
                  </a:lnTo>
                  <a:lnTo>
                    <a:pt x="0" y="107099"/>
                  </a:lnTo>
                  <a:lnTo>
                    <a:pt x="8417" y="148784"/>
                  </a:lnTo>
                  <a:lnTo>
                    <a:pt x="31370" y="182827"/>
                  </a:lnTo>
                  <a:lnTo>
                    <a:pt x="65413" y="205781"/>
                  </a:lnTo>
                  <a:lnTo>
                    <a:pt x="107099" y="214198"/>
                  </a:lnTo>
                  <a:lnTo>
                    <a:pt x="148784" y="205781"/>
                  </a:lnTo>
                  <a:lnTo>
                    <a:pt x="182827" y="182827"/>
                  </a:lnTo>
                  <a:lnTo>
                    <a:pt x="205781" y="148784"/>
                  </a:lnTo>
                  <a:lnTo>
                    <a:pt x="214198" y="107099"/>
                  </a:lnTo>
                  <a:close/>
                </a:path>
              </a:pathLst>
            </a:custGeom>
            <a:noFill/>
            <a:ln w="71975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20" name="Google Shape;420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56830" y="3581836"/>
            <a:ext cx="2287368" cy="588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84053" y="7654347"/>
            <a:ext cx="376694" cy="15111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15"/>
          <p:cNvSpPr txBox="1"/>
          <p:nvPr/>
        </p:nvSpPr>
        <p:spPr>
          <a:xfrm>
            <a:off x="3360320" y="5422730"/>
            <a:ext cx="1893000" cy="2499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195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£190k</a:t>
            </a:r>
            <a:endParaRPr sz="5400" dirty="0"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ctr" rtl="0">
              <a:lnSpc>
                <a:spcPct val="1145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Won “Industry Impact Fund” support from STFC and         from 24/25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3" name="Google Shape;423;p15"/>
          <p:cNvGrpSpPr/>
          <p:nvPr/>
        </p:nvGrpSpPr>
        <p:grpSpPr>
          <a:xfrm>
            <a:off x="4193415" y="4589110"/>
            <a:ext cx="214629" cy="1208995"/>
            <a:chOff x="4193415" y="4589110"/>
            <a:chExt cx="214629" cy="1208995"/>
          </a:xfrm>
        </p:grpSpPr>
        <p:sp>
          <p:nvSpPr>
            <p:cNvPr id="424" name="Google Shape;424;p15"/>
            <p:cNvSpPr/>
            <p:nvPr/>
          </p:nvSpPr>
          <p:spPr>
            <a:xfrm>
              <a:off x="4300514" y="4589110"/>
              <a:ext cx="0" cy="1005205"/>
            </a:xfrm>
            <a:custGeom>
              <a:avLst/>
              <a:gdLst/>
              <a:ahLst/>
              <a:cxnLst/>
              <a:rect l="l" t="t" r="r" b="b"/>
              <a:pathLst>
                <a:path w="120000" h="1005204" extrusionOk="0">
                  <a:moveTo>
                    <a:pt x="0" y="1004811"/>
                  </a:moveTo>
                  <a:lnTo>
                    <a:pt x="0" y="0"/>
                  </a:lnTo>
                </a:path>
              </a:pathLst>
            </a:custGeom>
            <a:noFill/>
            <a:ln w="108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5" name="Google Shape;425;p1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193415" y="5583476"/>
              <a:ext cx="214198" cy="2141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15"/>
            <p:cNvSpPr/>
            <p:nvPr/>
          </p:nvSpPr>
          <p:spPr>
            <a:xfrm>
              <a:off x="4193415" y="5583476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29" h="214629" extrusionOk="0">
                  <a:moveTo>
                    <a:pt x="214198" y="107099"/>
                  </a:moveTo>
                  <a:lnTo>
                    <a:pt x="205781" y="65413"/>
                  </a:lnTo>
                  <a:lnTo>
                    <a:pt x="182827" y="31370"/>
                  </a:lnTo>
                  <a:lnTo>
                    <a:pt x="148784" y="8417"/>
                  </a:lnTo>
                  <a:lnTo>
                    <a:pt x="107099" y="0"/>
                  </a:lnTo>
                  <a:lnTo>
                    <a:pt x="65413" y="8417"/>
                  </a:lnTo>
                  <a:lnTo>
                    <a:pt x="31370" y="31370"/>
                  </a:lnTo>
                  <a:lnTo>
                    <a:pt x="8417" y="65413"/>
                  </a:lnTo>
                  <a:lnTo>
                    <a:pt x="0" y="107099"/>
                  </a:lnTo>
                  <a:lnTo>
                    <a:pt x="8417" y="148784"/>
                  </a:lnTo>
                  <a:lnTo>
                    <a:pt x="31370" y="182827"/>
                  </a:lnTo>
                  <a:lnTo>
                    <a:pt x="65413" y="205781"/>
                  </a:lnTo>
                  <a:lnTo>
                    <a:pt x="107099" y="214198"/>
                  </a:lnTo>
                  <a:lnTo>
                    <a:pt x="148784" y="205781"/>
                  </a:lnTo>
                  <a:lnTo>
                    <a:pt x="182827" y="182827"/>
                  </a:lnTo>
                  <a:lnTo>
                    <a:pt x="205781" y="148784"/>
                  </a:lnTo>
                  <a:lnTo>
                    <a:pt x="214198" y="107099"/>
                  </a:lnTo>
                  <a:close/>
                </a:path>
              </a:pathLst>
            </a:custGeom>
            <a:noFill/>
            <a:ln w="71975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" name="Google Shape;427;p15"/>
          <p:cNvSpPr txBox="1"/>
          <p:nvPr/>
        </p:nvSpPr>
        <p:spPr>
          <a:xfrm>
            <a:off x="8248680" y="5446467"/>
            <a:ext cx="1706880" cy="2207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195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£25k</a:t>
            </a:r>
            <a:endParaRPr sz="5400" dirty="0"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ctr" rtl="0">
              <a:lnSpc>
                <a:spcPct val="1145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Design Support in 2024 for Industrial Growth phase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5"/>
          <p:cNvSpPr txBox="1"/>
          <p:nvPr/>
        </p:nvSpPr>
        <p:spPr>
          <a:xfrm>
            <a:off x="10475383" y="5822715"/>
            <a:ext cx="1507490" cy="884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325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B183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£15k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5"/>
          <p:cNvSpPr txBox="1"/>
          <p:nvPr/>
        </p:nvSpPr>
        <p:spPr>
          <a:xfrm>
            <a:off x="8430500" y="4244754"/>
            <a:ext cx="1495425" cy="20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Net Zero Catalyst iXs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0" name="Google Shape;430;p1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348379" y="3570287"/>
            <a:ext cx="1762556" cy="61147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5"/>
          <p:cNvSpPr txBox="1"/>
          <p:nvPr/>
        </p:nvSpPr>
        <p:spPr>
          <a:xfrm>
            <a:off x="6012911" y="5446467"/>
            <a:ext cx="1682114" cy="2499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1950" rIns="0" bIns="0" anchor="t" anchorCtr="0">
            <a:spAutoFit/>
          </a:bodyPr>
          <a:lstStyle/>
          <a:p>
            <a:pPr marL="9906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£20k</a:t>
            </a:r>
            <a:endParaRPr sz="5400" dirty="0">
              <a:latin typeface="Arial"/>
              <a:ea typeface="Arial"/>
              <a:cs typeface="Arial"/>
              <a:sym typeface="Arial"/>
            </a:endParaRPr>
          </a:p>
          <a:p>
            <a:pPr marL="12700" marR="27940" lvl="0" indent="-635" algn="ctr" rtl="0">
              <a:lnSpc>
                <a:spcPct val="1145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Main Supporter in the Build Phase of the </a:t>
            </a:r>
            <a:r>
              <a:rPr lang="en-US" sz="1600" dirty="0">
                <a:solidFill>
                  <a:srgbClr val="0B183A"/>
                </a:solidFill>
              </a:rPr>
              <a:t>Prototype</a:t>
            </a:r>
            <a:r>
              <a:rPr lang="en-US" sz="16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 in 2024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2" name="Google Shape;432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67349" y="3597923"/>
            <a:ext cx="2149627" cy="5562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3" name="Google Shape;433;p15"/>
          <p:cNvGrpSpPr/>
          <p:nvPr/>
        </p:nvGrpSpPr>
        <p:grpSpPr>
          <a:xfrm>
            <a:off x="6735062" y="4589110"/>
            <a:ext cx="214629" cy="1208995"/>
            <a:chOff x="6735062" y="4589110"/>
            <a:chExt cx="214629" cy="1208995"/>
          </a:xfrm>
        </p:grpSpPr>
        <p:sp>
          <p:nvSpPr>
            <p:cNvPr id="434" name="Google Shape;434;p15"/>
            <p:cNvSpPr/>
            <p:nvPr/>
          </p:nvSpPr>
          <p:spPr>
            <a:xfrm>
              <a:off x="6842160" y="4589110"/>
              <a:ext cx="0" cy="1005205"/>
            </a:xfrm>
            <a:custGeom>
              <a:avLst/>
              <a:gdLst/>
              <a:ahLst/>
              <a:cxnLst/>
              <a:rect l="l" t="t" r="r" b="b"/>
              <a:pathLst>
                <a:path w="120000" h="1005204" extrusionOk="0">
                  <a:moveTo>
                    <a:pt x="0" y="1004811"/>
                  </a:moveTo>
                  <a:lnTo>
                    <a:pt x="0" y="0"/>
                  </a:lnTo>
                </a:path>
              </a:pathLst>
            </a:custGeom>
            <a:noFill/>
            <a:ln w="108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35" name="Google Shape;435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735062" y="5583476"/>
              <a:ext cx="214198" cy="2141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15"/>
            <p:cNvSpPr/>
            <p:nvPr/>
          </p:nvSpPr>
          <p:spPr>
            <a:xfrm>
              <a:off x="6735062" y="5583476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29" h="214629" extrusionOk="0">
                  <a:moveTo>
                    <a:pt x="214198" y="107099"/>
                  </a:moveTo>
                  <a:lnTo>
                    <a:pt x="205781" y="65413"/>
                  </a:lnTo>
                  <a:lnTo>
                    <a:pt x="182827" y="31370"/>
                  </a:lnTo>
                  <a:lnTo>
                    <a:pt x="148784" y="8417"/>
                  </a:lnTo>
                  <a:lnTo>
                    <a:pt x="107099" y="0"/>
                  </a:lnTo>
                  <a:lnTo>
                    <a:pt x="65413" y="8417"/>
                  </a:lnTo>
                  <a:lnTo>
                    <a:pt x="31370" y="31370"/>
                  </a:lnTo>
                  <a:lnTo>
                    <a:pt x="8417" y="65413"/>
                  </a:lnTo>
                  <a:lnTo>
                    <a:pt x="0" y="107099"/>
                  </a:lnTo>
                  <a:lnTo>
                    <a:pt x="8417" y="148784"/>
                  </a:lnTo>
                  <a:lnTo>
                    <a:pt x="31370" y="182827"/>
                  </a:lnTo>
                  <a:lnTo>
                    <a:pt x="65413" y="205781"/>
                  </a:lnTo>
                  <a:lnTo>
                    <a:pt x="107099" y="214198"/>
                  </a:lnTo>
                  <a:lnTo>
                    <a:pt x="148784" y="205781"/>
                  </a:lnTo>
                  <a:lnTo>
                    <a:pt x="182827" y="182827"/>
                  </a:lnTo>
                  <a:lnTo>
                    <a:pt x="205781" y="148784"/>
                  </a:lnTo>
                  <a:lnTo>
                    <a:pt x="214198" y="107099"/>
                  </a:lnTo>
                  <a:close/>
                </a:path>
              </a:pathLst>
            </a:custGeom>
            <a:noFill/>
            <a:ln w="71975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" name="Google Shape;437;p15"/>
          <p:cNvGrpSpPr/>
          <p:nvPr/>
        </p:nvGrpSpPr>
        <p:grpSpPr>
          <a:xfrm>
            <a:off x="8995008" y="4589110"/>
            <a:ext cx="214629" cy="1208995"/>
            <a:chOff x="8995008" y="4589110"/>
            <a:chExt cx="214629" cy="1208995"/>
          </a:xfrm>
        </p:grpSpPr>
        <p:sp>
          <p:nvSpPr>
            <p:cNvPr id="438" name="Google Shape;438;p15"/>
            <p:cNvSpPr/>
            <p:nvPr/>
          </p:nvSpPr>
          <p:spPr>
            <a:xfrm>
              <a:off x="9102107" y="4589110"/>
              <a:ext cx="0" cy="1005205"/>
            </a:xfrm>
            <a:custGeom>
              <a:avLst/>
              <a:gdLst/>
              <a:ahLst/>
              <a:cxnLst/>
              <a:rect l="l" t="t" r="r" b="b"/>
              <a:pathLst>
                <a:path w="120000" h="1005204" extrusionOk="0">
                  <a:moveTo>
                    <a:pt x="0" y="1004811"/>
                  </a:moveTo>
                  <a:lnTo>
                    <a:pt x="0" y="0"/>
                  </a:lnTo>
                </a:path>
              </a:pathLst>
            </a:custGeom>
            <a:noFill/>
            <a:ln w="108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39" name="Google Shape;439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995008" y="5583476"/>
              <a:ext cx="214198" cy="2141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0" name="Google Shape;440;p15"/>
            <p:cNvSpPr/>
            <p:nvPr/>
          </p:nvSpPr>
          <p:spPr>
            <a:xfrm>
              <a:off x="8995008" y="5583476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29" h="214629" extrusionOk="0">
                  <a:moveTo>
                    <a:pt x="214198" y="107099"/>
                  </a:moveTo>
                  <a:lnTo>
                    <a:pt x="205781" y="65413"/>
                  </a:lnTo>
                  <a:lnTo>
                    <a:pt x="182827" y="31370"/>
                  </a:lnTo>
                  <a:lnTo>
                    <a:pt x="148784" y="8417"/>
                  </a:lnTo>
                  <a:lnTo>
                    <a:pt x="107099" y="0"/>
                  </a:lnTo>
                  <a:lnTo>
                    <a:pt x="65413" y="8417"/>
                  </a:lnTo>
                  <a:lnTo>
                    <a:pt x="31370" y="31370"/>
                  </a:lnTo>
                  <a:lnTo>
                    <a:pt x="8417" y="65413"/>
                  </a:lnTo>
                  <a:lnTo>
                    <a:pt x="0" y="107099"/>
                  </a:lnTo>
                  <a:lnTo>
                    <a:pt x="8417" y="148784"/>
                  </a:lnTo>
                  <a:lnTo>
                    <a:pt x="31370" y="182827"/>
                  </a:lnTo>
                  <a:lnTo>
                    <a:pt x="65413" y="205781"/>
                  </a:lnTo>
                  <a:lnTo>
                    <a:pt x="107099" y="214198"/>
                  </a:lnTo>
                  <a:lnTo>
                    <a:pt x="148784" y="205781"/>
                  </a:lnTo>
                  <a:lnTo>
                    <a:pt x="182827" y="182827"/>
                  </a:lnTo>
                  <a:lnTo>
                    <a:pt x="205781" y="148784"/>
                  </a:lnTo>
                  <a:lnTo>
                    <a:pt x="214198" y="107099"/>
                  </a:lnTo>
                  <a:close/>
                </a:path>
              </a:pathLst>
            </a:custGeom>
            <a:noFill/>
            <a:ln w="71975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" name="Google Shape;441;p15"/>
          <p:cNvGrpSpPr/>
          <p:nvPr/>
        </p:nvGrpSpPr>
        <p:grpSpPr>
          <a:xfrm>
            <a:off x="11122562" y="4589110"/>
            <a:ext cx="214629" cy="1208995"/>
            <a:chOff x="11122562" y="4589110"/>
            <a:chExt cx="214629" cy="1208995"/>
          </a:xfrm>
        </p:grpSpPr>
        <p:sp>
          <p:nvSpPr>
            <p:cNvPr id="442" name="Google Shape;442;p15"/>
            <p:cNvSpPr/>
            <p:nvPr/>
          </p:nvSpPr>
          <p:spPr>
            <a:xfrm>
              <a:off x="11229660" y="4589110"/>
              <a:ext cx="0" cy="1005205"/>
            </a:xfrm>
            <a:custGeom>
              <a:avLst/>
              <a:gdLst/>
              <a:ahLst/>
              <a:cxnLst/>
              <a:rect l="l" t="t" r="r" b="b"/>
              <a:pathLst>
                <a:path w="120000" h="1005204" extrusionOk="0">
                  <a:moveTo>
                    <a:pt x="0" y="1004811"/>
                  </a:moveTo>
                  <a:lnTo>
                    <a:pt x="0" y="0"/>
                  </a:lnTo>
                </a:path>
              </a:pathLst>
            </a:custGeom>
            <a:noFill/>
            <a:ln w="108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43" name="Google Shape;443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122562" y="5583476"/>
              <a:ext cx="214198" cy="2141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4" name="Google Shape;444;p15"/>
            <p:cNvSpPr/>
            <p:nvPr/>
          </p:nvSpPr>
          <p:spPr>
            <a:xfrm>
              <a:off x="11122562" y="5583476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29" h="214629" extrusionOk="0">
                  <a:moveTo>
                    <a:pt x="214198" y="107099"/>
                  </a:moveTo>
                  <a:lnTo>
                    <a:pt x="205781" y="65413"/>
                  </a:lnTo>
                  <a:lnTo>
                    <a:pt x="182827" y="31370"/>
                  </a:lnTo>
                  <a:lnTo>
                    <a:pt x="148784" y="8417"/>
                  </a:lnTo>
                  <a:lnTo>
                    <a:pt x="107099" y="0"/>
                  </a:lnTo>
                  <a:lnTo>
                    <a:pt x="65413" y="8417"/>
                  </a:lnTo>
                  <a:lnTo>
                    <a:pt x="31370" y="31370"/>
                  </a:lnTo>
                  <a:lnTo>
                    <a:pt x="8417" y="65413"/>
                  </a:lnTo>
                  <a:lnTo>
                    <a:pt x="0" y="107099"/>
                  </a:lnTo>
                  <a:lnTo>
                    <a:pt x="8417" y="148784"/>
                  </a:lnTo>
                  <a:lnTo>
                    <a:pt x="31370" y="182827"/>
                  </a:lnTo>
                  <a:lnTo>
                    <a:pt x="65413" y="205781"/>
                  </a:lnTo>
                  <a:lnTo>
                    <a:pt x="107099" y="214198"/>
                  </a:lnTo>
                  <a:lnTo>
                    <a:pt x="148784" y="205781"/>
                  </a:lnTo>
                  <a:lnTo>
                    <a:pt x="182827" y="182827"/>
                  </a:lnTo>
                  <a:lnTo>
                    <a:pt x="205781" y="148784"/>
                  </a:lnTo>
                  <a:lnTo>
                    <a:pt x="214198" y="107099"/>
                  </a:lnTo>
                  <a:close/>
                </a:path>
              </a:pathLst>
            </a:custGeom>
            <a:noFill/>
            <a:ln w="71975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15"/>
          <p:cNvSpPr/>
          <p:nvPr/>
        </p:nvSpPr>
        <p:spPr>
          <a:xfrm>
            <a:off x="1488376" y="8315077"/>
            <a:ext cx="10027920" cy="363220"/>
          </a:xfrm>
          <a:custGeom>
            <a:avLst/>
            <a:gdLst/>
            <a:ahLst/>
            <a:cxnLst/>
            <a:rect l="l" t="t" r="r" b="b"/>
            <a:pathLst>
              <a:path w="10027920" h="363220" extrusionOk="0">
                <a:moveTo>
                  <a:pt x="9846462" y="0"/>
                </a:moveTo>
                <a:lnTo>
                  <a:pt x="181419" y="0"/>
                </a:lnTo>
                <a:lnTo>
                  <a:pt x="133188" y="6480"/>
                </a:lnTo>
                <a:lnTo>
                  <a:pt x="89850" y="24770"/>
                </a:lnTo>
                <a:lnTo>
                  <a:pt x="53133" y="53138"/>
                </a:lnTo>
                <a:lnTo>
                  <a:pt x="24767" y="89855"/>
                </a:lnTo>
                <a:lnTo>
                  <a:pt x="6479" y="133192"/>
                </a:lnTo>
                <a:lnTo>
                  <a:pt x="0" y="181419"/>
                </a:lnTo>
                <a:lnTo>
                  <a:pt x="6479" y="229651"/>
                </a:lnTo>
                <a:lnTo>
                  <a:pt x="24767" y="272992"/>
                </a:lnTo>
                <a:lnTo>
                  <a:pt x="53133" y="309711"/>
                </a:lnTo>
                <a:lnTo>
                  <a:pt x="89850" y="338081"/>
                </a:lnTo>
                <a:lnTo>
                  <a:pt x="133188" y="356370"/>
                </a:lnTo>
                <a:lnTo>
                  <a:pt x="181419" y="362851"/>
                </a:lnTo>
                <a:lnTo>
                  <a:pt x="9846462" y="362851"/>
                </a:lnTo>
                <a:lnTo>
                  <a:pt x="9894694" y="356370"/>
                </a:lnTo>
                <a:lnTo>
                  <a:pt x="9938035" y="338081"/>
                </a:lnTo>
                <a:lnTo>
                  <a:pt x="9974754" y="309711"/>
                </a:lnTo>
                <a:lnTo>
                  <a:pt x="10003123" y="272992"/>
                </a:lnTo>
                <a:lnTo>
                  <a:pt x="10021413" y="229651"/>
                </a:lnTo>
                <a:lnTo>
                  <a:pt x="10027894" y="181419"/>
                </a:lnTo>
                <a:lnTo>
                  <a:pt x="10021413" y="133192"/>
                </a:lnTo>
                <a:lnTo>
                  <a:pt x="10003123" y="89855"/>
                </a:lnTo>
                <a:lnTo>
                  <a:pt x="9974754" y="53138"/>
                </a:lnTo>
                <a:lnTo>
                  <a:pt x="9938035" y="24770"/>
                </a:lnTo>
                <a:lnTo>
                  <a:pt x="9894694" y="6480"/>
                </a:lnTo>
                <a:lnTo>
                  <a:pt x="9846462" y="0"/>
                </a:lnTo>
                <a:close/>
              </a:path>
            </a:pathLst>
          </a:custGeom>
          <a:solidFill>
            <a:srgbClr val="AEE2F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5"/>
          <p:cNvSpPr txBox="1"/>
          <p:nvPr/>
        </p:nvSpPr>
        <p:spPr>
          <a:xfrm>
            <a:off x="4723146" y="8354786"/>
            <a:ext cx="355854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Other investment to date of £132k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5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8468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448" name="Google Shape;448;p15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8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8"/>
          <p:cNvSpPr/>
          <p:nvPr/>
        </p:nvSpPr>
        <p:spPr>
          <a:xfrm>
            <a:off x="899999" y="2983267"/>
            <a:ext cx="5473700" cy="0"/>
          </a:xfrm>
          <a:custGeom>
            <a:avLst/>
            <a:gdLst/>
            <a:ahLst/>
            <a:cxnLst/>
            <a:rect l="l" t="t" r="r" b="b"/>
            <a:pathLst>
              <a:path w="5473700" h="120000" extrusionOk="0">
                <a:moveTo>
                  <a:pt x="0" y="0"/>
                </a:moveTo>
                <a:lnTo>
                  <a:pt x="5473522" y="0"/>
                </a:lnTo>
              </a:path>
            </a:pathLst>
          </a:custGeom>
          <a:noFill/>
          <a:ln w="36000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18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Traction - Technical Journey</a:t>
            </a:r>
            <a:endParaRPr/>
          </a:p>
        </p:txBody>
      </p:sp>
      <p:sp>
        <p:nvSpPr>
          <p:cNvPr id="565" name="Google Shape;565;p18"/>
          <p:cNvSpPr txBox="1"/>
          <p:nvPr/>
        </p:nvSpPr>
        <p:spPr>
          <a:xfrm>
            <a:off x="887298" y="3235905"/>
            <a:ext cx="3637201" cy="35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Leading </a:t>
            </a:r>
            <a:r>
              <a:rPr lang="en-US" sz="2200" dirty="0">
                <a:solidFill>
                  <a:srgbClr val="0B183A"/>
                </a:solidFill>
              </a:rPr>
              <a:t>Novel Technology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6" name="Google Shape;566;p18"/>
          <p:cNvGrpSpPr/>
          <p:nvPr/>
        </p:nvGrpSpPr>
        <p:grpSpPr>
          <a:xfrm>
            <a:off x="1030320" y="4112330"/>
            <a:ext cx="10165895" cy="1764359"/>
            <a:chOff x="1030320" y="4112330"/>
            <a:chExt cx="10165895" cy="1764359"/>
          </a:xfrm>
        </p:grpSpPr>
        <p:sp>
          <p:nvSpPr>
            <p:cNvPr id="567" name="Google Shape;567;p18"/>
            <p:cNvSpPr/>
            <p:nvPr/>
          </p:nvSpPr>
          <p:spPr>
            <a:xfrm>
              <a:off x="1030320" y="4734001"/>
              <a:ext cx="9942830" cy="252095"/>
            </a:xfrm>
            <a:custGeom>
              <a:avLst/>
              <a:gdLst/>
              <a:ahLst/>
              <a:cxnLst/>
              <a:rect l="l" t="t" r="r" b="b"/>
              <a:pathLst>
                <a:path w="9942830" h="252095" extrusionOk="0">
                  <a:moveTo>
                    <a:pt x="0" y="252006"/>
                  </a:moveTo>
                  <a:lnTo>
                    <a:pt x="9942537" y="252006"/>
                  </a:lnTo>
                  <a:lnTo>
                    <a:pt x="9942537" y="0"/>
                  </a:lnTo>
                  <a:lnTo>
                    <a:pt x="0" y="0"/>
                  </a:lnTo>
                  <a:lnTo>
                    <a:pt x="0" y="252006"/>
                  </a:lnTo>
                  <a:close/>
                </a:path>
              </a:pathLst>
            </a:custGeom>
            <a:solidFill>
              <a:srgbClr val="4EC9F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8"/>
            <p:cNvSpPr/>
            <p:nvPr/>
          </p:nvSpPr>
          <p:spPr>
            <a:xfrm>
              <a:off x="10853315" y="4541399"/>
              <a:ext cx="342900" cy="637540"/>
            </a:xfrm>
            <a:custGeom>
              <a:avLst/>
              <a:gdLst/>
              <a:ahLst/>
              <a:cxnLst/>
              <a:rect l="l" t="t" r="r" b="b"/>
              <a:pathLst>
                <a:path w="342900" h="637539" extrusionOk="0">
                  <a:moveTo>
                    <a:pt x="0" y="0"/>
                  </a:moveTo>
                  <a:lnTo>
                    <a:pt x="0" y="637209"/>
                  </a:lnTo>
                  <a:lnTo>
                    <a:pt x="342684" y="3186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C9F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2343066" y="5431751"/>
              <a:ext cx="888365" cy="252095"/>
            </a:xfrm>
            <a:custGeom>
              <a:avLst/>
              <a:gdLst/>
              <a:ahLst/>
              <a:cxnLst/>
              <a:rect l="l" t="t" r="r" b="b"/>
              <a:pathLst>
                <a:path w="888364" h="252095" extrusionOk="0">
                  <a:moveTo>
                    <a:pt x="0" y="252006"/>
                  </a:moveTo>
                  <a:lnTo>
                    <a:pt x="887755" y="252006"/>
                  </a:lnTo>
                  <a:lnTo>
                    <a:pt x="887755" y="0"/>
                  </a:lnTo>
                  <a:lnTo>
                    <a:pt x="0" y="0"/>
                  </a:lnTo>
                  <a:lnTo>
                    <a:pt x="0" y="252006"/>
                  </a:lnTo>
                  <a:close/>
                </a:path>
              </a:pathLst>
            </a:custGeom>
            <a:solidFill>
              <a:srgbClr val="AEE2F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3111286" y="5239149"/>
              <a:ext cx="342900" cy="637540"/>
            </a:xfrm>
            <a:custGeom>
              <a:avLst/>
              <a:gdLst/>
              <a:ahLst/>
              <a:cxnLst/>
              <a:rect l="l" t="t" r="r" b="b"/>
              <a:pathLst>
                <a:path w="342900" h="637539" extrusionOk="0">
                  <a:moveTo>
                    <a:pt x="0" y="0"/>
                  </a:moveTo>
                  <a:lnTo>
                    <a:pt x="0" y="637209"/>
                  </a:lnTo>
                  <a:lnTo>
                    <a:pt x="342684" y="3186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E2F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4940662" y="5431751"/>
              <a:ext cx="888365" cy="252095"/>
            </a:xfrm>
            <a:custGeom>
              <a:avLst/>
              <a:gdLst/>
              <a:ahLst/>
              <a:cxnLst/>
              <a:rect l="l" t="t" r="r" b="b"/>
              <a:pathLst>
                <a:path w="888364" h="252095" extrusionOk="0">
                  <a:moveTo>
                    <a:pt x="0" y="252006"/>
                  </a:moveTo>
                  <a:lnTo>
                    <a:pt x="887755" y="252006"/>
                  </a:lnTo>
                  <a:lnTo>
                    <a:pt x="887755" y="0"/>
                  </a:lnTo>
                  <a:lnTo>
                    <a:pt x="0" y="0"/>
                  </a:lnTo>
                  <a:lnTo>
                    <a:pt x="0" y="252006"/>
                  </a:lnTo>
                  <a:close/>
                </a:path>
              </a:pathLst>
            </a:custGeom>
            <a:solidFill>
              <a:srgbClr val="AEE2F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8"/>
            <p:cNvSpPr/>
            <p:nvPr/>
          </p:nvSpPr>
          <p:spPr>
            <a:xfrm>
              <a:off x="5708882" y="5239149"/>
              <a:ext cx="342900" cy="637540"/>
            </a:xfrm>
            <a:custGeom>
              <a:avLst/>
              <a:gdLst/>
              <a:ahLst/>
              <a:cxnLst/>
              <a:rect l="l" t="t" r="r" b="b"/>
              <a:pathLst>
                <a:path w="342900" h="637539" extrusionOk="0">
                  <a:moveTo>
                    <a:pt x="0" y="0"/>
                  </a:moveTo>
                  <a:lnTo>
                    <a:pt x="0" y="637209"/>
                  </a:lnTo>
                  <a:lnTo>
                    <a:pt x="342684" y="3186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E2F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7512879" y="5431751"/>
              <a:ext cx="888365" cy="252095"/>
            </a:xfrm>
            <a:custGeom>
              <a:avLst/>
              <a:gdLst/>
              <a:ahLst/>
              <a:cxnLst/>
              <a:rect l="l" t="t" r="r" b="b"/>
              <a:pathLst>
                <a:path w="888365" h="252095" extrusionOk="0">
                  <a:moveTo>
                    <a:pt x="0" y="252006"/>
                  </a:moveTo>
                  <a:lnTo>
                    <a:pt x="887755" y="252006"/>
                  </a:lnTo>
                  <a:lnTo>
                    <a:pt x="887755" y="0"/>
                  </a:lnTo>
                  <a:lnTo>
                    <a:pt x="0" y="0"/>
                  </a:lnTo>
                  <a:lnTo>
                    <a:pt x="0" y="252006"/>
                  </a:lnTo>
                  <a:close/>
                </a:path>
              </a:pathLst>
            </a:custGeom>
            <a:solidFill>
              <a:srgbClr val="BEE7F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8"/>
            <p:cNvSpPr/>
            <p:nvPr/>
          </p:nvSpPr>
          <p:spPr>
            <a:xfrm>
              <a:off x="8281099" y="5239149"/>
              <a:ext cx="342900" cy="637540"/>
            </a:xfrm>
            <a:custGeom>
              <a:avLst/>
              <a:gdLst/>
              <a:ahLst/>
              <a:cxnLst/>
              <a:rect l="l" t="t" r="r" b="b"/>
              <a:pathLst>
                <a:path w="342900" h="637539" extrusionOk="0">
                  <a:moveTo>
                    <a:pt x="0" y="0"/>
                  </a:moveTo>
                  <a:lnTo>
                    <a:pt x="0" y="637209"/>
                  </a:lnTo>
                  <a:lnTo>
                    <a:pt x="342684" y="3186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E7F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8"/>
            <p:cNvSpPr/>
            <p:nvPr/>
          </p:nvSpPr>
          <p:spPr>
            <a:xfrm>
              <a:off x="10085096" y="5431751"/>
              <a:ext cx="888365" cy="252095"/>
            </a:xfrm>
            <a:custGeom>
              <a:avLst/>
              <a:gdLst/>
              <a:ahLst/>
              <a:cxnLst/>
              <a:rect l="l" t="t" r="r" b="b"/>
              <a:pathLst>
                <a:path w="888365" h="252095" extrusionOk="0">
                  <a:moveTo>
                    <a:pt x="0" y="252006"/>
                  </a:moveTo>
                  <a:lnTo>
                    <a:pt x="887755" y="252006"/>
                  </a:lnTo>
                  <a:lnTo>
                    <a:pt x="887755" y="0"/>
                  </a:lnTo>
                  <a:lnTo>
                    <a:pt x="0" y="0"/>
                  </a:lnTo>
                  <a:lnTo>
                    <a:pt x="0" y="252006"/>
                  </a:lnTo>
                  <a:close/>
                </a:path>
              </a:pathLst>
            </a:custGeom>
            <a:solidFill>
              <a:srgbClr val="BEE7F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8"/>
            <p:cNvSpPr/>
            <p:nvPr/>
          </p:nvSpPr>
          <p:spPr>
            <a:xfrm>
              <a:off x="10853315" y="5239149"/>
              <a:ext cx="342900" cy="637540"/>
            </a:xfrm>
            <a:custGeom>
              <a:avLst/>
              <a:gdLst/>
              <a:ahLst/>
              <a:cxnLst/>
              <a:rect l="l" t="t" r="r" b="b"/>
              <a:pathLst>
                <a:path w="342900" h="637539" extrusionOk="0">
                  <a:moveTo>
                    <a:pt x="0" y="0"/>
                  </a:moveTo>
                  <a:lnTo>
                    <a:pt x="0" y="637209"/>
                  </a:lnTo>
                  <a:lnTo>
                    <a:pt x="342684" y="3186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E7F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8"/>
            <p:cNvSpPr/>
            <p:nvPr/>
          </p:nvSpPr>
          <p:spPr>
            <a:xfrm>
              <a:off x="3587896" y="4112330"/>
              <a:ext cx="1479550" cy="443865"/>
            </a:xfrm>
            <a:custGeom>
              <a:avLst/>
              <a:gdLst/>
              <a:ahLst/>
              <a:cxnLst/>
              <a:rect l="l" t="t" r="r" b="b"/>
              <a:pathLst>
                <a:path w="1479550" h="443864" extrusionOk="0">
                  <a:moveTo>
                    <a:pt x="1257058" y="0"/>
                  </a:moveTo>
                  <a:lnTo>
                    <a:pt x="221881" y="0"/>
                  </a:lnTo>
                  <a:lnTo>
                    <a:pt x="177164" y="4507"/>
                  </a:lnTo>
                  <a:lnTo>
                    <a:pt x="135515" y="17436"/>
                  </a:lnTo>
                  <a:lnTo>
                    <a:pt x="97825" y="37894"/>
                  </a:lnTo>
                  <a:lnTo>
                    <a:pt x="64987" y="64989"/>
                  </a:lnTo>
                  <a:lnTo>
                    <a:pt x="37893" y="97828"/>
                  </a:lnTo>
                  <a:lnTo>
                    <a:pt x="17436" y="135520"/>
                  </a:lnTo>
                  <a:lnTo>
                    <a:pt x="4507" y="177173"/>
                  </a:lnTo>
                  <a:lnTo>
                    <a:pt x="0" y="221894"/>
                  </a:lnTo>
                  <a:lnTo>
                    <a:pt x="4507" y="266607"/>
                  </a:lnTo>
                  <a:lnTo>
                    <a:pt x="17436" y="308253"/>
                  </a:lnTo>
                  <a:lnTo>
                    <a:pt x="37893" y="345941"/>
                  </a:lnTo>
                  <a:lnTo>
                    <a:pt x="64987" y="378777"/>
                  </a:lnTo>
                  <a:lnTo>
                    <a:pt x="97825" y="405870"/>
                  </a:lnTo>
                  <a:lnTo>
                    <a:pt x="135515" y="426327"/>
                  </a:lnTo>
                  <a:lnTo>
                    <a:pt x="177164" y="439255"/>
                  </a:lnTo>
                  <a:lnTo>
                    <a:pt x="221881" y="443763"/>
                  </a:lnTo>
                  <a:lnTo>
                    <a:pt x="1257058" y="443763"/>
                  </a:lnTo>
                  <a:lnTo>
                    <a:pt x="1301775" y="439255"/>
                  </a:lnTo>
                  <a:lnTo>
                    <a:pt x="1343425" y="426327"/>
                  </a:lnTo>
                  <a:lnTo>
                    <a:pt x="1381115" y="405870"/>
                  </a:lnTo>
                  <a:lnTo>
                    <a:pt x="1413952" y="378777"/>
                  </a:lnTo>
                  <a:lnTo>
                    <a:pt x="1441046" y="345941"/>
                  </a:lnTo>
                  <a:lnTo>
                    <a:pt x="1461503" y="308253"/>
                  </a:lnTo>
                  <a:lnTo>
                    <a:pt x="1474432" y="266607"/>
                  </a:lnTo>
                  <a:lnTo>
                    <a:pt x="1478940" y="221894"/>
                  </a:lnTo>
                  <a:lnTo>
                    <a:pt x="1474432" y="177173"/>
                  </a:lnTo>
                  <a:lnTo>
                    <a:pt x="1461503" y="135520"/>
                  </a:lnTo>
                  <a:lnTo>
                    <a:pt x="1441046" y="97828"/>
                  </a:lnTo>
                  <a:lnTo>
                    <a:pt x="1413952" y="64989"/>
                  </a:lnTo>
                  <a:lnTo>
                    <a:pt x="1381115" y="37894"/>
                  </a:lnTo>
                  <a:lnTo>
                    <a:pt x="1343425" y="17436"/>
                  </a:lnTo>
                  <a:lnTo>
                    <a:pt x="1301775" y="4507"/>
                  </a:lnTo>
                  <a:lnTo>
                    <a:pt x="1257058" y="0"/>
                  </a:lnTo>
                  <a:close/>
                </a:path>
              </a:pathLst>
            </a:custGeom>
            <a:solidFill>
              <a:srgbClr val="D5EFF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8" name="Google Shape;578;p18"/>
          <p:cNvSpPr txBox="1"/>
          <p:nvPr/>
        </p:nvSpPr>
        <p:spPr>
          <a:xfrm>
            <a:off x="3879762" y="4221502"/>
            <a:ext cx="89535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DEC 2023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8"/>
          <p:cNvSpPr/>
          <p:nvPr/>
        </p:nvSpPr>
        <p:spPr>
          <a:xfrm>
            <a:off x="3506196" y="5173424"/>
            <a:ext cx="1642745" cy="768985"/>
          </a:xfrm>
          <a:custGeom>
            <a:avLst/>
            <a:gdLst/>
            <a:ahLst/>
            <a:cxnLst/>
            <a:rect l="l" t="t" r="r" b="b"/>
            <a:pathLst>
              <a:path w="1642745" h="768985" extrusionOk="0">
                <a:moveTo>
                  <a:pt x="1282344" y="0"/>
                </a:moveTo>
                <a:lnTo>
                  <a:pt x="359994" y="0"/>
                </a:ln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0" y="408673"/>
                </a:lnTo>
                <a:lnTo>
                  <a:pt x="3286" y="457522"/>
                </a:lnTo>
                <a:lnTo>
                  <a:pt x="12859" y="504373"/>
                </a:lnTo>
                <a:lnTo>
                  <a:pt x="28290" y="548798"/>
                </a:lnTo>
                <a:lnTo>
                  <a:pt x="49149" y="590368"/>
                </a:lnTo>
                <a:lnTo>
                  <a:pt x="75009" y="628654"/>
                </a:lnTo>
                <a:lnTo>
                  <a:pt x="105440" y="663227"/>
                </a:lnTo>
                <a:lnTo>
                  <a:pt x="140012" y="693657"/>
                </a:lnTo>
                <a:lnTo>
                  <a:pt x="178298" y="719517"/>
                </a:lnTo>
                <a:lnTo>
                  <a:pt x="219868" y="740377"/>
                </a:lnTo>
                <a:lnTo>
                  <a:pt x="264293" y="755808"/>
                </a:lnTo>
                <a:lnTo>
                  <a:pt x="311145" y="765381"/>
                </a:lnTo>
                <a:lnTo>
                  <a:pt x="359994" y="768667"/>
                </a:lnTo>
                <a:lnTo>
                  <a:pt x="1282344" y="768667"/>
                </a:lnTo>
                <a:lnTo>
                  <a:pt x="1331193" y="765381"/>
                </a:lnTo>
                <a:lnTo>
                  <a:pt x="1378045" y="755808"/>
                </a:lnTo>
                <a:lnTo>
                  <a:pt x="1422472" y="740377"/>
                </a:lnTo>
                <a:lnTo>
                  <a:pt x="1464043" y="719517"/>
                </a:lnTo>
                <a:lnTo>
                  <a:pt x="1502330" y="693657"/>
                </a:lnTo>
                <a:lnTo>
                  <a:pt x="1536904" y="663227"/>
                </a:lnTo>
                <a:lnTo>
                  <a:pt x="1567336" y="628654"/>
                </a:lnTo>
                <a:lnTo>
                  <a:pt x="1593198" y="590368"/>
                </a:lnTo>
                <a:lnTo>
                  <a:pt x="1614059" y="548798"/>
                </a:lnTo>
                <a:lnTo>
                  <a:pt x="1629490" y="504373"/>
                </a:lnTo>
                <a:lnTo>
                  <a:pt x="1639064" y="457522"/>
                </a:lnTo>
                <a:lnTo>
                  <a:pt x="1642351" y="408673"/>
                </a:lnTo>
                <a:lnTo>
                  <a:pt x="1642351" y="360006"/>
                </a:lnTo>
                <a:lnTo>
                  <a:pt x="1639064" y="311155"/>
                </a:lnTo>
                <a:lnTo>
                  <a:pt x="1629490" y="264301"/>
                </a:lnTo>
                <a:lnTo>
                  <a:pt x="1614059" y="219873"/>
                </a:lnTo>
                <a:lnTo>
                  <a:pt x="1593198" y="178302"/>
                </a:lnTo>
                <a:lnTo>
                  <a:pt x="1567336" y="140015"/>
                </a:lnTo>
                <a:lnTo>
                  <a:pt x="1536904" y="105441"/>
                </a:lnTo>
                <a:lnTo>
                  <a:pt x="1502330" y="75010"/>
                </a:lnTo>
                <a:lnTo>
                  <a:pt x="1464043" y="49150"/>
                </a:lnTo>
                <a:lnTo>
                  <a:pt x="1422472" y="28290"/>
                </a:lnTo>
                <a:lnTo>
                  <a:pt x="1378045" y="12859"/>
                </a:lnTo>
                <a:lnTo>
                  <a:pt x="1331193" y="3286"/>
                </a:lnTo>
                <a:lnTo>
                  <a:pt x="1282344" y="0"/>
                </a:lnTo>
                <a:close/>
              </a:path>
            </a:pathLst>
          </a:custGeom>
          <a:solidFill>
            <a:srgbClr val="BCDA8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18"/>
          <p:cNvSpPr txBox="1"/>
          <p:nvPr/>
        </p:nvSpPr>
        <p:spPr>
          <a:xfrm>
            <a:off x="3803033" y="5438919"/>
            <a:ext cx="1135500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67030" marR="5080" lvl="0" indent="-3549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Design &amp; IP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8"/>
          <p:cNvSpPr/>
          <p:nvPr/>
        </p:nvSpPr>
        <p:spPr>
          <a:xfrm>
            <a:off x="6205323" y="4112330"/>
            <a:ext cx="1479550" cy="443865"/>
          </a:xfrm>
          <a:custGeom>
            <a:avLst/>
            <a:gdLst/>
            <a:ahLst/>
            <a:cxnLst/>
            <a:rect l="l" t="t" r="r" b="b"/>
            <a:pathLst>
              <a:path w="1479550" h="443864" extrusionOk="0">
                <a:moveTo>
                  <a:pt x="1257058" y="0"/>
                </a:moveTo>
                <a:lnTo>
                  <a:pt x="221881" y="0"/>
                </a:lnTo>
                <a:lnTo>
                  <a:pt x="177164" y="4507"/>
                </a:lnTo>
                <a:lnTo>
                  <a:pt x="135515" y="17436"/>
                </a:lnTo>
                <a:lnTo>
                  <a:pt x="97825" y="37894"/>
                </a:lnTo>
                <a:lnTo>
                  <a:pt x="64987" y="64989"/>
                </a:lnTo>
                <a:lnTo>
                  <a:pt x="37893" y="97828"/>
                </a:lnTo>
                <a:lnTo>
                  <a:pt x="17436" y="135520"/>
                </a:lnTo>
                <a:lnTo>
                  <a:pt x="4507" y="177173"/>
                </a:lnTo>
                <a:lnTo>
                  <a:pt x="0" y="221894"/>
                </a:lnTo>
                <a:lnTo>
                  <a:pt x="4507" y="266607"/>
                </a:lnTo>
                <a:lnTo>
                  <a:pt x="17436" y="308253"/>
                </a:lnTo>
                <a:lnTo>
                  <a:pt x="37893" y="345941"/>
                </a:lnTo>
                <a:lnTo>
                  <a:pt x="64987" y="378777"/>
                </a:lnTo>
                <a:lnTo>
                  <a:pt x="97825" y="405870"/>
                </a:lnTo>
                <a:lnTo>
                  <a:pt x="135515" y="426327"/>
                </a:lnTo>
                <a:lnTo>
                  <a:pt x="177164" y="439255"/>
                </a:lnTo>
                <a:lnTo>
                  <a:pt x="221881" y="443763"/>
                </a:lnTo>
                <a:lnTo>
                  <a:pt x="1257058" y="443763"/>
                </a:lnTo>
                <a:lnTo>
                  <a:pt x="1301775" y="439255"/>
                </a:lnTo>
                <a:lnTo>
                  <a:pt x="1343425" y="426327"/>
                </a:lnTo>
                <a:lnTo>
                  <a:pt x="1381115" y="405870"/>
                </a:lnTo>
                <a:lnTo>
                  <a:pt x="1413952" y="378777"/>
                </a:lnTo>
                <a:lnTo>
                  <a:pt x="1441046" y="345941"/>
                </a:lnTo>
                <a:lnTo>
                  <a:pt x="1461503" y="308253"/>
                </a:lnTo>
                <a:lnTo>
                  <a:pt x="1474432" y="266607"/>
                </a:lnTo>
                <a:lnTo>
                  <a:pt x="1478940" y="221894"/>
                </a:lnTo>
                <a:lnTo>
                  <a:pt x="1474432" y="177173"/>
                </a:lnTo>
                <a:lnTo>
                  <a:pt x="1461503" y="135520"/>
                </a:lnTo>
                <a:lnTo>
                  <a:pt x="1441046" y="97828"/>
                </a:lnTo>
                <a:lnTo>
                  <a:pt x="1413952" y="64989"/>
                </a:lnTo>
                <a:lnTo>
                  <a:pt x="1381115" y="37894"/>
                </a:lnTo>
                <a:lnTo>
                  <a:pt x="1343425" y="17436"/>
                </a:lnTo>
                <a:lnTo>
                  <a:pt x="1301775" y="4507"/>
                </a:lnTo>
                <a:lnTo>
                  <a:pt x="1257058" y="0"/>
                </a:lnTo>
                <a:close/>
              </a:path>
            </a:pathLst>
          </a:custGeom>
          <a:solidFill>
            <a:srgbClr val="D8CAE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18"/>
          <p:cNvSpPr txBox="1"/>
          <p:nvPr/>
        </p:nvSpPr>
        <p:spPr>
          <a:xfrm>
            <a:off x="6503477" y="4223833"/>
            <a:ext cx="1486654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</a:rPr>
              <a:t>DEC</a:t>
            </a: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 2024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8"/>
          <p:cNvSpPr/>
          <p:nvPr/>
        </p:nvSpPr>
        <p:spPr>
          <a:xfrm>
            <a:off x="6085815" y="5173424"/>
            <a:ext cx="1642745" cy="768985"/>
          </a:xfrm>
          <a:custGeom>
            <a:avLst/>
            <a:gdLst/>
            <a:ahLst/>
            <a:cxnLst/>
            <a:rect l="l" t="t" r="r" b="b"/>
            <a:pathLst>
              <a:path w="1642745" h="768985" extrusionOk="0">
                <a:moveTo>
                  <a:pt x="1282344" y="0"/>
                </a:moveTo>
                <a:lnTo>
                  <a:pt x="359994" y="0"/>
                </a:ln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0" y="408673"/>
                </a:lnTo>
                <a:lnTo>
                  <a:pt x="3286" y="457522"/>
                </a:lnTo>
                <a:lnTo>
                  <a:pt x="12859" y="504373"/>
                </a:lnTo>
                <a:lnTo>
                  <a:pt x="28290" y="548798"/>
                </a:lnTo>
                <a:lnTo>
                  <a:pt x="49149" y="590368"/>
                </a:lnTo>
                <a:lnTo>
                  <a:pt x="75009" y="628654"/>
                </a:lnTo>
                <a:lnTo>
                  <a:pt x="105440" y="663227"/>
                </a:lnTo>
                <a:lnTo>
                  <a:pt x="140012" y="693657"/>
                </a:lnTo>
                <a:lnTo>
                  <a:pt x="178298" y="719517"/>
                </a:lnTo>
                <a:lnTo>
                  <a:pt x="219868" y="740377"/>
                </a:lnTo>
                <a:lnTo>
                  <a:pt x="264293" y="755808"/>
                </a:lnTo>
                <a:lnTo>
                  <a:pt x="311145" y="765381"/>
                </a:lnTo>
                <a:lnTo>
                  <a:pt x="359994" y="768667"/>
                </a:lnTo>
                <a:lnTo>
                  <a:pt x="1282344" y="768667"/>
                </a:lnTo>
                <a:lnTo>
                  <a:pt x="1331193" y="765381"/>
                </a:lnTo>
                <a:lnTo>
                  <a:pt x="1378045" y="755808"/>
                </a:lnTo>
                <a:lnTo>
                  <a:pt x="1422472" y="740377"/>
                </a:lnTo>
                <a:lnTo>
                  <a:pt x="1464043" y="719517"/>
                </a:lnTo>
                <a:lnTo>
                  <a:pt x="1502330" y="693657"/>
                </a:lnTo>
                <a:lnTo>
                  <a:pt x="1536904" y="663227"/>
                </a:lnTo>
                <a:lnTo>
                  <a:pt x="1567336" y="628654"/>
                </a:lnTo>
                <a:lnTo>
                  <a:pt x="1593198" y="590368"/>
                </a:lnTo>
                <a:lnTo>
                  <a:pt x="1614059" y="548798"/>
                </a:lnTo>
                <a:lnTo>
                  <a:pt x="1629490" y="504373"/>
                </a:lnTo>
                <a:lnTo>
                  <a:pt x="1639064" y="457522"/>
                </a:lnTo>
                <a:lnTo>
                  <a:pt x="1642351" y="408673"/>
                </a:lnTo>
                <a:lnTo>
                  <a:pt x="1642351" y="360006"/>
                </a:lnTo>
                <a:lnTo>
                  <a:pt x="1639064" y="311155"/>
                </a:lnTo>
                <a:lnTo>
                  <a:pt x="1629490" y="264301"/>
                </a:lnTo>
                <a:lnTo>
                  <a:pt x="1614059" y="219873"/>
                </a:lnTo>
                <a:lnTo>
                  <a:pt x="1593198" y="178302"/>
                </a:lnTo>
                <a:lnTo>
                  <a:pt x="1567336" y="140015"/>
                </a:lnTo>
                <a:lnTo>
                  <a:pt x="1536904" y="105441"/>
                </a:lnTo>
                <a:lnTo>
                  <a:pt x="1502330" y="75010"/>
                </a:lnTo>
                <a:lnTo>
                  <a:pt x="1464043" y="49150"/>
                </a:lnTo>
                <a:lnTo>
                  <a:pt x="1422472" y="28290"/>
                </a:lnTo>
                <a:lnTo>
                  <a:pt x="1378045" y="12859"/>
                </a:lnTo>
                <a:lnTo>
                  <a:pt x="1331193" y="3286"/>
                </a:lnTo>
                <a:lnTo>
                  <a:pt x="1282344" y="0"/>
                </a:lnTo>
                <a:close/>
              </a:path>
            </a:pathLst>
          </a:custGeom>
          <a:solidFill>
            <a:srgbClr val="BCDA8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8"/>
          <p:cNvSpPr txBox="1"/>
          <p:nvPr/>
        </p:nvSpPr>
        <p:spPr>
          <a:xfrm>
            <a:off x="6491014" y="5326967"/>
            <a:ext cx="890269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Prototype (TRL</a:t>
            </a:r>
            <a:r>
              <a:rPr lang="en-US" sz="1500" dirty="0">
                <a:solidFill>
                  <a:srgbClr val="0B183A"/>
                </a:solidFill>
              </a:rPr>
              <a:t>4</a:t>
            </a: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18"/>
          <p:cNvSpPr/>
          <p:nvPr/>
        </p:nvSpPr>
        <p:spPr>
          <a:xfrm>
            <a:off x="8747133" y="4112330"/>
            <a:ext cx="1479550" cy="443865"/>
          </a:xfrm>
          <a:custGeom>
            <a:avLst/>
            <a:gdLst/>
            <a:ahLst/>
            <a:cxnLst/>
            <a:rect l="l" t="t" r="r" b="b"/>
            <a:pathLst>
              <a:path w="1479550" h="443864" extrusionOk="0">
                <a:moveTo>
                  <a:pt x="1257058" y="0"/>
                </a:moveTo>
                <a:lnTo>
                  <a:pt x="221881" y="0"/>
                </a:lnTo>
                <a:lnTo>
                  <a:pt x="177164" y="4507"/>
                </a:lnTo>
                <a:lnTo>
                  <a:pt x="135515" y="17436"/>
                </a:lnTo>
                <a:lnTo>
                  <a:pt x="97825" y="37894"/>
                </a:lnTo>
                <a:lnTo>
                  <a:pt x="64987" y="64989"/>
                </a:lnTo>
                <a:lnTo>
                  <a:pt x="37893" y="97828"/>
                </a:lnTo>
                <a:lnTo>
                  <a:pt x="17436" y="135520"/>
                </a:lnTo>
                <a:lnTo>
                  <a:pt x="4507" y="177173"/>
                </a:lnTo>
                <a:lnTo>
                  <a:pt x="0" y="221894"/>
                </a:lnTo>
                <a:lnTo>
                  <a:pt x="4507" y="266607"/>
                </a:lnTo>
                <a:lnTo>
                  <a:pt x="17436" y="308253"/>
                </a:lnTo>
                <a:lnTo>
                  <a:pt x="37893" y="345941"/>
                </a:lnTo>
                <a:lnTo>
                  <a:pt x="64987" y="378777"/>
                </a:lnTo>
                <a:lnTo>
                  <a:pt x="97825" y="405870"/>
                </a:lnTo>
                <a:lnTo>
                  <a:pt x="135515" y="426327"/>
                </a:lnTo>
                <a:lnTo>
                  <a:pt x="177164" y="439255"/>
                </a:lnTo>
                <a:lnTo>
                  <a:pt x="221881" y="443763"/>
                </a:lnTo>
                <a:lnTo>
                  <a:pt x="1257058" y="443763"/>
                </a:lnTo>
                <a:lnTo>
                  <a:pt x="1301775" y="439255"/>
                </a:lnTo>
                <a:lnTo>
                  <a:pt x="1343425" y="426327"/>
                </a:lnTo>
                <a:lnTo>
                  <a:pt x="1381115" y="405870"/>
                </a:lnTo>
                <a:lnTo>
                  <a:pt x="1413952" y="378777"/>
                </a:lnTo>
                <a:lnTo>
                  <a:pt x="1441046" y="345941"/>
                </a:lnTo>
                <a:lnTo>
                  <a:pt x="1461503" y="308253"/>
                </a:lnTo>
                <a:lnTo>
                  <a:pt x="1474432" y="266607"/>
                </a:lnTo>
                <a:lnTo>
                  <a:pt x="1478940" y="221894"/>
                </a:lnTo>
                <a:lnTo>
                  <a:pt x="1474432" y="177173"/>
                </a:lnTo>
                <a:lnTo>
                  <a:pt x="1461503" y="135520"/>
                </a:lnTo>
                <a:lnTo>
                  <a:pt x="1441046" y="97828"/>
                </a:lnTo>
                <a:lnTo>
                  <a:pt x="1413952" y="64989"/>
                </a:lnTo>
                <a:lnTo>
                  <a:pt x="1381115" y="37894"/>
                </a:lnTo>
                <a:lnTo>
                  <a:pt x="1343425" y="17436"/>
                </a:lnTo>
                <a:lnTo>
                  <a:pt x="1301775" y="4507"/>
                </a:lnTo>
                <a:lnTo>
                  <a:pt x="1257058" y="0"/>
                </a:lnTo>
                <a:close/>
              </a:path>
            </a:pathLst>
          </a:custGeom>
          <a:solidFill>
            <a:srgbClr val="D5EF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8"/>
          <p:cNvSpPr txBox="1"/>
          <p:nvPr/>
        </p:nvSpPr>
        <p:spPr>
          <a:xfrm>
            <a:off x="9250356" y="4221502"/>
            <a:ext cx="47307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2026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18"/>
          <p:cNvSpPr/>
          <p:nvPr/>
        </p:nvSpPr>
        <p:spPr>
          <a:xfrm>
            <a:off x="8665434" y="5173424"/>
            <a:ext cx="1642745" cy="768985"/>
          </a:xfrm>
          <a:custGeom>
            <a:avLst/>
            <a:gdLst/>
            <a:ahLst/>
            <a:cxnLst/>
            <a:rect l="l" t="t" r="r" b="b"/>
            <a:pathLst>
              <a:path w="1642745" h="768985" extrusionOk="0">
                <a:moveTo>
                  <a:pt x="1282344" y="0"/>
                </a:moveTo>
                <a:lnTo>
                  <a:pt x="359994" y="0"/>
                </a:ln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0" y="408673"/>
                </a:lnTo>
                <a:lnTo>
                  <a:pt x="3286" y="457522"/>
                </a:lnTo>
                <a:lnTo>
                  <a:pt x="12859" y="504373"/>
                </a:lnTo>
                <a:lnTo>
                  <a:pt x="28290" y="548798"/>
                </a:lnTo>
                <a:lnTo>
                  <a:pt x="49149" y="590368"/>
                </a:lnTo>
                <a:lnTo>
                  <a:pt x="75009" y="628654"/>
                </a:lnTo>
                <a:lnTo>
                  <a:pt x="105440" y="663227"/>
                </a:lnTo>
                <a:lnTo>
                  <a:pt x="140012" y="693657"/>
                </a:lnTo>
                <a:lnTo>
                  <a:pt x="178298" y="719517"/>
                </a:lnTo>
                <a:lnTo>
                  <a:pt x="219868" y="740377"/>
                </a:lnTo>
                <a:lnTo>
                  <a:pt x="264293" y="755808"/>
                </a:lnTo>
                <a:lnTo>
                  <a:pt x="311145" y="765381"/>
                </a:lnTo>
                <a:lnTo>
                  <a:pt x="359994" y="768667"/>
                </a:lnTo>
                <a:lnTo>
                  <a:pt x="1282344" y="768667"/>
                </a:lnTo>
                <a:lnTo>
                  <a:pt x="1331193" y="765381"/>
                </a:lnTo>
                <a:lnTo>
                  <a:pt x="1378045" y="755808"/>
                </a:lnTo>
                <a:lnTo>
                  <a:pt x="1422472" y="740377"/>
                </a:lnTo>
                <a:lnTo>
                  <a:pt x="1464043" y="719517"/>
                </a:lnTo>
                <a:lnTo>
                  <a:pt x="1502330" y="693657"/>
                </a:lnTo>
                <a:lnTo>
                  <a:pt x="1536904" y="663227"/>
                </a:lnTo>
                <a:lnTo>
                  <a:pt x="1567336" y="628654"/>
                </a:lnTo>
                <a:lnTo>
                  <a:pt x="1593198" y="590368"/>
                </a:lnTo>
                <a:lnTo>
                  <a:pt x="1614059" y="548798"/>
                </a:lnTo>
                <a:lnTo>
                  <a:pt x="1629490" y="504373"/>
                </a:lnTo>
                <a:lnTo>
                  <a:pt x="1639064" y="457522"/>
                </a:lnTo>
                <a:lnTo>
                  <a:pt x="1642351" y="408673"/>
                </a:lnTo>
                <a:lnTo>
                  <a:pt x="1642351" y="360006"/>
                </a:lnTo>
                <a:lnTo>
                  <a:pt x="1639064" y="311155"/>
                </a:lnTo>
                <a:lnTo>
                  <a:pt x="1629490" y="264301"/>
                </a:lnTo>
                <a:lnTo>
                  <a:pt x="1614059" y="219873"/>
                </a:lnTo>
                <a:lnTo>
                  <a:pt x="1593198" y="178302"/>
                </a:lnTo>
                <a:lnTo>
                  <a:pt x="1567336" y="140015"/>
                </a:lnTo>
                <a:lnTo>
                  <a:pt x="1536904" y="105441"/>
                </a:lnTo>
                <a:lnTo>
                  <a:pt x="1502330" y="75010"/>
                </a:lnTo>
                <a:lnTo>
                  <a:pt x="1464043" y="49150"/>
                </a:lnTo>
                <a:lnTo>
                  <a:pt x="1422472" y="28290"/>
                </a:lnTo>
                <a:lnTo>
                  <a:pt x="1378045" y="12859"/>
                </a:lnTo>
                <a:lnTo>
                  <a:pt x="1331193" y="3286"/>
                </a:lnTo>
                <a:lnTo>
                  <a:pt x="1282344" y="0"/>
                </a:lnTo>
                <a:close/>
              </a:path>
            </a:pathLst>
          </a:custGeom>
          <a:solidFill>
            <a:srgbClr val="BCDA8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18"/>
          <p:cNvSpPr/>
          <p:nvPr/>
        </p:nvSpPr>
        <p:spPr>
          <a:xfrm>
            <a:off x="11240600" y="4583370"/>
            <a:ext cx="870585" cy="560705"/>
          </a:xfrm>
          <a:custGeom>
            <a:avLst/>
            <a:gdLst/>
            <a:ahLst/>
            <a:cxnLst/>
            <a:rect l="l" t="t" r="r" b="b"/>
            <a:pathLst>
              <a:path w="870584" h="560704" extrusionOk="0">
                <a:moveTo>
                  <a:pt x="590092" y="0"/>
                </a:moveTo>
                <a:lnTo>
                  <a:pt x="280250" y="0"/>
                </a:lnTo>
                <a:lnTo>
                  <a:pt x="234793" y="3667"/>
                </a:lnTo>
                <a:lnTo>
                  <a:pt x="191671" y="14286"/>
                </a:lnTo>
                <a:lnTo>
                  <a:pt x="151460" y="31278"/>
                </a:lnTo>
                <a:lnTo>
                  <a:pt x="114739" y="54068"/>
                </a:lnTo>
                <a:lnTo>
                  <a:pt x="82084" y="82078"/>
                </a:lnTo>
                <a:lnTo>
                  <a:pt x="54073" y="114731"/>
                </a:lnTo>
                <a:lnTo>
                  <a:pt x="31281" y="151451"/>
                </a:lnTo>
                <a:lnTo>
                  <a:pt x="14287" y="191659"/>
                </a:lnTo>
                <a:lnTo>
                  <a:pt x="3668" y="234781"/>
                </a:lnTo>
                <a:lnTo>
                  <a:pt x="0" y="280238"/>
                </a:lnTo>
                <a:lnTo>
                  <a:pt x="3668" y="325698"/>
                </a:lnTo>
                <a:lnTo>
                  <a:pt x="14287" y="368822"/>
                </a:lnTo>
                <a:lnTo>
                  <a:pt x="31281" y="409033"/>
                </a:lnTo>
                <a:lnTo>
                  <a:pt x="54073" y="445754"/>
                </a:lnTo>
                <a:lnTo>
                  <a:pt x="82084" y="478409"/>
                </a:lnTo>
                <a:lnTo>
                  <a:pt x="114739" y="506419"/>
                </a:lnTo>
                <a:lnTo>
                  <a:pt x="151460" y="529209"/>
                </a:lnTo>
                <a:lnTo>
                  <a:pt x="191671" y="546202"/>
                </a:lnTo>
                <a:lnTo>
                  <a:pt x="234793" y="556821"/>
                </a:lnTo>
                <a:lnTo>
                  <a:pt x="280250" y="560489"/>
                </a:lnTo>
                <a:lnTo>
                  <a:pt x="590092" y="560489"/>
                </a:lnTo>
                <a:lnTo>
                  <a:pt x="635550" y="556821"/>
                </a:lnTo>
                <a:lnTo>
                  <a:pt x="678672" y="546202"/>
                </a:lnTo>
                <a:lnTo>
                  <a:pt x="718882" y="529209"/>
                </a:lnTo>
                <a:lnTo>
                  <a:pt x="755603" y="506419"/>
                </a:lnTo>
                <a:lnTo>
                  <a:pt x="788258" y="478409"/>
                </a:lnTo>
                <a:lnTo>
                  <a:pt x="816270" y="445754"/>
                </a:lnTo>
                <a:lnTo>
                  <a:pt x="839061" y="409033"/>
                </a:lnTo>
                <a:lnTo>
                  <a:pt x="856055" y="368822"/>
                </a:lnTo>
                <a:lnTo>
                  <a:pt x="866675" y="325698"/>
                </a:lnTo>
                <a:lnTo>
                  <a:pt x="870343" y="280238"/>
                </a:lnTo>
                <a:lnTo>
                  <a:pt x="866675" y="234781"/>
                </a:lnTo>
                <a:lnTo>
                  <a:pt x="856055" y="191659"/>
                </a:lnTo>
                <a:lnTo>
                  <a:pt x="839061" y="151451"/>
                </a:lnTo>
                <a:lnTo>
                  <a:pt x="816270" y="114731"/>
                </a:lnTo>
                <a:lnTo>
                  <a:pt x="788258" y="82078"/>
                </a:lnTo>
                <a:lnTo>
                  <a:pt x="755603" y="54068"/>
                </a:lnTo>
                <a:lnTo>
                  <a:pt x="718882" y="31278"/>
                </a:lnTo>
                <a:lnTo>
                  <a:pt x="678672" y="14286"/>
                </a:lnTo>
                <a:lnTo>
                  <a:pt x="635550" y="3667"/>
                </a:lnTo>
                <a:lnTo>
                  <a:pt x="590092" y="0"/>
                </a:lnTo>
                <a:close/>
              </a:path>
            </a:pathLst>
          </a:custGeom>
          <a:solidFill>
            <a:srgbClr val="BCDA8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18"/>
          <p:cNvSpPr txBox="1"/>
          <p:nvPr/>
        </p:nvSpPr>
        <p:spPr>
          <a:xfrm>
            <a:off x="8983312" y="5330805"/>
            <a:ext cx="1129153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37820" marR="5080" lvl="0" indent="-32575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Commercial</a:t>
            </a:r>
          </a:p>
          <a:p>
            <a:pPr marL="337820" marR="5080" lvl="0" indent="-32575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Pilot (TRL7)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18"/>
          <p:cNvSpPr txBox="1"/>
          <p:nvPr/>
        </p:nvSpPr>
        <p:spPr>
          <a:xfrm>
            <a:off x="11438452" y="4665168"/>
            <a:ext cx="534035" cy="42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73660" marR="5080" lvl="0" indent="-6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Orders 2027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2" name="Google Shape;59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1991" y="6634467"/>
            <a:ext cx="1462316" cy="53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8213" y="7313028"/>
            <a:ext cx="836496" cy="7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29199" y="6839252"/>
            <a:ext cx="894092" cy="874801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18"/>
          <p:cNvSpPr/>
          <p:nvPr/>
        </p:nvSpPr>
        <p:spPr>
          <a:xfrm>
            <a:off x="4737482" y="6354009"/>
            <a:ext cx="0" cy="2232025"/>
          </a:xfrm>
          <a:custGeom>
            <a:avLst/>
            <a:gdLst/>
            <a:ahLst/>
            <a:cxnLst/>
            <a:rect l="l" t="t" r="r" b="b"/>
            <a:pathLst>
              <a:path w="120000" h="2232025" extrusionOk="0">
                <a:moveTo>
                  <a:pt x="0" y="0"/>
                </a:moveTo>
                <a:lnTo>
                  <a:pt x="0" y="2231999"/>
                </a:lnTo>
              </a:path>
            </a:pathLst>
          </a:custGeom>
          <a:noFill/>
          <a:ln w="17975" cap="flat" cmpd="sng">
            <a:solidFill>
              <a:srgbClr val="6C6A8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18"/>
          <p:cNvSpPr/>
          <p:nvPr/>
        </p:nvSpPr>
        <p:spPr>
          <a:xfrm>
            <a:off x="908999" y="6354009"/>
            <a:ext cx="0" cy="2232025"/>
          </a:xfrm>
          <a:custGeom>
            <a:avLst/>
            <a:gdLst/>
            <a:ahLst/>
            <a:cxnLst/>
            <a:rect l="l" t="t" r="r" b="b"/>
            <a:pathLst>
              <a:path w="120000" h="2232025" extrusionOk="0">
                <a:moveTo>
                  <a:pt x="0" y="0"/>
                </a:moveTo>
                <a:lnTo>
                  <a:pt x="0" y="2231999"/>
                </a:lnTo>
              </a:path>
            </a:pathLst>
          </a:custGeom>
          <a:noFill/>
          <a:ln w="17975" cap="flat" cmpd="sng">
            <a:solidFill>
              <a:srgbClr val="6C6A8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18"/>
          <p:cNvSpPr/>
          <p:nvPr/>
        </p:nvSpPr>
        <p:spPr>
          <a:xfrm>
            <a:off x="12095641" y="6354009"/>
            <a:ext cx="0" cy="2232025"/>
          </a:xfrm>
          <a:custGeom>
            <a:avLst/>
            <a:gdLst/>
            <a:ahLst/>
            <a:cxnLst/>
            <a:rect l="l" t="t" r="r" b="b"/>
            <a:pathLst>
              <a:path w="120000" h="2232025" extrusionOk="0">
                <a:moveTo>
                  <a:pt x="0" y="0"/>
                </a:moveTo>
                <a:lnTo>
                  <a:pt x="0" y="2231999"/>
                </a:lnTo>
              </a:path>
            </a:pathLst>
          </a:custGeom>
          <a:noFill/>
          <a:ln w="17975" cap="flat" cmpd="sng">
            <a:solidFill>
              <a:srgbClr val="6C6A8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9" name="Google Shape;599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52375" y="6922704"/>
            <a:ext cx="1755109" cy="45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86806" y="6931624"/>
            <a:ext cx="1889121" cy="382042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18"/>
          <p:cNvSpPr/>
          <p:nvPr/>
        </p:nvSpPr>
        <p:spPr>
          <a:xfrm>
            <a:off x="926575" y="4112330"/>
            <a:ext cx="1479550" cy="443865"/>
          </a:xfrm>
          <a:custGeom>
            <a:avLst/>
            <a:gdLst/>
            <a:ahLst/>
            <a:cxnLst/>
            <a:rect l="l" t="t" r="r" b="b"/>
            <a:pathLst>
              <a:path w="1479550" h="443864" extrusionOk="0">
                <a:moveTo>
                  <a:pt x="1257058" y="0"/>
                </a:moveTo>
                <a:lnTo>
                  <a:pt x="221881" y="0"/>
                </a:lnTo>
                <a:lnTo>
                  <a:pt x="177164" y="4507"/>
                </a:lnTo>
                <a:lnTo>
                  <a:pt x="135515" y="17436"/>
                </a:lnTo>
                <a:lnTo>
                  <a:pt x="97825" y="37894"/>
                </a:lnTo>
                <a:lnTo>
                  <a:pt x="64987" y="64989"/>
                </a:lnTo>
                <a:lnTo>
                  <a:pt x="37893" y="97828"/>
                </a:lnTo>
                <a:lnTo>
                  <a:pt x="17436" y="135520"/>
                </a:lnTo>
                <a:lnTo>
                  <a:pt x="4507" y="177173"/>
                </a:lnTo>
                <a:lnTo>
                  <a:pt x="0" y="221894"/>
                </a:lnTo>
                <a:lnTo>
                  <a:pt x="4507" y="266607"/>
                </a:lnTo>
                <a:lnTo>
                  <a:pt x="17436" y="308253"/>
                </a:lnTo>
                <a:lnTo>
                  <a:pt x="37893" y="345941"/>
                </a:lnTo>
                <a:lnTo>
                  <a:pt x="64987" y="378777"/>
                </a:lnTo>
                <a:lnTo>
                  <a:pt x="97825" y="405870"/>
                </a:lnTo>
                <a:lnTo>
                  <a:pt x="135515" y="426327"/>
                </a:lnTo>
                <a:lnTo>
                  <a:pt x="177164" y="439255"/>
                </a:lnTo>
                <a:lnTo>
                  <a:pt x="221881" y="443763"/>
                </a:lnTo>
                <a:lnTo>
                  <a:pt x="1257058" y="443763"/>
                </a:lnTo>
                <a:lnTo>
                  <a:pt x="1301775" y="439255"/>
                </a:lnTo>
                <a:lnTo>
                  <a:pt x="1343425" y="426327"/>
                </a:lnTo>
                <a:lnTo>
                  <a:pt x="1381115" y="405870"/>
                </a:lnTo>
                <a:lnTo>
                  <a:pt x="1413952" y="378777"/>
                </a:lnTo>
                <a:lnTo>
                  <a:pt x="1441046" y="345941"/>
                </a:lnTo>
                <a:lnTo>
                  <a:pt x="1461503" y="308253"/>
                </a:lnTo>
                <a:lnTo>
                  <a:pt x="1474432" y="266607"/>
                </a:lnTo>
                <a:lnTo>
                  <a:pt x="1478940" y="221894"/>
                </a:lnTo>
                <a:lnTo>
                  <a:pt x="1474432" y="177173"/>
                </a:lnTo>
                <a:lnTo>
                  <a:pt x="1461503" y="135520"/>
                </a:lnTo>
                <a:lnTo>
                  <a:pt x="1441046" y="97828"/>
                </a:lnTo>
                <a:lnTo>
                  <a:pt x="1413952" y="64989"/>
                </a:lnTo>
                <a:lnTo>
                  <a:pt x="1381115" y="37894"/>
                </a:lnTo>
                <a:lnTo>
                  <a:pt x="1343425" y="17436"/>
                </a:lnTo>
                <a:lnTo>
                  <a:pt x="1301775" y="4507"/>
                </a:lnTo>
                <a:lnTo>
                  <a:pt x="1257058" y="0"/>
                </a:lnTo>
                <a:close/>
              </a:path>
            </a:pathLst>
          </a:custGeom>
          <a:solidFill>
            <a:srgbClr val="D5EF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18"/>
          <p:cNvSpPr txBox="1"/>
          <p:nvPr/>
        </p:nvSpPr>
        <p:spPr>
          <a:xfrm>
            <a:off x="1218535" y="4221502"/>
            <a:ext cx="89535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JAN 2022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18"/>
          <p:cNvSpPr/>
          <p:nvPr/>
        </p:nvSpPr>
        <p:spPr>
          <a:xfrm>
            <a:off x="926578" y="5173424"/>
            <a:ext cx="1642745" cy="768985"/>
          </a:xfrm>
          <a:custGeom>
            <a:avLst/>
            <a:gdLst/>
            <a:ahLst/>
            <a:cxnLst/>
            <a:rect l="l" t="t" r="r" b="b"/>
            <a:pathLst>
              <a:path w="1642745" h="768985" extrusionOk="0">
                <a:moveTo>
                  <a:pt x="1282344" y="0"/>
                </a:moveTo>
                <a:lnTo>
                  <a:pt x="359994" y="0"/>
                </a:ln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0" y="408673"/>
                </a:lnTo>
                <a:lnTo>
                  <a:pt x="3286" y="457522"/>
                </a:lnTo>
                <a:lnTo>
                  <a:pt x="12859" y="504373"/>
                </a:lnTo>
                <a:lnTo>
                  <a:pt x="28290" y="548798"/>
                </a:lnTo>
                <a:lnTo>
                  <a:pt x="49149" y="590368"/>
                </a:lnTo>
                <a:lnTo>
                  <a:pt x="75009" y="628654"/>
                </a:lnTo>
                <a:lnTo>
                  <a:pt x="105440" y="663227"/>
                </a:lnTo>
                <a:lnTo>
                  <a:pt x="140012" y="693657"/>
                </a:lnTo>
                <a:lnTo>
                  <a:pt x="178298" y="719517"/>
                </a:lnTo>
                <a:lnTo>
                  <a:pt x="219868" y="740377"/>
                </a:lnTo>
                <a:lnTo>
                  <a:pt x="264293" y="755808"/>
                </a:lnTo>
                <a:lnTo>
                  <a:pt x="311145" y="765381"/>
                </a:lnTo>
                <a:lnTo>
                  <a:pt x="359994" y="768667"/>
                </a:lnTo>
                <a:lnTo>
                  <a:pt x="1282344" y="768667"/>
                </a:lnTo>
                <a:lnTo>
                  <a:pt x="1331196" y="765381"/>
                </a:lnTo>
                <a:lnTo>
                  <a:pt x="1378050" y="755808"/>
                </a:lnTo>
                <a:lnTo>
                  <a:pt x="1422477" y="740377"/>
                </a:lnTo>
                <a:lnTo>
                  <a:pt x="1464048" y="719517"/>
                </a:lnTo>
                <a:lnTo>
                  <a:pt x="1502335" y="693657"/>
                </a:lnTo>
                <a:lnTo>
                  <a:pt x="1536909" y="663227"/>
                </a:lnTo>
                <a:lnTo>
                  <a:pt x="1567340" y="628654"/>
                </a:lnTo>
                <a:lnTo>
                  <a:pt x="1593200" y="590368"/>
                </a:lnTo>
                <a:lnTo>
                  <a:pt x="1614060" y="548798"/>
                </a:lnTo>
                <a:lnTo>
                  <a:pt x="1629491" y="504373"/>
                </a:lnTo>
                <a:lnTo>
                  <a:pt x="1639064" y="457522"/>
                </a:lnTo>
                <a:lnTo>
                  <a:pt x="1642351" y="408673"/>
                </a:lnTo>
                <a:lnTo>
                  <a:pt x="1642351" y="360006"/>
                </a:lnTo>
                <a:lnTo>
                  <a:pt x="1639064" y="311155"/>
                </a:lnTo>
                <a:lnTo>
                  <a:pt x="1629491" y="264301"/>
                </a:lnTo>
                <a:lnTo>
                  <a:pt x="1614060" y="219873"/>
                </a:lnTo>
                <a:lnTo>
                  <a:pt x="1593200" y="178302"/>
                </a:lnTo>
                <a:lnTo>
                  <a:pt x="1567340" y="140015"/>
                </a:lnTo>
                <a:lnTo>
                  <a:pt x="1536909" y="105441"/>
                </a:lnTo>
                <a:lnTo>
                  <a:pt x="1502335" y="75010"/>
                </a:lnTo>
                <a:lnTo>
                  <a:pt x="1464048" y="49150"/>
                </a:lnTo>
                <a:lnTo>
                  <a:pt x="1422477" y="28290"/>
                </a:lnTo>
                <a:lnTo>
                  <a:pt x="1378050" y="12859"/>
                </a:lnTo>
                <a:lnTo>
                  <a:pt x="1331196" y="3286"/>
                </a:lnTo>
                <a:lnTo>
                  <a:pt x="1282344" y="0"/>
                </a:lnTo>
                <a:close/>
              </a:path>
            </a:pathLst>
          </a:custGeom>
          <a:solidFill>
            <a:srgbClr val="BCDA8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18"/>
          <p:cNvSpPr txBox="1"/>
          <p:nvPr/>
        </p:nvSpPr>
        <p:spPr>
          <a:xfrm>
            <a:off x="1218525" y="5330750"/>
            <a:ext cx="11781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1155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Desktop R&amp;D &amp; PoC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8" name="Google Shape;608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04314" y="7408066"/>
            <a:ext cx="1953569" cy="505486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18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8891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610" name="Google Shape;610;p18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9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 extrusionOk="0">
                <a:moveTo>
                  <a:pt x="13004647" y="0"/>
                </a:moveTo>
                <a:lnTo>
                  <a:pt x="0" y="0"/>
                </a:lnTo>
                <a:lnTo>
                  <a:pt x="0" y="9753485"/>
                </a:lnTo>
                <a:lnTo>
                  <a:pt x="13004647" y="9753485"/>
                </a:lnTo>
                <a:lnTo>
                  <a:pt x="13004647" y="0"/>
                </a:lnTo>
                <a:close/>
              </a:path>
            </a:pathLst>
          </a:custGeom>
          <a:solidFill>
            <a:srgbClr val="EEED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19"/>
          <p:cNvSpPr/>
          <p:nvPr/>
        </p:nvSpPr>
        <p:spPr>
          <a:xfrm>
            <a:off x="0" y="540004"/>
            <a:ext cx="13004800" cy="936625"/>
          </a:xfrm>
          <a:custGeom>
            <a:avLst/>
            <a:gdLst/>
            <a:ahLst/>
            <a:cxnLst/>
            <a:rect l="l" t="t" r="r" b="b"/>
            <a:pathLst>
              <a:path w="13004800" h="936625" extrusionOk="0">
                <a:moveTo>
                  <a:pt x="13004647" y="0"/>
                </a:moveTo>
                <a:lnTo>
                  <a:pt x="0" y="0"/>
                </a:lnTo>
                <a:lnTo>
                  <a:pt x="0" y="936002"/>
                </a:lnTo>
                <a:lnTo>
                  <a:pt x="13004647" y="936002"/>
                </a:lnTo>
                <a:lnTo>
                  <a:pt x="13004647" y="0"/>
                </a:lnTo>
                <a:close/>
              </a:path>
            </a:pathLst>
          </a:custGeom>
          <a:solidFill>
            <a:srgbClr val="0B183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7" name="Google Shape;617;p19"/>
          <p:cNvGrpSpPr/>
          <p:nvPr/>
        </p:nvGrpSpPr>
        <p:grpSpPr>
          <a:xfrm>
            <a:off x="900002" y="5607154"/>
            <a:ext cx="11205210" cy="665480"/>
            <a:chOff x="900002" y="5607154"/>
            <a:chExt cx="11205210" cy="665480"/>
          </a:xfrm>
        </p:grpSpPr>
        <p:sp>
          <p:nvSpPr>
            <p:cNvPr id="618" name="Google Shape;618;p19"/>
            <p:cNvSpPr/>
            <p:nvPr/>
          </p:nvSpPr>
          <p:spPr>
            <a:xfrm>
              <a:off x="900002" y="5607154"/>
              <a:ext cx="11205210" cy="665480"/>
            </a:xfrm>
            <a:custGeom>
              <a:avLst/>
              <a:gdLst/>
              <a:ahLst/>
              <a:cxnLst/>
              <a:rect l="l" t="t" r="r" b="b"/>
              <a:pathLst>
                <a:path w="11205210" h="665479" extrusionOk="0">
                  <a:moveTo>
                    <a:pt x="10872000" y="0"/>
                  </a:moveTo>
                  <a:lnTo>
                    <a:pt x="332638" y="0"/>
                  </a:lnTo>
                  <a:lnTo>
                    <a:pt x="283481" y="3606"/>
                  </a:lnTo>
                  <a:lnTo>
                    <a:pt x="236565" y="14084"/>
                  </a:lnTo>
                  <a:lnTo>
                    <a:pt x="192403" y="30917"/>
                  </a:lnTo>
                  <a:lnTo>
                    <a:pt x="151510" y="53591"/>
                  </a:lnTo>
                  <a:lnTo>
                    <a:pt x="114400" y="81592"/>
                  </a:lnTo>
                  <a:lnTo>
                    <a:pt x="81588" y="114405"/>
                  </a:lnTo>
                  <a:lnTo>
                    <a:pt x="53588" y="151515"/>
                  </a:lnTo>
                  <a:lnTo>
                    <a:pt x="30915" y="192408"/>
                  </a:lnTo>
                  <a:lnTo>
                    <a:pt x="14083" y="236570"/>
                  </a:lnTo>
                  <a:lnTo>
                    <a:pt x="3606" y="283484"/>
                  </a:lnTo>
                  <a:lnTo>
                    <a:pt x="0" y="332638"/>
                  </a:lnTo>
                  <a:lnTo>
                    <a:pt x="3606" y="381794"/>
                  </a:lnTo>
                  <a:lnTo>
                    <a:pt x="14083" y="428711"/>
                  </a:lnTo>
                  <a:lnTo>
                    <a:pt x="30915" y="472873"/>
                  </a:lnTo>
                  <a:lnTo>
                    <a:pt x="53588" y="513766"/>
                  </a:lnTo>
                  <a:lnTo>
                    <a:pt x="81588" y="550876"/>
                  </a:lnTo>
                  <a:lnTo>
                    <a:pt x="114400" y="583688"/>
                  </a:lnTo>
                  <a:lnTo>
                    <a:pt x="151510" y="611688"/>
                  </a:lnTo>
                  <a:lnTo>
                    <a:pt x="192403" y="634361"/>
                  </a:lnTo>
                  <a:lnTo>
                    <a:pt x="236565" y="651193"/>
                  </a:lnTo>
                  <a:lnTo>
                    <a:pt x="283481" y="661670"/>
                  </a:lnTo>
                  <a:lnTo>
                    <a:pt x="332638" y="665276"/>
                  </a:lnTo>
                  <a:lnTo>
                    <a:pt x="10872000" y="665276"/>
                  </a:lnTo>
                  <a:lnTo>
                    <a:pt x="10921153" y="661670"/>
                  </a:lnTo>
                  <a:lnTo>
                    <a:pt x="10968068" y="651193"/>
                  </a:lnTo>
                  <a:lnTo>
                    <a:pt x="11012229" y="634361"/>
                  </a:lnTo>
                  <a:lnTo>
                    <a:pt x="11053122" y="611688"/>
                  </a:lnTo>
                  <a:lnTo>
                    <a:pt x="11090233" y="583688"/>
                  </a:lnTo>
                  <a:lnTo>
                    <a:pt x="11123046" y="550876"/>
                  </a:lnTo>
                  <a:lnTo>
                    <a:pt x="11151046" y="513766"/>
                  </a:lnTo>
                  <a:lnTo>
                    <a:pt x="11173721" y="472873"/>
                  </a:lnTo>
                  <a:lnTo>
                    <a:pt x="11190554" y="428711"/>
                  </a:lnTo>
                  <a:lnTo>
                    <a:pt x="11201031" y="381794"/>
                  </a:lnTo>
                  <a:lnTo>
                    <a:pt x="11204638" y="332638"/>
                  </a:lnTo>
                  <a:lnTo>
                    <a:pt x="11201031" y="283484"/>
                  </a:lnTo>
                  <a:lnTo>
                    <a:pt x="11190554" y="236570"/>
                  </a:lnTo>
                  <a:lnTo>
                    <a:pt x="11173721" y="192408"/>
                  </a:lnTo>
                  <a:lnTo>
                    <a:pt x="11151046" y="151515"/>
                  </a:lnTo>
                  <a:lnTo>
                    <a:pt x="11123046" y="114405"/>
                  </a:lnTo>
                  <a:lnTo>
                    <a:pt x="11090233" y="81592"/>
                  </a:lnTo>
                  <a:lnTo>
                    <a:pt x="11053122" y="53591"/>
                  </a:lnTo>
                  <a:lnTo>
                    <a:pt x="11012229" y="30917"/>
                  </a:lnTo>
                  <a:lnTo>
                    <a:pt x="10968068" y="14084"/>
                  </a:lnTo>
                  <a:lnTo>
                    <a:pt x="10921153" y="3606"/>
                  </a:lnTo>
                  <a:lnTo>
                    <a:pt x="10872000" y="0"/>
                  </a:lnTo>
                  <a:close/>
                </a:path>
              </a:pathLst>
            </a:custGeom>
            <a:solidFill>
              <a:srgbClr val="AEE2F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9"/>
            <p:cNvSpPr/>
            <p:nvPr/>
          </p:nvSpPr>
          <p:spPr>
            <a:xfrm>
              <a:off x="7546321" y="5607154"/>
              <a:ext cx="4558665" cy="665480"/>
            </a:xfrm>
            <a:custGeom>
              <a:avLst/>
              <a:gdLst/>
              <a:ahLst/>
              <a:cxnLst/>
              <a:rect l="l" t="t" r="r" b="b"/>
              <a:pathLst>
                <a:path w="4558665" h="665479" extrusionOk="0">
                  <a:moveTo>
                    <a:pt x="4225683" y="0"/>
                  </a:moveTo>
                  <a:lnTo>
                    <a:pt x="332638" y="0"/>
                  </a:lnTo>
                  <a:lnTo>
                    <a:pt x="283481" y="3606"/>
                  </a:lnTo>
                  <a:lnTo>
                    <a:pt x="236565" y="14084"/>
                  </a:lnTo>
                  <a:lnTo>
                    <a:pt x="192403" y="30917"/>
                  </a:lnTo>
                  <a:lnTo>
                    <a:pt x="151510" y="53591"/>
                  </a:lnTo>
                  <a:lnTo>
                    <a:pt x="114400" y="81592"/>
                  </a:lnTo>
                  <a:lnTo>
                    <a:pt x="81588" y="114405"/>
                  </a:lnTo>
                  <a:lnTo>
                    <a:pt x="53588" y="151515"/>
                  </a:lnTo>
                  <a:lnTo>
                    <a:pt x="30915" y="192408"/>
                  </a:lnTo>
                  <a:lnTo>
                    <a:pt x="14083" y="236570"/>
                  </a:lnTo>
                  <a:lnTo>
                    <a:pt x="3606" y="283484"/>
                  </a:lnTo>
                  <a:lnTo>
                    <a:pt x="0" y="332638"/>
                  </a:lnTo>
                  <a:lnTo>
                    <a:pt x="3606" y="381794"/>
                  </a:lnTo>
                  <a:lnTo>
                    <a:pt x="14083" y="428711"/>
                  </a:lnTo>
                  <a:lnTo>
                    <a:pt x="30915" y="472873"/>
                  </a:lnTo>
                  <a:lnTo>
                    <a:pt x="53588" y="513766"/>
                  </a:lnTo>
                  <a:lnTo>
                    <a:pt x="81588" y="550876"/>
                  </a:lnTo>
                  <a:lnTo>
                    <a:pt x="114400" y="583688"/>
                  </a:lnTo>
                  <a:lnTo>
                    <a:pt x="151510" y="611688"/>
                  </a:lnTo>
                  <a:lnTo>
                    <a:pt x="192403" y="634361"/>
                  </a:lnTo>
                  <a:lnTo>
                    <a:pt x="236565" y="651193"/>
                  </a:lnTo>
                  <a:lnTo>
                    <a:pt x="283481" y="661670"/>
                  </a:lnTo>
                  <a:lnTo>
                    <a:pt x="332638" y="665276"/>
                  </a:lnTo>
                  <a:lnTo>
                    <a:pt x="4225683" y="665276"/>
                  </a:lnTo>
                  <a:lnTo>
                    <a:pt x="4274837" y="661670"/>
                  </a:lnTo>
                  <a:lnTo>
                    <a:pt x="4321752" y="651193"/>
                  </a:lnTo>
                  <a:lnTo>
                    <a:pt x="4365913" y="634361"/>
                  </a:lnTo>
                  <a:lnTo>
                    <a:pt x="4406806" y="611688"/>
                  </a:lnTo>
                  <a:lnTo>
                    <a:pt x="4443916" y="583688"/>
                  </a:lnTo>
                  <a:lnTo>
                    <a:pt x="4476729" y="550876"/>
                  </a:lnTo>
                  <a:lnTo>
                    <a:pt x="4504730" y="513766"/>
                  </a:lnTo>
                  <a:lnTo>
                    <a:pt x="4527404" y="472873"/>
                  </a:lnTo>
                  <a:lnTo>
                    <a:pt x="4544238" y="428711"/>
                  </a:lnTo>
                  <a:lnTo>
                    <a:pt x="4554715" y="381794"/>
                  </a:lnTo>
                  <a:lnTo>
                    <a:pt x="4558322" y="332638"/>
                  </a:lnTo>
                  <a:lnTo>
                    <a:pt x="4554715" y="283484"/>
                  </a:lnTo>
                  <a:lnTo>
                    <a:pt x="4544238" y="236570"/>
                  </a:lnTo>
                  <a:lnTo>
                    <a:pt x="4527404" y="192408"/>
                  </a:lnTo>
                  <a:lnTo>
                    <a:pt x="4504730" y="151515"/>
                  </a:lnTo>
                  <a:lnTo>
                    <a:pt x="4476729" y="114405"/>
                  </a:lnTo>
                  <a:lnTo>
                    <a:pt x="4443916" y="81592"/>
                  </a:lnTo>
                  <a:lnTo>
                    <a:pt x="4406806" y="53591"/>
                  </a:lnTo>
                  <a:lnTo>
                    <a:pt x="4365913" y="30917"/>
                  </a:lnTo>
                  <a:lnTo>
                    <a:pt x="4321752" y="14084"/>
                  </a:lnTo>
                  <a:lnTo>
                    <a:pt x="4274837" y="3606"/>
                  </a:lnTo>
                  <a:lnTo>
                    <a:pt x="4225683" y="0"/>
                  </a:lnTo>
                  <a:close/>
                </a:path>
              </a:pathLst>
            </a:custGeom>
            <a:solidFill>
              <a:srgbClr val="CAE19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20" name="Google Shape;62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7022" y="304555"/>
            <a:ext cx="1600761" cy="1406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94028" y="751858"/>
            <a:ext cx="327444" cy="545757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19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19"/>
          <p:cNvSpPr/>
          <p:nvPr/>
        </p:nvSpPr>
        <p:spPr>
          <a:xfrm>
            <a:off x="899999" y="2983267"/>
            <a:ext cx="2746375" cy="0"/>
          </a:xfrm>
          <a:custGeom>
            <a:avLst/>
            <a:gdLst/>
            <a:ahLst/>
            <a:cxnLst/>
            <a:rect l="l" t="t" r="r" b="b"/>
            <a:pathLst>
              <a:path w="2746375" h="120000" extrusionOk="0">
                <a:moveTo>
                  <a:pt x="0" y="0"/>
                </a:moveTo>
                <a:lnTo>
                  <a:pt x="2746324" y="0"/>
                </a:lnTo>
              </a:path>
            </a:pathLst>
          </a:custGeom>
          <a:noFill/>
          <a:ln w="36000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19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 To Market</a:t>
            </a:r>
            <a:endParaRPr/>
          </a:p>
        </p:txBody>
      </p:sp>
      <p:sp>
        <p:nvSpPr>
          <p:cNvPr id="625" name="Google Shape;625;p19"/>
          <p:cNvSpPr txBox="1"/>
          <p:nvPr/>
        </p:nvSpPr>
        <p:spPr>
          <a:xfrm>
            <a:off x="3651626" y="5765325"/>
            <a:ext cx="17013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Build Phase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19"/>
          <p:cNvSpPr txBox="1"/>
          <p:nvPr/>
        </p:nvSpPr>
        <p:spPr>
          <a:xfrm>
            <a:off x="9927500" y="5777050"/>
            <a:ext cx="18801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Growth Phase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19"/>
          <p:cNvSpPr txBox="1"/>
          <p:nvPr/>
        </p:nvSpPr>
        <p:spPr>
          <a:xfrm>
            <a:off x="861899" y="3538227"/>
            <a:ext cx="2923500" cy="11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1. University Research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(2022)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38100" marR="30480" lvl="0" indent="0" algn="l" rtl="0">
              <a:lnSpc>
                <a:spcPct val="102600"/>
              </a:lnSpc>
              <a:spcBef>
                <a:spcPts val="525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Instigated research into DAC following report by VCMi, to have real impact on reducing CO</a:t>
            </a:r>
            <a:r>
              <a:rPr lang="en-US" sz="1125" baseline="-250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from the atmosphere.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8" name="Google Shape;628;p19"/>
          <p:cNvGrpSpPr/>
          <p:nvPr/>
        </p:nvGrpSpPr>
        <p:grpSpPr>
          <a:xfrm>
            <a:off x="2100774" y="4846835"/>
            <a:ext cx="445770" cy="926025"/>
            <a:chOff x="2100774" y="4846835"/>
            <a:chExt cx="445770" cy="926025"/>
          </a:xfrm>
        </p:grpSpPr>
        <p:sp>
          <p:nvSpPr>
            <p:cNvPr id="629" name="Google Shape;629;p19"/>
            <p:cNvSpPr/>
            <p:nvPr/>
          </p:nvSpPr>
          <p:spPr>
            <a:xfrm>
              <a:off x="2323415" y="4846835"/>
              <a:ext cx="0" cy="457834"/>
            </a:xfrm>
            <a:custGeom>
              <a:avLst/>
              <a:gdLst/>
              <a:ahLst/>
              <a:cxnLst/>
              <a:rect l="l" t="t" r="r" b="b"/>
              <a:pathLst>
                <a:path w="120000" h="457835" extrusionOk="0">
                  <a:moveTo>
                    <a:pt x="0" y="457542"/>
                  </a:moveTo>
                  <a:lnTo>
                    <a:pt x="0" y="0"/>
                  </a:lnTo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9"/>
            <p:cNvSpPr/>
            <p:nvPr/>
          </p:nvSpPr>
          <p:spPr>
            <a:xfrm>
              <a:off x="2100774" y="5327090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69" h="445770" extrusionOk="0">
                  <a:moveTo>
                    <a:pt x="222643" y="0"/>
                  </a:move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9"/>
            <p:cNvSpPr/>
            <p:nvPr/>
          </p:nvSpPr>
          <p:spPr>
            <a:xfrm>
              <a:off x="2100774" y="5327090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69" h="445770" extrusionOk="0">
                  <a:moveTo>
                    <a:pt x="445287" y="222643"/>
                  </a:move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close/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2" name="Google Shape;632;p19"/>
          <p:cNvSpPr txBox="1"/>
          <p:nvPr/>
        </p:nvSpPr>
        <p:spPr>
          <a:xfrm>
            <a:off x="4591326" y="3538225"/>
            <a:ext cx="2619000" cy="11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3. Patent Application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(2022 Q4)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2600"/>
              </a:lnSpc>
              <a:spcBef>
                <a:spcPts val="525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Following successful trials and IP audit, applied for patent through Barker Brettel.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3" name="Google Shape;633;p19"/>
          <p:cNvGrpSpPr/>
          <p:nvPr/>
        </p:nvGrpSpPr>
        <p:grpSpPr>
          <a:xfrm>
            <a:off x="5743216" y="4860211"/>
            <a:ext cx="445770" cy="926024"/>
            <a:chOff x="5743216" y="4860211"/>
            <a:chExt cx="445770" cy="926024"/>
          </a:xfrm>
        </p:grpSpPr>
        <p:sp>
          <p:nvSpPr>
            <p:cNvPr id="634" name="Google Shape;634;p19"/>
            <p:cNvSpPr/>
            <p:nvPr/>
          </p:nvSpPr>
          <p:spPr>
            <a:xfrm>
              <a:off x="5965859" y="4860211"/>
              <a:ext cx="0" cy="457834"/>
            </a:xfrm>
            <a:custGeom>
              <a:avLst/>
              <a:gdLst/>
              <a:ahLst/>
              <a:cxnLst/>
              <a:rect l="l" t="t" r="r" b="b"/>
              <a:pathLst>
                <a:path w="120000" h="457835" extrusionOk="0">
                  <a:moveTo>
                    <a:pt x="0" y="457542"/>
                  </a:moveTo>
                  <a:lnTo>
                    <a:pt x="0" y="0"/>
                  </a:lnTo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9"/>
            <p:cNvSpPr/>
            <p:nvPr/>
          </p:nvSpPr>
          <p:spPr>
            <a:xfrm>
              <a:off x="5743216" y="5340465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222643" y="0"/>
                  </a:move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9"/>
            <p:cNvSpPr/>
            <p:nvPr/>
          </p:nvSpPr>
          <p:spPr>
            <a:xfrm>
              <a:off x="5743216" y="5340465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445287" y="222643"/>
                  </a:move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close/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7" name="Google Shape;637;p19"/>
          <p:cNvSpPr txBox="1"/>
          <p:nvPr/>
        </p:nvSpPr>
        <p:spPr>
          <a:xfrm>
            <a:off x="8172174" y="3538225"/>
            <a:ext cx="2221854" cy="115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5. Commercial Pilot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(2026)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2600"/>
              </a:lnSpc>
              <a:spcBef>
                <a:spcPts val="525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2no 40ft Containers – 1 for DAC &gt; </a:t>
            </a:r>
            <a:r>
              <a:rPr lang="en-US" sz="1300" dirty="0">
                <a:solidFill>
                  <a:srgbClr val="0B183A"/>
                </a:solidFill>
              </a:rPr>
              <a:t>SAF</a:t>
            </a: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; 1 for DAC &gt; </a:t>
            </a:r>
            <a:r>
              <a:rPr lang="en-US" sz="1300" dirty="0" err="1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emethanol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8" name="Google Shape;638;p19"/>
          <p:cNvGrpSpPr/>
          <p:nvPr/>
        </p:nvGrpSpPr>
        <p:grpSpPr>
          <a:xfrm>
            <a:off x="8804413" y="4860211"/>
            <a:ext cx="445770" cy="926024"/>
            <a:chOff x="8804413" y="4860211"/>
            <a:chExt cx="445770" cy="926024"/>
          </a:xfrm>
        </p:grpSpPr>
        <p:sp>
          <p:nvSpPr>
            <p:cNvPr id="639" name="Google Shape;639;p19"/>
            <p:cNvSpPr/>
            <p:nvPr/>
          </p:nvSpPr>
          <p:spPr>
            <a:xfrm>
              <a:off x="9027055" y="4860211"/>
              <a:ext cx="0" cy="457834"/>
            </a:xfrm>
            <a:custGeom>
              <a:avLst/>
              <a:gdLst/>
              <a:ahLst/>
              <a:cxnLst/>
              <a:rect l="l" t="t" r="r" b="b"/>
              <a:pathLst>
                <a:path w="120000" h="457835" extrusionOk="0">
                  <a:moveTo>
                    <a:pt x="0" y="457542"/>
                  </a:moveTo>
                  <a:lnTo>
                    <a:pt x="0" y="0"/>
                  </a:lnTo>
                </a:path>
              </a:pathLst>
            </a:custGeom>
            <a:noFill/>
            <a:ln w="36000" cap="flat" cmpd="sng">
              <a:solidFill>
                <a:srgbClr val="9ACA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9"/>
            <p:cNvSpPr/>
            <p:nvPr/>
          </p:nvSpPr>
          <p:spPr>
            <a:xfrm>
              <a:off x="8804413" y="5340465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222643" y="0"/>
                  </a:move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9"/>
            <p:cNvSpPr/>
            <p:nvPr/>
          </p:nvSpPr>
          <p:spPr>
            <a:xfrm>
              <a:off x="8804413" y="5340465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445287" y="222643"/>
                  </a:move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close/>
                </a:path>
              </a:pathLst>
            </a:custGeom>
            <a:noFill/>
            <a:ln w="36000" cap="flat" cmpd="sng">
              <a:solidFill>
                <a:srgbClr val="9ACA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2" name="Google Shape;642;p19"/>
          <p:cNvSpPr txBox="1"/>
          <p:nvPr/>
        </p:nvSpPr>
        <p:spPr>
          <a:xfrm>
            <a:off x="1689625" y="7250300"/>
            <a:ext cx="2568000" cy="11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2. Feasibility Study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(2023 Q2)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2600"/>
              </a:lnSpc>
              <a:spcBef>
                <a:spcPts val="525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Entered into partnerships with AMRC and STFC. Results showed DAC was technically feasible.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3" name="Google Shape;643;p19"/>
          <p:cNvGrpSpPr/>
          <p:nvPr/>
        </p:nvGrpSpPr>
        <p:grpSpPr>
          <a:xfrm>
            <a:off x="2709670" y="6106834"/>
            <a:ext cx="445770" cy="925833"/>
            <a:chOff x="2709670" y="6106834"/>
            <a:chExt cx="445770" cy="925833"/>
          </a:xfrm>
        </p:grpSpPr>
        <p:sp>
          <p:nvSpPr>
            <p:cNvPr id="644" name="Google Shape;644;p19"/>
            <p:cNvSpPr/>
            <p:nvPr/>
          </p:nvSpPr>
          <p:spPr>
            <a:xfrm>
              <a:off x="2932314" y="6574833"/>
              <a:ext cx="0" cy="457834"/>
            </a:xfrm>
            <a:custGeom>
              <a:avLst/>
              <a:gdLst/>
              <a:ahLst/>
              <a:cxnLst/>
              <a:rect l="l" t="t" r="r" b="b"/>
              <a:pathLst>
                <a:path w="120000" h="457834" extrusionOk="0">
                  <a:moveTo>
                    <a:pt x="0" y="0"/>
                  </a:moveTo>
                  <a:lnTo>
                    <a:pt x="0" y="457542"/>
                  </a:lnTo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9"/>
            <p:cNvSpPr/>
            <p:nvPr/>
          </p:nvSpPr>
          <p:spPr>
            <a:xfrm>
              <a:off x="2709670" y="6106834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69" h="445770" extrusionOk="0">
                  <a:moveTo>
                    <a:pt x="222643" y="0"/>
                  </a:move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9"/>
            <p:cNvSpPr/>
            <p:nvPr/>
          </p:nvSpPr>
          <p:spPr>
            <a:xfrm>
              <a:off x="2709670" y="6106834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69" h="445770" extrusionOk="0">
                  <a:moveTo>
                    <a:pt x="0" y="222643"/>
                  </a:move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close/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7" name="Google Shape;647;p19"/>
          <p:cNvSpPr txBox="1"/>
          <p:nvPr/>
        </p:nvSpPr>
        <p:spPr>
          <a:xfrm>
            <a:off x="5218375" y="7250300"/>
            <a:ext cx="2106300" cy="11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4. Prototype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(2024 - DEC)</a:t>
            </a:r>
            <a:endParaRPr sz="1500" dirty="0"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2600"/>
              </a:lnSpc>
              <a:spcBef>
                <a:spcPts val="525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Build of demo unit and videos at AMRC - baseline performance data at Lab 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8" name="Google Shape;648;p19"/>
          <p:cNvGrpSpPr/>
          <p:nvPr/>
        </p:nvGrpSpPr>
        <p:grpSpPr>
          <a:xfrm>
            <a:off x="6178509" y="6106834"/>
            <a:ext cx="445770" cy="925833"/>
            <a:chOff x="6178509" y="6106834"/>
            <a:chExt cx="445770" cy="925833"/>
          </a:xfrm>
        </p:grpSpPr>
        <p:sp>
          <p:nvSpPr>
            <p:cNvPr id="649" name="Google Shape;649;p19"/>
            <p:cNvSpPr/>
            <p:nvPr/>
          </p:nvSpPr>
          <p:spPr>
            <a:xfrm>
              <a:off x="6401155" y="6574833"/>
              <a:ext cx="0" cy="457834"/>
            </a:xfrm>
            <a:custGeom>
              <a:avLst/>
              <a:gdLst/>
              <a:ahLst/>
              <a:cxnLst/>
              <a:rect l="l" t="t" r="r" b="b"/>
              <a:pathLst>
                <a:path w="120000" h="457834" extrusionOk="0">
                  <a:moveTo>
                    <a:pt x="0" y="0"/>
                  </a:moveTo>
                  <a:lnTo>
                    <a:pt x="0" y="457542"/>
                  </a:lnTo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9"/>
            <p:cNvSpPr/>
            <p:nvPr/>
          </p:nvSpPr>
          <p:spPr>
            <a:xfrm>
              <a:off x="6178509" y="6106834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222643" y="0"/>
                  </a:move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9"/>
            <p:cNvSpPr/>
            <p:nvPr/>
          </p:nvSpPr>
          <p:spPr>
            <a:xfrm>
              <a:off x="6178509" y="6106834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0" y="222643"/>
                  </a:move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close/>
                </a:path>
              </a:pathLst>
            </a:custGeom>
            <a:noFill/>
            <a:ln w="36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2" name="Google Shape;652;p19"/>
          <p:cNvSpPr txBox="1"/>
          <p:nvPr/>
        </p:nvSpPr>
        <p:spPr>
          <a:xfrm>
            <a:off x="8627302" y="7250296"/>
            <a:ext cx="1880235" cy="115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6. </a:t>
            </a:r>
            <a:r>
              <a:rPr lang="en-US" sz="15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Tech Enabled Scale (2027)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12700" marR="22860" lvl="0" indent="0" algn="l" rtl="0">
              <a:lnSpc>
                <a:spcPct val="102600"/>
              </a:lnSpc>
              <a:spcBef>
                <a:spcPts val="525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AI &amp; Robotics - continual enhancements to process and design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3" name="Google Shape;653;p19"/>
          <p:cNvGrpSpPr/>
          <p:nvPr/>
        </p:nvGrpSpPr>
        <p:grpSpPr>
          <a:xfrm>
            <a:off x="9357968" y="6106834"/>
            <a:ext cx="445770" cy="925833"/>
            <a:chOff x="9357968" y="6106834"/>
            <a:chExt cx="445770" cy="925833"/>
          </a:xfrm>
        </p:grpSpPr>
        <p:sp>
          <p:nvSpPr>
            <p:cNvPr id="654" name="Google Shape;654;p19"/>
            <p:cNvSpPr/>
            <p:nvPr/>
          </p:nvSpPr>
          <p:spPr>
            <a:xfrm>
              <a:off x="9580612" y="6574833"/>
              <a:ext cx="0" cy="457834"/>
            </a:xfrm>
            <a:custGeom>
              <a:avLst/>
              <a:gdLst/>
              <a:ahLst/>
              <a:cxnLst/>
              <a:rect l="l" t="t" r="r" b="b"/>
              <a:pathLst>
                <a:path w="120000" h="457834" extrusionOk="0">
                  <a:moveTo>
                    <a:pt x="0" y="0"/>
                  </a:moveTo>
                  <a:lnTo>
                    <a:pt x="0" y="457542"/>
                  </a:lnTo>
                </a:path>
              </a:pathLst>
            </a:custGeom>
            <a:noFill/>
            <a:ln w="36000" cap="flat" cmpd="sng">
              <a:solidFill>
                <a:srgbClr val="9ACA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9"/>
            <p:cNvSpPr/>
            <p:nvPr/>
          </p:nvSpPr>
          <p:spPr>
            <a:xfrm>
              <a:off x="9357968" y="6106834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222643" y="0"/>
                  </a:move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9"/>
            <p:cNvSpPr/>
            <p:nvPr/>
          </p:nvSpPr>
          <p:spPr>
            <a:xfrm>
              <a:off x="9357968" y="6106834"/>
              <a:ext cx="445770" cy="445770"/>
            </a:xfrm>
            <a:custGeom>
              <a:avLst/>
              <a:gdLst/>
              <a:ahLst/>
              <a:cxnLst/>
              <a:rect l="l" t="t" r="r" b="b"/>
              <a:pathLst>
                <a:path w="445770" h="445770" extrusionOk="0">
                  <a:moveTo>
                    <a:pt x="0" y="222643"/>
                  </a:moveTo>
                  <a:lnTo>
                    <a:pt x="4523" y="267513"/>
                  </a:lnTo>
                  <a:lnTo>
                    <a:pt x="17496" y="309306"/>
                  </a:lnTo>
                  <a:lnTo>
                    <a:pt x="38024" y="347125"/>
                  </a:lnTo>
                  <a:lnTo>
                    <a:pt x="65211" y="380076"/>
                  </a:lnTo>
                  <a:lnTo>
                    <a:pt x="98162" y="407263"/>
                  </a:lnTo>
                  <a:lnTo>
                    <a:pt x="135981" y="427790"/>
                  </a:lnTo>
                  <a:lnTo>
                    <a:pt x="177773" y="440764"/>
                  </a:lnTo>
                  <a:lnTo>
                    <a:pt x="222643" y="445287"/>
                  </a:lnTo>
                  <a:lnTo>
                    <a:pt x="267513" y="440764"/>
                  </a:lnTo>
                  <a:lnTo>
                    <a:pt x="309306" y="427790"/>
                  </a:lnTo>
                  <a:lnTo>
                    <a:pt x="347125" y="407263"/>
                  </a:lnTo>
                  <a:lnTo>
                    <a:pt x="380076" y="380076"/>
                  </a:lnTo>
                  <a:lnTo>
                    <a:pt x="407263" y="347125"/>
                  </a:lnTo>
                  <a:lnTo>
                    <a:pt x="427790" y="309306"/>
                  </a:lnTo>
                  <a:lnTo>
                    <a:pt x="440764" y="267513"/>
                  </a:lnTo>
                  <a:lnTo>
                    <a:pt x="445287" y="222643"/>
                  </a:lnTo>
                  <a:lnTo>
                    <a:pt x="440764" y="177773"/>
                  </a:lnTo>
                  <a:lnTo>
                    <a:pt x="427790" y="135981"/>
                  </a:lnTo>
                  <a:lnTo>
                    <a:pt x="407263" y="98162"/>
                  </a:lnTo>
                  <a:lnTo>
                    <a:pt x="380076" y="65211"/>
                  </a:lnTo>
                  <a:lnTo>
                    <a:pt x="347125" y="38024"/>
                  </a:lnTo>
                  <a:lnTo>
                    <a:pt x="309306" y="17496"/>
                  </a:lnTo>
                  <a:lnTo>
                    <a:pt x="267513" y="4523"/>
                  </a:lnTo>
                  <a:lnTo>
                    <a:pt x="222643" y="0"/>
                  </a:lnTo>
                  <a:lnTo>
                    <a:pt x="177773" y="4523"/>
                  </a:lnTo>
                  <a:lnTo>
                    <a:pt x="135981" y="17496"/>
                  </a:lnTo>
                  <a:lnTo>
                    <a:pt x="98162" y="38024"/>
                  </a:lnTo>
                  <a:lnTo>
                    <a:pt x="65211" y="65211"/>
                  </a:lnTo>
                  <a:lnTo>
                    <a:pt x="38024" y="98162"/>
                  </a:lnTo>
                  <a:lnTo>
                    <a:pt x="17496" y="135981"/>
                  </a:lnTo>
                  <a:lnTo>
                    <a:pt x="4523" y="177773"/>
                  </a:lnTo>
                  <a:lnTo>
                    <a:pt x="0" y="222643"/>
                  </a:lnTo>
                  <a:close/>
                </a:path>
              </a:pathLst>
            </a:custGeom>
            <a:noFill/>
            <a:ln w="36000" cap="flat" cmpd="sng">
              <a:solidFill>
                <a:srgbClr val="9ACA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57" name="Google Shape;657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1439" y="731361"/>
            <a:ext cx="2194482" cy="553281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19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9512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659" name="Google Shape;659;p19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0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0"/>
          <p:cNvSpPr/>
          <p:nvPr/>
        </p:nvSpPr>
        <p:spPr>
          <a:xfrm>
            <a:off x="899999" y="2983267"/>
            <a:ext cx="4798695" cy="0"/>
          </a:xfrm>
          <a:custGeom>
            <a:avLst/>
            <a:gdLst/>
            <a:ahLst/>
            <a:cxnLst/>
            <a:rect l="l" t="t" r="r" b="b"/>
            <a:pathLst>
              <a:path w="4798695" h="120000" extrusionOk="0">
                <a:moveTo>
                  <a:pt x="0" y="0"/>
                </a:moveTo>
                <a:lnTo>
                  <a:pt x="4798314" y="0"/>
                </a:lnTo>
              </a:path>
            </a:pathLst>
          </a:custGeom>
          <a:noFill/>
          <a:ln w="36000" cap="flat" cmpd="sng">
            <a:solidFill>
              <a:srgbClr val="8B52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20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World Leading Advisors</a:t>
            </a:r>
            <a:endParaRPr/>
          </a:p>
        </p:txBody>
      </p:sp>
      <p:sp>
        <p:nvSpPr>
          <p:cNvPr id="667" name="Google Shape;667;p20"/>
          <p:cNvSpPr txBox="1"/>
          <p:nvPr/>
        </p:nvSpPr>
        <p:spPr>
          <a:xfrm>
            <a:off x="4999233" y="3567976"/>
            <a:ext cx="3141345" cy="71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Dr Ubaid Q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Computational Fluid Dynamics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20"/>
          <p:cNvSpPr txBox="1"/>
          <p:nvPr/>
        </p:nvSpPr>
        <p:spPr>
          <a:xfrm>
            <a:off x="5031600" y="4706992"/>
            <a:ext cx="26733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9539" marR="5080" lvl="0" indent="-117475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9ACA3C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CFD Scientist CFD methods in multi-phase flow and heat transfer to microflows, environmental flows and fluid-structure interactions.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20"/>
          <p:cNvSpPr/>
          <p:nvPr/>
        </p:nvSpPr>
        <p:spPr>
          <a:xfrm>
            <a:off x="5138590" y="4424063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20"/>
          <p:cNvSpPr txBox="1"/>
          <p:nvPr/>
        </p:nvSpPr>
        <p:spPr>
          <a:xfrm>
            <a:off x="5513572" y="6326895"/>
            <a:ext cx="2112645" cy="71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Dr Karl G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Consultant Engineer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20"/>
          <p:cNvSpPr txBox="1"/>
          <p:nvPr/>
        </p:nvSpPr>
        <p:spPr>
          <a:xfrm>
            <a:off x="4989650" y="7465900"/>
            <a:ext cx="323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9539" marR="5080" lvl="0" indent="-117475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4EC9F5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50 years’ experience in O&amp;G and new technology assessments – with broad background in CO2 Capture &amp; Geologic Storage “Colored” Hydrogen, and e-Fuels.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20"/>
          <p:cNvSpPr/>
          <p:nvPr/>
        </p:nvSpPr>
        <p:spPr>
          <a:xfrm>
            <a:off x="5138590" y="7182977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20"/>
          <p:cNvSpPr txBox="1"/>
          <p:nvPr/>
        </p:nvSpPr>
        <p:spPr>
          <a:xfrm>
            <a:off x="9329704" y="3567976"/>
            <a:ext cx="2004695" cy="71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Martyn G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Design Engineering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20"/>
          <p:cNvSpPr txBox="1"/>
          <p:nvPr/>
        </p:nvSpPr>
        <p:spPr>
          <a:xfrm>
            <a:off x="8794010" y="4706992"/>
            <a:ext cx="2750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9539" marR="5080" lvl="0" indent="-117475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9ACA3C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40 years’ experience in developing and implementing multi-disciplinary engineering solutions through focus on data management and M&amp;V.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20"/>
          <p:cNvSpPr/>
          <p:nvPr/>
        </p:nvSpPr>
        <p:spPr>
          <a:xfrm>
            <a:off x="8901000" y="4424063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20"/>
          <p:cNvSpPr txBox="1"/>
          <p:nvPr/>
        </p:nvSpPr>
        <p:spPr>
          <a:xfrm>
            <a:off x="8901149" y="6326900"/>
            <a:ext cx="28626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Ged. H OBE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Engineering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20"/>
          <p:cNvSpPr txBox="1"/>
          <p:nvPr/>
        </p:nvSpPr>
        <p:spPr>
          <a:xfrm>
            <a:off x="8752076" y="7465900"/>
            <a:ext cx="3011700" cy="83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9539" marR="5080" lvl="0" indent="-117475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4EC9F5"/>
              </a:buClr>
              <a:buSzPts val="1300"/>
              <a:buFont typeface="Arial"/>
              <a:buChar char="•"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Blue Chip M&amp;E and process engineering specialist with agile development experience and knowledge of start-up process .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20"/>
          <p:cNvSpPr/>
          <p:nvPr/>
        </p:nvSpPr>
        <p:spPr>
          <a:xfrm>
            <a:off x="8901000" y="7182977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8B52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20"/>
          <p:cNvSpPr txBox="1"/>
          <p:nvPr/>
        </p:nvSpPr>
        <p:spPr>
          <a:xfrm>
            <a:off x="1311071" y="3567976"/>
            <a:ext cx="2660650" cy="71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Dr Ya-Wen H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Computational Chemistry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20"/>
          <p:cNvSpPr txBox="1"/>
          <p:nvPr/>
        </p:nvSpPr>
        <p:spPr>
          <a:xfrm>
            <a:off x="1103300" y="4707000"/>
            <a:ext cx="3459300" cy="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9538" marR="5080" lvl="0" indent="-117475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4EC9F5"/>
              </a:buClr>
              <a:buSzPts val="1300"/>
              <a:buFont typeface="Arial"/>
              <a:buChar char="•"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Computational Chemistry Scientist with 25 years in protein structural determination, macromolecule interactions, and scripting scientific analysis skills.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20"/>
          <p:cNvSpPr/>
          <p:nvPr/>
        </p:nvSpPr>
        <p:spPr>
          <a:xfrm>
            <a:off x="1210289" y="4424063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20"/>
          <p:cNvSpPr txBox="1"/>
          <p:nvPr/>
        </p:nvSpPr>
        <p:spPr>
          <a:xfrm>
            <a:off x="1135675" y="6326900"/>
            <a:ext cx="31029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Dr Kathryn T</a:t>
            </a:r>
            <a:endParaRPr sz="23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Sustainable Energy Materials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20"/>
          <p:cNvSpPr txBox="1"/>
          <p:nvPr/>
        </p:nvSpPr>
        <p:spPr>
          <a:xfrm>
            <a:off x="1135676" y="7465900"/>
            <a:ext cx="3011700" cy="83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9539" marR="5080" lvl="0" indent="-117475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8B52A1"/>
              </a:buClr>
              <a:buSzPts val="1300"/>
              <a:buFont typeface="Arial"/>
              <a:buChar char="•"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Research focused on developing flexible, low-cost “green” fuels (hydrogen, CO2 reduction) and sustainable energy storage systems.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20"/>
          <p:cNvSpPr/>
          <p:nvPr/>
        </p:nvSpPr>
        <p:spPr>
          <a:xfrm>
            <a:off x="1242656" y="7182977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8B52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20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8558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686" name="Google Shape;686;p20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1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21"/>
          <p:cNvSpPr/>
          <p:nvPr/>
        </p:nvSpPr>
        <p:spPr>
          <a:xfrm>
            <a:off x="899999" y="2983267"/>
            <a:ext cx="3390265" cy="0"/>
          </a:xfrm>
          <a:custGeom>
            <a:avLst/>
            <a:gdLst/>
            <a:ahLst/>
            <a:cxnLst/>
            <a:rect l="l" t="t" r="r" b="b"/>
            <a:pathLst>
              <a:path w="3390265" h="120000" extrusionOk="0">
                <a:moveTo>
                  <a:pt x="0" y="0"/>
                </a:moveTo>
                <a:lnTo>
                  <a:pt x="3389947" y="0"/>
                </a:lnTo>
              </a:path>
            </a:pathLst>
          </a:custGeom>
          <a:noFill/>
          <a:ln w="36000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21"/>
          <p:cNvSpPr txBox="1">
            <a:spLocks noGrp="1"/>
          </p:cNvSpPr>
          <p:nvPr>
            <p:ph type="title"/>
          </p:nvPr>
        </p:nvSpPr>
        <p:spPr>
          <a:xfrm>
            <a:off x="887299" y="2305715"/>
            <a:ext cx="3767827" cy="54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Leadership Team</a:t>
            </a:r>
            <a:endParaRPr dirty="0"/>
          </a:p>
        </p:txBody>
      </p:sp>
      <p:sp>
        <p:nvSpPr>
          <p:cNvPr id="694" name="Google Shape;694;p21"/>
          <p:cNvSpPr txBox="1"/>
          <p:nvPr/>
        </p:nvSpPr>
        <p:spPr>
          <a:xfrm>
            <a:off x="3291732" y="5641663"/>
            <a:ext cx="2417445" cy="71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6413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Philip Hargreaves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Chief Executive Officer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21"/>
          <p:cNvSpPr txBox="1"/>
          <p:nvPr/>
        </p:nvSpPr>
        <p:spPr>
          <a:xfrm>
            <a:off x="2962225" y="6780675"/>
            <a:ext cx="3267000" cy="14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33985" marR="8255" lvl="0" indent="-121920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+20 years in sustainability management &amp; +15 years of C-Suite experience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132715" marR="716280" lvl="0" indent="-120650" algn="l" rtl="0">
              <a:lnSpc>
                <a:spcPct val="102600"/>
              </a:lnSpc>
              <a:spcBef>
                <a:spcPts val="850"/>
              </a:spcBef>
              <a:spcAft>
                <a:spcPts val="0"/>
              </a:spcAft>
              <a:buClr>
                <a:srgbClr val="9ACA3C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Sustainability and engineering consultants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129539" marR="5080" lvl="0" indent="-117475" algn="l" rtl="0">
              <a:lnSpc>
                <a:spcPct val="102600"/>
              </a:lnSpc>
              <a:spcBef>
                <a:spcPts val="850"/>
              </a:spcBef>
              <a:spcAft>
                <a:spcPts val="0"/>
              </a:spcAft>
              <a:buClr>
                <a:srgbClr val="8B52A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Recent successful innovation spin off to Series A (Thallo.io – Carbon as a Service)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6" name="Google Shape;696;p21"/>
          <p:cNvGrpSpPr/>
          <p:nvPr/>
        </p:nvGrpSpPr>
        <p:grpSpPr>
          <a:xfrm>
            <a:off x="3522673" y="3501909"/>
            <a:ext cx="1955164" cy="1955164"/>
            <a:chOff x="3522673" y="3501909"/>
            <a:chExt cx="1955164" cy="1955164"/>
          </a:xfrm>
        </p:grpSpPr>
        <p:pic>
          <p:nvPicPr>
            <p:cNvPr id="697" name="Google Shape;697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22675" y="3501910"/>
              <a:ext cx="1955088" cy="1955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8" name="Google Shape;698;p21"/>
            <p:cNvSpPr/>
            <p:nvPr/>
          </p:nvSpPr>
          <p:spPr>
            <a:xfrm>
              <a:off x="3522673" y="3501909"/>
              <a:ext cx="1955164" cy="1955164"/>
            </a:xfrm>
            <a:custGeom>
              <a:avLst/>
              <a:gdLst/>
              <a:ahLst/>
              <a:cxnLst/>
              <a:rect l="l" t="t" r="r" b="b"/>
              <a:pathLst>
                <a:path w="1955164" h="1955164" extrusionOk="0">
                  <a:moveTo>
                    <a:pt x="977544" y="1955076"/>
                  </a:moveTo>
                  <a:lnTo>
                    <a:pt x="1026333" y="1953879"/>
                  </a:lnTo>
                  <a:lnTo>
                    <a:pt x="1074502" y="1950328"/>
                  </a:lnTo>
                  <a:lnTo>
                    <a:pt x="1121997" y="1944477"/>
                  </a:lnTo>
                  <a:lnTo>
                    <a:pt x="1168760" y="1936382"/>
                  </a:lnTo>
                  <a:lnTo>
                    <a:pt x="1214736" y="1926101"/>
                  </a:lnTo>
                  <a:lnTo>
                    <a:pt x="1259869" y="1913688"/>
                  </a:lnTo>
                  <a:lnTo>
                    <a:pt x="1304103" y="1899200"/>
                  </a:lnTo>
                  <a:lnTo>
                    <a:pt x="1347382" y="1882692"/>
                  </a:lnTo>
                  <a:lnTo>
                    <a:pt x="1389649" y="1864222"/>
                  </a:lnTo>
                  <a:lnTo>
                    <a:pt x="1430850" y="1843843"/>
                  </a:lnTo>
                  <a:lnTo>
                    <a:pt x="1470927" y="1821614"/>
                  </a:lnTo>
                  <a:lnTo>
                    <a:pt x="1509824" y="1797589"/>
                  </a:lnTo>
                  <a:lnTo>
                    <a:pt x="1547487" y="1771826"/>
                  </a:lnTo>
                  <a:lnTo>
                    <a:pt x="1583858" y="1744378"/>
                  </a:lnTo>
                  <a:lnTo>
                    <a:pt x="1618882" y="1715304"/>
                  </a:lnTo>
                  <a:lnTo>
                    <a:pt x="1652503" y="1684658"/>
                  </a:lnTo>
                  <a:lnTo>
                    <a:pt x="1684665" y="1652497"/>
                  </a:lnTo>
                  <a:lnTo>
                    <a:pt x="1715311" y="1618877"/>
                  </a:lnTo>
                  <a:lnTo>
                    <a:pt x="1744386" y="1583853"/>
                  </a:lnTo>
                  <a:lnTo>
                    <a:pt x="1771834" y="1547483"/>
                  </a:lnTo>
                  <a:lnTo>
                    <a:pt x="1797598" y="1509821"/>
                  </a:lnTo>
                  <a:lnTo>
                    <a:pt x="1821624" y="1470923"/>
                  </a:lnTo>
                  <a:lnTo>
                    <a:pt x="1843853" y="1430847"/>
                  </a:lnTo>
                  <a:lnTo>
                    <a:pt x="1864232" y="1389647"/>
                  </a:lnTo>
                  <a:lnTo>
                    <a:pt x="1882703" y="1347380"/>
                  </a:lnTo>
                  <a:lnTo>
                    <a:pt x="1899211" y="1304102"/>
                  </a:lnTo>
                  <a:lnTo>
                    <a:pt x="1913700" y="1259868"/>
                  </a:lnTo>
                  <a:lnTo>
                    <a:pt x="1926113" y="1214736"/>
                  </a:lnTo>
                  <a:lnTo>
                    <a:pt x="1936395" y="1168760"/>
                  </a:lnTo>
                  <a:lnTo>
                    <a:pt x="1944489" y="1121997"/>
                  </a:lnTo>
                  <a:lnTo>
                    <a:pt x="1950340" y="1074502"/>
                  </a:lnTo>
                  <a:lnTo>
                    <a:pt x="1953892" y="1026333"/>
                  </a:lnTo>
                  <a:lnTo>
                    <a:pt x="1955088" y="977544"/>
                  </a:lnTo>
                  <a:lnTo>
                    <a:pt x="1953892" y="928755"/>
                  </a:lnTo>
                  <a:lnTo>
                    <a:pt x="1950340" y="880585"/>
                  </a:lnTo>
                  <a:lnTo>
                    <a:pt x="1944489" y="833091"/>
                  </a:lnTo>
                  <a:lnTo>
                    <a:pt x="1936395" y="786328"/>
                  </a:lnTo>
                  <a:lnTo>
                    <a:pt x="1926113" y="740351"/>
                  </a:lnTo>
                  <a:lnTo>
                    <a:pt x="1913700" y="695218"/>
                  </a:lnTo>
                  <a:lnTo>
                    <a:pt x="1899211" y="650984"/>
                  </a:lnTo>
                  <a:lnTo>
                    <a:pt x="1882703" y="607706"/>
                  </a:lnTo>
                  <a:lnTo>
                    <a:pt x="1864232" y="565438"/>
                  </a:lnTo>
                  <a:lnTo>
                    <a:pt x="1843853" y="524238"/>
                  </a:lnTo>
                  <a:lnTo>
                    <a:pt x="1821624" y="484161"/>
                  </a:lnTo>
                  <a:lnTo>
                    <a:pt x="1797598" y="445263"/>
                  </a:lnTo>
                  <a:lnTo>
                    <a:pt x="1771834" y="407601"/>
                  </a:lnTo>
                  <a:lnTo>
                    <a:pt x="1744386" y="371229"/>
                  </a:lnTo>
                  <a:lnTo>
                    <a:pt x="1715311" y="336205"/>
                  </a:lnTo>
                  <a:lnTo>
                    <a:pt x="1684665" y="302585"/>
                  </a:lnTo>
                  <a:lnTo>
                    <a:pt x="1652503" y="270423"/>
                  </a:lnTo>
                  <a:lnTo>
                    <a:pt x="1618882" y="239777"/>
                  </a:lnTo>
                  <a:lnTo>
                    <a:pt x="1583858" y="210702"/>
                  </a:lnTo>
                  <a:lnTo>
                    <a:pt x="1547487" y="183254"/>
                  </a:lnTo>
                  <a:lnTo>
                    <a:pt x="1509824" y="157489"/>
                  </a:lnTo>
                  <a:lnTo>
                    <a:pt x="1470927" y="133464"/>
                  </a:lnTo>
                  <a:lnTo>
                    <a:pt x="1430850" y="111234"/>
                  </a:lnTo>
                  <a:lnTo>
                    <a:pt x="1389649" y="90856"/>
                  </a:lnTo>
                  <a:lnTo>
                    <a:pt x="1347382" y="72385"/>
                  </a:lnTo>
                  <a:lnTo>
                    <a:pt x="1304103" y="55877"/>
                  </a:lnTo>
                  <a:lnTo>
                    <a:pt x="1259869" y="41388"/>
                  </a:lnTo>
                  <a:lnTo>
                    <a:pt x="1214736" y="28975"/>
                  </a:lnTo>
                  <a:lnTo>
                    <a:pt x="1168760" y="18693"/>
                  </a:lnTo>
                  <a:lnTo>
                    <a:pt x="1121997" y="10599"/>
                  </a:lnTo>
                  <a:lnTo>
                    <a:pt x="1074502" y="4748"/>
                  </a:lnTo>
                  <a:lnTo>
                    <a:pt x="1026333" y="1196"/>
                  </a:lnTo>
                  <a:lnTo>
                    <a:pt x="977544" y="0"/>
                  </a:lnTo>
                  <a:lnTo>
                    <a:pt x="928755" y="1196"/>
                  </a:lnTo>
                  <a:lnTo>
                    <a:pt x="880585" y="4748"/>
                  </a:lnTo>
                  <a:lnTo>
                    <a:pt x="833091" y="10599"/>
                  </a:lnTo>
                  <a:lnTo>
                    <a:pt x="786328" y="18693"/>
                  </a:lnTo>
                  <a:lnTo>
                    <a:pt x="740351" y="28975"/>
                  </a:lnTo>
                  <a:lnTo>
                    <a:pt x="695218" y="41388"/>
                  </a:lnTo>
                  <a:lnTo>
                    <a:pt x="650984" y="55877"/>
                  </a:lnTo>
                  <a:lnTo>
                    <a:pt x="607706" y="72385"/>
                  </a:lnTo>
                  <a:lnTo>
                    <a:pt x="565438" y="90856"/>
                  </a:lnTo>
                  <a:lnTo>
                    <a:pt x="524238" y="111234"/>
                  </a:lnTo>
                  <a:lnTo>
                    <a:pt x="484161" y="133464"/>
                  </a:lnTo>
                  <a:lnTo>
                    <a:pt x="445263" y="157489"/>
                  </a:lnTo>
                  <a:lnTo>
                    <a:pt x="407601" y="183254"/>
                  </a:lnTo>
                  <a:lnTo>
                    <a:pt x="371229" y="210702"/>
                  </a:lnTo>
                  <a:lnTo>
                    <a:pt x="336205" y="239777"/>
                  </a:lnTo>
                  <a:lnTo>
                    <a:pt x="302585" y="270423"/>
                  </a:lnTo>
                  <a:lnTo>
                    <a:pt x="270423" y="302585"/>
                  </a:lnTo>
                  <a:lnTo>
                    <a:pt x="239777" y="336205"/>
                  </a:lnTo>
                  <a:lnTo>
                    <a:pt x="210702" y="371229"/>
                  </a:lnTo>
                  <a:lnTo>
                    <a:pt x="183254" y="407601"/>
                  </a:lnTo>
                  <a:lnTo>
                    <a:pt x="157489" y="445263"/>
                  </a:lnTo>
                  <a:lnTo>
                    <a:pt x="133464" y="484161"/>
                  </a:lnTo>
                  <a:lnTo>
                    <a:pt x="111234" y="524238"/>
                  </a:lnTo>
                  <a:lnTo>
                    <a:pt x="90856" y="565438"/>
                  </a:lnTo>
                  <a:lnTo>
                    <a:pt x="72385" y="607706"/>
                  </a:lnTo>
                  <a:lnTo>
                    <a:pt x="55877" y="650984"/>
                  </a:lnTo>
                  <a:lnTo>
                    <a:pt x="41388" y="695218"/>
                  </a:lnTo>
                  <a:lnTo>
                    <a:pt x="28975" y="740351"/>
                  </a:lnTo>
                  <a:lnTo>
                    <a:pt x="18693" y="786328"/>
                  </a:lnTo>
                  <a:lnTo>
                    <a:pt x="10599" y="833091"/>
                  </a:lnTo>
                  <a:lnTo>
                    <a:pt x="4748" y="880585"/>
                  </a:lnTo>
                  <a:lnTo>
                    <a:pt x="1196" y="928755"/>
                  </a:lnTo>
                  <a:lnTo>
                    <a:pt x="0" y="977544"/>
                  </a:lnTo>
                  <a:lnTo>
                    <a:pt x="1196" y="1026333"/>
                  </a:lnTo>
                  <a:lnTo>
                    <a:pt x="4748" y="1074502"/>
                  </a:lnTo>
                  <a:lnTo>
                    <a:pt x="10599" y="1121997"/>
                  </a:lnTo>
                  <a:lnTo>
                    <a:pt x="18693" y="1168760"/>
                  </a:lnTo>
                  <a:lnTo>
                    <a:pt x="28975" y="1214736"/>
                  </a:lnTo>
                  <a:lnTo>
                    <a:pt x="41388" y="1259868"/>
                  </a:lnTo>
                  <a:lnTo>
                    <a:pt x="55877" y="1304102"/>
                  </a:lnTo>
                  <a:lnTo>
                    <a:pt x="72385" y="1347380"/>
                  </a:lnTo>
                  <a:lnTo>
                    <a:pt x="90856" y="1389647"/>
                  </a:lnTo>
                  <a:lnTo>
                    <a:pt x="111234" y="1430847"/>
                  </a:lnTo>
                  <a:lnTo>
                    <a:pt x="133464" y="1470923"/>
                  </a:lnTo>
                  <a:lnTo>
                    <a:pt x="157489" y="1509821"/>
                  </a:lnTo>
                  <a:lnTo>
                    <a:pt x="183254" y="1547483"/>
                  </a:lnTo>
                  <a:lnTo>
                    <a:pt x="210702" y="1583853"/>
                  </a:lnTo>
                  <a:lnTo>
                    <a:pt x="239777" y="1618877"/>
                  </a:lnTo>
                  <a:lnTo>
                    <a:pt x="270423" y="1652497"/>
                  </a:lnTo>
                  <a:lnTo>
                    <a:pt x="302585" y="1684658"/>
                  </a:lnTo>
                  <a:lnTo>
                    <a:pt x="336205" y="1715304"/>
                  </a:lnTo>
                  <a:lnTo>
                    <a:pt x="371229" y="1744378"/>
                  </a:lnTo>
                  <a:lnTo>
                    <a:pt x="407601" y="1771826"/>
                  </a:lnTo>
                  <a:lnTo>
                    <a:pt x="445263" y="1797589"/>
                  </a:lnTo>
                  <a:lnTo>
                    <a:pt x="484161" y="1821614"/>
                  </a:lnTo>
                  <a:lnTo>
                    <a:pt x="524238" y="1843843"/>
                  </a:lnTo>
                  <a:lnTo>
                    <a:pt x="565438" y="1864222"/>
                  </a:lnTo>
                  <a:lnTo>
                    <a:pt x="607706" y="1882692"/>
                  </a:lnTo>
                  <a:lnTo>
                    <a:pt x="650984" y="1899200"/>
                  </a:lnTo>
                  <a:lnTo>
                    <a:pt x="695218" y="1913688"/>
                  </a:lnTo>
                  <a:lnTo>
                    <a:pt x="740351" y="1926101"/>
                  </a:lnTo>
                  <a:lnTo>
                    <a:pt x="786328" y="1936382"/>
                  </a:lnTo>
                  <a:lnTo>
                    <a:pt x="833091" y="1944477"/>
                  </a:lnTo>
                  <a:lnTo>
                    <a:pt x="880585" y="1950328"/>
                  </a:lnTo>
                  <a:lnTo>
                    <a:pt x="928755" y="1953879"/>
                  </a:lnTo>
                  <a:lnTo>
                    <a:pt x="977544" y="1955076"/>
                  </a:lnTo>
                  <a:close/>
                </a:path>
              </a:pathLst>
            </a:custGeom>
            <a:noFill/>
            <a:ln w="108000" cap="flat" cmpd="sng">
              <a:solidFill>
                <a:srgbClr val="4EC9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9" name="Google Shape;699;p21"/>
          <p:cNvSpPr/>
          <p:nvPr/>
        </p:nvSpPr>
        <p:spPr>
          <a:xfrm>
            <a:off x="3069217" y="6497747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21"/>
          <p:cNvSpPr txBox="1"/>
          <p:nvPr/>
        </p:nvSpPr>
        <p:spPr>
          <a:xfrm>
            <a:off x="6840225" y="6780675"/>
            <a:ext cx="3437400" cy="14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33985" marR="304165" lvl="0" indent="-121920" algn="l" rtl="0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4EC9F5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+5 years of experience in engineering development projects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  <a:p>
            <a:pPr marL="133985" marR="5080" lvl="0" indent="-121920" algn="l" rtl="0">
              <a:lnSpc>
                <a:spcPct val="102600"/>
              </a:lnSpc>
              <a:spcBef>
                <a:spcPts val="85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9ACA3C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+3 years of technical research experience in process design and management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  <a:p>
            <a:pPr marL="132715" marR="682625" lvl="0" indent="-120650" algn="l" rtl="0">
              <a:lnSpc>
                <a:spcPct val="102600"/>
              </a:lnSpc>
              <a:spcBef>
                <a:spcPts val="850"/>
              </a:spcBef>
              <a:spcAft>
                <a:spcPts val="0"/>
              </a:spcAft>
              <a:buClr>
                <a:srgbClr val="8B52A1"/>
              </a:buClr>
              <a:buSzPts val="1300"/>
              <a:buFont typeface="Arial"/>
              <a:buChar char="•"/>
            </a:pPr>
            <a:r>
              <a:rPr lang="en-US" sz="1300" dirty="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BSc, MSc. Chemical Engineering PhD, Nuclear Engineering</a:t>
            </a:r>
            <a:endParaRPr sz="13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1"/>
          <p:cNvSpPr txBox="1"/>
          <p:nvPr/>
        </p:nvSpPr>
        <p:spPr>
          <a:xfrm>
            <a:off x="7197438" y="5641663"/>
            <a:ext cx="2496820" cy="71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Dr Dylan Jordan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Chief Innovation Officer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2" name="Google Shape;702;p21"/>
          <p:cNvGrpSpPr/>
          <p:nvPr/>
        </p:nvGrpSpPr>
        <p:grpSpPr>
          <a:xfrm>
            <a:off x="7468273" y="3501909"/>
            <a:ext cx="1955164" cy="1955164"/>
            <a:chOff x="7468273" y="3501909"/>
            <a:chExt cx="1955164" cy="1955164"/>
          </a:xfrm>
        </p:grpSpPr>
        <p:pic>
          <p:nvPicPr>
            <p:cNvPr id="703" name="Google Shape;703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68286" y="3501910"/>
              <a:ext cx="1955076" cy="1955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4" name="Google Shape;704;p21"/>
            <p:cNvSpPr/>
            <p:nvPr/>
          </p:nvSpPr>
          <p:spPr>
            <a:xfrm>
              <a:off x="7468273" y="3501909"/>
              <a:ext cx="1955164" cy="1955164"/>
            </a:xfrm>
            <a:custGeom>
              <a:avLst/>
              <a:gdLst/>
              <a:ahLst/>
              <a:cxnLst/>
              <a:rect l="l" t="t" r="r" b="b"/>
              <a:pathLst>
                <a:path w="1955165" h="1955164" extrusionOk="0">
                  <a:moveTo>
                    <a:pt x="977544" y="1955076"/>
                  </a:moveTo>
                  <a:lnTo>
                    <a:pt x="1026333" y="1953879"/>
                  </a:lnTo>
                  <a:lnTo>
                    <a:pt x="1074502" y="1950328"/>
                  </a:lnTo>
                  <a:lnTo>
                    <a:pt x="1121997" y="1944477"/>
                  </a:lnTo>
                  <a:lnTo>
                    <a:pt x="1168760" y="1936382"/>
                  </a:lnTo>
                  <a:lnTo>
                    <a:pt x="1214736" y="1926101"/>
                  </a:lnTo>
                  <a:lnTo>
                    <a:pt x="1259869" y="1913688"/>
                  </a:lnTo>
                  <a:lnTo>
                    <a:pt x="1304103" y="1899200"/>
                  </a:lnTo>
                  <a:lnTo>
                    <a:pt x="1347382" y="1882692"/>
                  </a:lnTo>
                  <a:lnTo>
                    <a:pt x="1389649" y="1864222"/>
                  </a:lnTo>
                  <a:lnTo>
                    <a:pt x="1430850" y="1843843"/>
                  </a:lnTo>
                  <a:lnTo>
                    <a:pt x="1470927" y="1821614"/>
                  </a:lnTo>
                  <a:lnTo>
                    <a:pt x="1509824" y="1797589"/>
                  </a:lnTo>
                  <a:lnTo>
                    <a:pt x="1547487" y="1771826"/>
                  </a:lnTo>
                  <a:lnTo>
                    <a:pt x="1583858" y="1744378"/>
                  </a:lnTo>
                  <a:lnTo>
                    <a:pt x="1618882" y="1715304"/>
                  </a:lnTo>
                  <a:lnTo>
                    <a:pt x="1652503" y="1684658"/>
                  </a:lnTo>
                  <a:lnTo>
                    <a:pt x="1684665" y="1652497"/>
                  </a:lnTo>
                  <a:lnTo>
                    <a:pt x="1715311" y="1618877"/>
                  </a:lnTo>
                  <a:lnTo>
                    <a:pt x="1744386" y="1583853"/>
                  </a:lnTo>
                  <a:lnTo>
                    <a:pt x="1771834" y="1547483"/>
                  </a:lnTo>
                  <a:lnTo>
                    <a:pt x="1797598" y="1509821"/>
                  </a:lnTo>
                  <a:lnTo>
                    <a:pt x="1821624" y="1470923"/>
                  </a:lnTo>
                  <a:lnTo>
                    <a:pt x="1843853" y="1430847"/>
                  </a:lnTo>
                  <a:lnTo>
                    <a:pt x="1864232" y="1389647"/>
                  </a:lnTo>
                  <a:lnTo>
                    <a:pt x="1882703" y="1347380"/>
                  </a:lnTo>
                  <a:lnTo>
                    <a:pt x="1899211" y="1304102"/>
                  </a:lnTo>
                  <a:lnTo>
                    <a:pt x="1913700" y="1259868"/>
                  </a:lnTo>
                  <a:lnTo>
                    <a:pt x="1926113" y="1214736"/>
                  </a:lnTo>
                  <a:lnTo>
                    <a:pt x="1936395" y="1168760"/>
                  </a:lnTo>
                  <a:lnTo>
                    <a:pt x="1944489" y="1121997"/>
                  </a:lnTo>
                  <a:lnTo>
                    <a:pt x="1950340" y="1074502"/>
                  </a:lnTo>
                  <a:lnTo>
                    <a:pt x="1953892" y="1026333"/>
                  </a:lnTo>
                  <a:lnTo>
                    <a:pt x="1955088" y="977544"/>
                  </a:lnTo>
                  <a:lnTo>
                    <a:pt x="1953892" y="928755"/>
                  </a:lnTo>
                  <a:lnTo>
                    <a:pt x="1950340" y="880585"/>
                  </a:lnTo>
                  <a:lnTo>
                    <a:pt x="1944489" y="833091"/>
                  </a:lnTo>
                  <a:lnTo>
                    <a:pt x="1936395" y="786328"/>
                  </a:lnTo>
                  <a:lnTo>
                    <a:pt x="1926113" y="740351"/>
                  </a:lnTo>
                  <a:lnTo>
                    <a:pt x="1913700" y="695218"/>
                  </a:lnTo>
                  <a:lnTo>
                    <a:pt x="1899211" y="650984"/>
                  </a:lnTo>
                  <a:lnTo>
                    <a:pt x="1882703" y="607706"/>
                  </a:lnTo>
                  <a:lnTo>
                    <a:pt x="1864232" y="565438"/>
                  </a:lnTo>
                  <a:lnTo>
                    <a:pt x="1843853" y="524238"/>
                  </a:lnTo>
                  <a:lnTo>
                    <a:pt x="1821624" y="484161"/>
                  </a:lnTo>
                  <a:lnTo>
                    <a:pt x="1797598" y="445263"/>
                  </a:lnTo>
                  <a:lnTo>
                    <a:pt x="1771834" y="407601"/>
                  </a:lnTo>
                  <a:lnTo>
                    <a:pt x="1744386" y="371229"/>
                  </a:lnTo>
                  <a:lnTo>
                    <a:pt x="1715311" y="336205"/>
                  </a:lnTo>
                  <a:lnTo>
                    <a:pt x="1684665" y="302585"/>
                  </a:lnTo>
                  <a:lnTo>
                    <a:pt x="1652503" y="270423"/>
                  </a:lnTo>
                  <a:lnTo>
                    <a:pt x="1618882" y="239777"/>
                  </a:lnTo>
                  <a:lnTo>
                    <a:pt x="1583858" y="210702"/>
                  </a:lnTo>
                  <a:lnTo>
                    <a:pt x="1547487" y="183254"/>
                  </a:lnTo>
                  <a:lnTo>
                    <a:pt x="1509824" y="157489"/>
                  </a:lnTo>
                  <a:lnTo>
                    <a:pt x="1470927" y="133464"/>
                  </a:lnTo>
                  <a:lnTo>
                    <a:pt x="1430850" y="111234"/>
                  </a:lnTo>
                  <a:lnTo>
                    <a:pt x="1389649" y="90856"/>
                  </a:lnTo>
                  <a:lnTo>
                    <a:pt x="1347382" y="72385"/>
                  </a:lnTo>
                  <a:lnTo>
                    <a:pt x="1304103" y="55877"/>
                  </a:lnTo>
                  <a:lnTo>
                    <a:pt x="1259869" y="41388"/>
                  </a:lnTo>
                  <a:lnTo>
                    <a:pt x="1214736" y="28975"/>
                  </a:lnTo>
                  <a:lnTo>
                    <a:pt x="1168760" y="18693"/>
                  </a:lnTo>
                  <a:lnTo>
                    <a:pt x="1121997" y="10599"/>
                  </a:lnTo>
                  <a:lnTo>
                    <a:pt x="1074502" y="4748"/>
                  </a:lnTo>
                  <a:lnTo>
                    <a:pt x="1026333" y="1196"/>
                  </a:lnTo>
                  <a:lnTo>
                    <a:pt x="977544" y="0"/>
                  </a:lnTo>
                  <a:lnTo>
                    <a:pt x="928755" y="1196"/>
                  </a:lnTo>
                  <a:lnTo>
                    <a:pt x="880585" y="4748"/>
                  </a:lnTo>
                  <a:lnTo>
                    <a:pt x="833091" y="10599"/>
                  </a:lnTo>
                  <a:lnTo>
                    <a:pt x="786328" y="18693"/>
                  </a:lnTo>
                  <a:lnTo>
                    <a:pt x="740351" y="28975"/>
                  </a:lnTo>
                  <a:lnTo>
                    <a:pt x="695218" y="41388"/>
                  </a:lnTo>
                  <a:lnTo>
                    <a:pt x="650984" y="55877"/>
                  </a:lnTo>
                  <a:lnTo>
                    <a:pt x="607706" y="72385"/>
                  </a:lnTo>
                  <a:lnTo>
                    <a:pt x="565438" y="90856"/>
                  </a:lnTo>
                  <a:lnTo>
                    <a:pt x="524238" y="111234"/>
                  </a:lnTo>
                  <a:lnTo>
                    <a:pt x="484161" y="133464"/>
                  </a:lnTo>
                  <a:lnTo>
                    <a:pt x="445263" y="157489"/>
                  </a:lnTo>
                  <a:lnTo>
                    <a:pt x="407601" y="183254"/>
                  </a:lnTo>
                  <a:lnTo>
                    <a:pt x="371229" y="210702"/>
                  </a:lnTo>
                  <a:lnTo>
                    <a:pt x="336205" y="239777"/>
                  </a:lnTo>
                  <a:lnTo>
                    <a:pt x="302585" y="270423"/>
                  </a:lnTo>
                  <a:lnTo>
                    <a:pt x="270423" y="302585"/>
                  </a:lnTo>
                  <a:lnTo>
                    <a:pt x="239777" y="336205"/>
                  </a:lnTo>
                  <a:lnTo>
                    <a:pt x="210702" y="371229"/>
                  </a:lnTo>
                  <a:lnTo>
                    <a:pt x="183254" y="407601"/>
                  </a:lnTo>
                  <a:lnTo>
                    <a:pt x="157489" y="445263"/>
                  </a:lnTo>
                  <a:lnTo>
                    <a:pt x="133464" y="484161"/>
                  </a:lnTo>
                  <a:lnTo>
                    <a:pt x="111234" y="524238"/>
                  </a:lnTo>
                  <a:lnTo>
                    <a:pt x="90856" y="565438"/>
                  </a:lnTo>
                  <a:lnTo>
                    <a:pt x="72385" y="607706"/>
                  </a:lnTo>
                  <a:lnTo>
                    <a:pt x="55877" y="650984"/>
                  </a:lnTo>
                  <a:lnTo>
                    <a:pt x="41388" y="695218"/>
                  </a:lnTo>
                  <a:lnTo>
                    <a:pt x="28975" y="740351"/>
                  </a:lnTo>
                  <a:lnTo>
                    <a:pt x="18693" y="786328"/>
                  </a:lnTo>
                  <a:lnTo>
                    <a:pt x="10599" y="833091"/>
                  </a:lnTo>
                  <a:lnTo>
                    <a:pt x="4748" y="880585"/>
                  </a:lnTo>
                  <a:lnTo>
                    <a:pt x="1196" y="928755"/>
                  </a:lnTo>
                  <a:lnTo>
                    <a:pt x="0" y="977544"/>
                  </a:lnTo>
                  <a:lnTo>
                    <a:pt x="1196" y="1026333"/>
                  </a:lnTo>
                  <a:lnTo>
                    <a:pt x="4748" y="1074502"/>
                  </a:lnTo>
                  <a:lnTo>
                    <a:pt x="10599" y="1121997"/>
                  </a:lnTo>
                  <a:lnTo>
                    <a:pt x="18693" y="1168760"/>
                  </a:lnTo>
                  <a:lnTo>
                    <a:pt x="28975" y="1214736"/>
                  </a:lnTo>
                  <a:lnTo>
                    <a:pt x="41388" y="1259868"/>
                  </a:lnTo>
                  <a:lnTo>
                    <a:pt x="55877" y="1304102"/>
                  </a:lnTo>
                  <a:lnTo>
                    <a:pt x="72385" y="1347380"/>
                  </a:lnTo>
                  <a:lnTo>
                    <a:pt x="90856" y="1389647"/>
                  </a:lnTo>
                  <a:lnTo>
                    <a:pt x="111234" y="1430847"/>
                  </a:lnTo>
                  <a:lnTo>
                    <a:pt x="133464" y="1470923"/>
                  </a:lnTo>
                  <a:lnTo>
                    <a:pt x="157489" y="1509821"/>
                  </a:lnTo>
                  <a:lnTo>
                    <a:pt x="183254" y="1547483"/>
                  </a:lnTo>
                  <a:lnTo>
                    <a:pt x="210702" y="1583853"/>
                  </a:lnTo>
                  <a:lnTo>
                    <a:pt x="239777" y="1618877"/>
                  </a:lnTo>
                  <a:lnTo>
                    <a:pt x="270423" y="1652497"/>
                  </a:lnTo>
                  <a:lnTo>
                    <a:pt x="302585" y="1684658"/>
                  </a:lnTo>
                  <a:lnTo>
                    <a:pt x="336205" y="1715304"/>
                  </a:lnTo>
                  <a:lnTo>
                    <a:pt x="371229" y="1744378"/>
                  </a:lnTo>
                  <a:lnTo>
                    <a:pt x="407601" y="1771826"/>
                  </a:lnTo>
                  <a:lnTo>
                    <a:pt x="445263" y="1797589"/>
                  </a:lnTo>
                  <a:lnTo>
                    <a:pt x="484161" y="1821614"/>
                  </a:lnTo>
                  <a:lnTo>
                    <a:pt x="524238" y="1843843"/>
                  </a:lnTo>
                  <a:lnTo>
                    <a:pt x="565438" y="1864222"/>
                  </a:lnTo>
                  <a:lnTo>
                    <a:pt x="607706" y="1882692"/>
                  </a:lnTo>
                  <a:lnTo>
                    <a:pt x="650984" y="1899200"/>
                  </a:lnTo>
                  <a:lnTo>
                    <a:pt x="695218" y="1913688"/>
                  </a:lnTo>
                  <a:lnTo>
                    <a:pt x="740351" y="1926101"/>
                  </a:lnTo>
                  <a:lnTo>
                    <a:pt x="786328" y="1936382"/>
                  </a:lnTo>
                  <a:lnTo>
                    <a:pt x="833091" y="1944477"/>
                  </a:lnTo>
                  <a:lnTo>
                    <a:pt x="880585" y="1950328"/>
                  </a:lnTo>
                  <a:lnTo>
                    <a:pt x="928755" y="1953879"/>
                  </a:lnTo>
                  <a:lnTo>
                    <a:pt x="977544" y="1955076"/>
                  </a:lnTo>
                  <a:close/>
                </a:path>
              </a:pathLst>
            </a:custGeom>
            <a:noFill/>
            <a:ln w="108000" cap="flat" cmpd="sng">
              <a:solidFill>
                <a:srgbClr val="9ACA3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5" name="Google Shape;705;p21"/>
          <p:cNvSpPr/>
          <p:nvPr/>
        </p:nvSpPr>
        <p:spPr>
          <a:xfrm>
            <a:off x="7014816" y="6497747"/>
            <a:ext cx="2862580" cy="0"/>
          </a:xfrm>
          <a:custGeom>
            <a:avLst/>
            <a:gdLst/>
            <a:ahLst/>
            <a:cxnLst/>
            <a:rect l="l" t="t" r="r" b="b"/>
            <a:pathLst>
              <a:path w="2862579" h="120000" extrusionOk="0">
                <a:moveTo>
                  <a:pt x="0" y="0"/>
                </a:moveTo>
                <a:lnTo>
                  <a:pt x="2861995" y="0"/>
                </a:lnTo>
              </a:path>
            </a:pathLst>
          </a:custGeom>
          <a:noFill/>
          <a:ln w="1797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21"/>
          <p:cNvSpPr txBox="1">
            <a:spLocks noGrp="1"/>
          </p:cNvSpPr>
          <p:nvPr>
            <p:ph type="ftr" idx="11"/>
          </p:nvPr>
        </p:nvSpPr>
        <p:spPr>
          <a:xfrm>
            <a:off x="887300" y="9103450"/>
            <a:ext cx="1846500" cy="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STRICTLY PRIVATE &amp; CONFIDENTIAL</a:t>
            </a:r>
            <a:endParaRPr/>
          </a:p>
        </p:txBody>
      </p:sp>
      <p:sp>
        <p:nvSpPr>
          <p:cNvPr id="707" name="Google Shape;707;p21"/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1"/>
          <p:cNvSpPr/>
          <p:nvPr/>
        </p:nvSpPr>
        <p:spPr>
          <a:xfrm>
            <a:off x="899999" y="8943486"/>
            <a:ext cx="11205210" cy="0"/>
          </a:xfrm>
          <a:custGeom>
            <a:avLst/>
            <a:gdLst/>
            <a:ahLst/>
            <a:cxnLst/>
            <a:rect l="l" t="t" r="r" b="b"/>
            <a:pathLst>
              <a:path w="11205210" h="120000" extrusionOk="0">
                <a:moveTo>
                  <a:pt x="0" y="0"/>
                </a:moveTo>
                <a:lnTo>
                  <a:pt x="11204638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21"/>
          <p:cNvSpPr/>
          <p:nvPr/>
        </p:nvSpPr>
        <p:spPr>
          <a:xfrm>
            <a:off x="899999" y="2985383"/>
            <a:ext cx="1365885" cy="0"/>
          </a:xfrm>
          <a:custGeom>
            <a:avLst/>
            <a:gdLst/>
            <a:ahLst/>
            <a:cxnLst/>
            <a:rect l="l" t="t" r="r" b="b"/>
            <a:pathLst>
              <a:path w="1365885" h="120000" extrusionOk="0">
                <a:moveTo>
                  <a:pt x="0" y="0"/>
                </a:moveTo>
                <a:lnTo>
                  <a:pt x="1365478" y="0"/>
                </a:lnTo>
              </a:path>
            </a:pathLst>
          </a:custGeom>
          <a:noFill/>
          <a:ln w="36000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21"/>
          <p:cNvSpPr txBox="1">
            <a:spLocks noGrp="1"/>
          </p:cNvSpPr>
          <p:nvPr>
            <p:ph type="title"/>
          </p:nvPr>
        </p:nvSpPr>
        <p:spPr>
          <a:xfrm>
            <a:off x="887300" y="2071714"/>
            <a:ext cx="6907530" cy="77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6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Impact</a:t>
            </a:r>
            <a:endParaRPr/>
          </a:p>
        </p:txBody>
      </p:sp>
      <p:sp>
        <p:nvSpPr>
          <p:cNvPr id="629" name="Google Shape;629;p21"/>
          <p:cNvSpPr txBox="1">
            <a:spLocks noGrp="1"/>
          </p:cNvSpPr>
          <p:nvPr>
            <p:ph type="body" idx="1"/>
          </p:nvPr>
        </p:nvSpPr>
        <p:spPr>
          <a:xfrm>
            <a:off x="1149500" y="3145131"/>
            <a:ext cx="10705800" cy="2389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4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Carbonbit Technology’s patent pending DAC technology is aimed to be</a:t>
            </a: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/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2" name="Google Shape;396;p14">
            <a:extLst>
              <a:ext uri="{FF2B5EF4-FFF2-40B4-BE49-F238E27FC236}">
                <a16:creationId xmlns:a16="http://schemas.microsoft.com/office/drawing/2014/main" id="{08519FD0-EC81-13F0-CB63-B97256415A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959465" y="9109545"/>
            <a:ext cx="196215" cy="14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E42FE6-EA66-ADFF-AC84-21B55AEBCD91}"/>
              </a:ext>
            </a:extLst>
          </p:cNvPr>
          <p:cNvSpPr txBox="1"/>
          <p:nvPr/>
        </p:nvSpPr>
        <p:spPr>
          <a:xfrm>
            <a:off x="840071" y="7059964"/>
            <a:ext cx="1121750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B183A"/>
                </a:solidFill>
              </a:rPr>
              <a:t>A vision to capture </a:t>
            </a:r>
            <a:r>
              <a:rPr lang="en-US" sz="3600" b="1" dirty="0">
                <a:solidFill>
                  <a:srgbClr val="4EC9F5"/>
                </a:solidFill>
              </a:rPr>
              <a:t>≈20 MtCO</a:t>
            </a:r>
            <a:r>
              <a:rPr lang="en-US" sz="3600" b="1" baseline="-25000" dirty="0">
                <a:solidFill>
                  <a:srgbClr val="4EC9F5"/>
                </a:solidFill>
              </a:rPr>
              <a:t>2</a:t>
            </a:r>
            <a:r>
              <a:rPr lang="en-US" sz="3600" b="1" dirty="0">
                <a:solidFill>
                  <a:srgbClr val="4EC9F5"/>
                </a:solidFill>
              </a:rPr>
              <a:t> /pa by 2050 </a:t>
            </a:r>
          </a:p>
          <a:p>
            <a:pPr algn="ctr"/>
            <a:r>
              <a:rPr lang="en-US" sz="3600" dirty="0">
                <a:solidFill>
                  <a:srgbClr val="0B183A"/>
                </a:solidFill>
              </a:rPr>
              <a:t>for</a:t>
            </a:r>
            <a:r>
              <a:rPr lang="en-US" sz="3600" dirty="0"/>
              <a:t> </a:t>
            </a:r>
            <a:r>
              <a:rPr lang="en-US" sz="3600" b="1" dirty="0" err="1">
                <a:solidFill>
                  <a:srgbClr val="4EC9F5"/>
                </a:solidFill>
              </a:rPr>
              <a:t>utilisation</a:t>
            </a:r>
            <a:r>
              <a:rPr lang="en-US" sz="3600" b="1" dirty="0">
                <a:solidFill>
                  <a:srgbClr val="4EC9F5"/>
                </a:solidFill>
              </a:rPr>
              <a:t> and storage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B4A0316-8ED3-3E71-2BD7-2F4CF6D5575B}"/>
              </a:ext>
            </a:extLst>
          </p:cNvPr>
          <p:cNvSpPr/>
          <p:nvPr/>
        </p:nvSpPr>
        <p:spPr>
          <a:xfrm>
            <a:off x="1149500" y="4836114"/>
            <a:ext cx="3359261" cy="727122"/>
          </a:xfrm>
          <a:prstGeom prst="rect">
            <a:avLst/>
          </a:prstGeom>
          <a:solidFill>
            <a:srgbClr val="4EC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B183A"/>
                </a:solidFill>
              </a:rPr>
              <a:t>Low Cost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44911EF-5425-FA86-99BA-DB475E1B6681}"/>
              </a:ext>
            </a:extLst>
          </p:cNvPr>
          <p:cNvSpPr/>
          <p:nvPr/>
        </p:nvSpPr>
        <p:spPr>
          <a:xfrm>
            <a:off x="4768628" y="4836114"/>
            <a:ext cx="3359261" cy="727122"/>
          </a:xfrm>
          <a:prstGeom prst="rect">
            <a:avLst/>
          </a:prstGeom>
          <a:solidFill>
            <a:srgbClr val="4EC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B183A"/>
                </a:solidFill>
              </a:rPr>
              <a:t>Modular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5CE5104-7F2C-DD84-B6BD-13D8DCD216AD}"/>
              </a:ext>
            </a:extLst>
          </p:cNvPr>
          <p:cNvSpPr/>
          <p:nvPr/>
        </p:nvSpPr>
        <p:spPr>
          <a:xfrm>
            <a:off x="8387756" y="4836114"/>
            <a:ext cx="3359261" cy="727122"/>
          </a:xfrm>
          <a:prstGeom prst="rect">
            <a:avLst/>
          </a:prstGeom>
          <a:solidFill>
            <a:srgbClr val="4EC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err="1">
                <a:solidFill>
                  <a:srgbClr val="0B183A"/>
                </a:solidFill>
              </a:rPr>
              <a:t>Scalable</a:t>
            </a:r>
            <a:endParaRPr lang="pt-BR" sz="3200" b="1">
              <a:solidFill>
                <a:srgbClr val="0B183A"/>
              </a:solidFill>
            </a:endParaRPr>
          </a:p>
        </p:txBody>
      </p:sp>
      <p:sp>
        <p:nvSpPr>
          <p:cNvPr id="3" name="Retângulo 7">
            <a:extLst>
              <a:ext uri="{FF2B5EF4-FFF2-40B4-BE49-F238E27FC236}">
                <a16:creationId xmlns:a16="http://schemas.microsoft.com/office/drawing/2014/main" id="{B3435ED4-1E61-E6F1-E827-758DC4217B7D}"/>
              </a:ext>
            </a:extLst>
          </p:cNvPr>
          <p:cNvSpPr/>
          <p:nvPr/>
        </p:nvSpPr>
        <p:spPr>
          <a:xfrm>
            <a:off x="6724392" y="5783424"/>
            <a:ext cx="3359261" cy="727122"/>
          </a:xfrm>
          <a:prstGeom prst="rect">
            <a:avLst/>
          </a:prstGeom>
          <a:solidFill>
            <a:srgbClr val="4EC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B183A"/>
                </a:solidFill>
              </a:rPr>
              <a:t>Less Waste</a:t>
            </a:r>
          </a:p>
        </p:txBody>
      </p:sp>
      <p:sp>
        <p:nvSpPr>
          <p:cNvPr id="5" name="Retângulo 7">
            <a:extLst>
              <a:ext uri="{FF2B5EF4-FFF2-40B4-BE49-F238E27FC236}">
                <a16:creationId xmlns:a16="http://schemas.microsoft.com/office/drawing/2014/main" id="{C1711562-E460-9052-7802-F6AC35A4C282}"/>
              </a:ext>
            </a:extLst>
          </p:cNvPr>
          <p:cNvSpPr/>
          <p:nvPr/>
        </p:nvSpPr>
        <p:spPr>
          <a:xfrm>
            <a:off x="2921149" y="5783424"/>
            <a:ext cx="3359261" cy="727122"/>
          </a:xfrm>
          <a:prstGeom prst="rect">
            <a:avLst/>
          </a:prstGeom>
          <a:solidFill>
            <a:srgbClr val="4EC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B183A"/>
                </a:solidFill>
              </a:rPr>
              <a:t>Less Downtime</a:t>
            </a:r>
          </a:p>
        </p:txBody>
      </p:sp>
    </p:spTree>
    <p:extLst>
      <p:ext uri="{BB962C8B-B14F-4D97-AF65-F5344CB8AC3E}">
        <p14:creationId xmlns:p14="http://schemas.microsoft.com/office/powerpoint/2010/main" val="3908020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24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 extrusionOk="0">
                <a:moveTo>
                  <a:pt x="13004647" y="0"/>
                </a:moveTo>
                <a:lnTo>
                  <a:pt x="0" y="0"/>
                </a:lnTo>
                <a:lnTo>
                  <a:pt x="0" y="9753485"/>
                </a:lnTo>
                <a:lnTo>
                  <a:pt x="13004647" y="9753485"/>
                </a:lnTo>
                <a:lnTo>
                  <a:pt x="13004647" y="0"/>
                </a:lnTo>
                <a:close/>
              </a:path>
            </a:pathLst>
          </a:custGeom>
          <a:solidFill>
            <a:srgbClr val="EEEDF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4" name="Google Shape;754;p24"/>
          <p:cNvGrpSpPr/>
          <p:nvPr/>
        </p:nvGrpSpPr>
        <p:grpSpPr>
          <a:xfrm>
            <a:off x="0" y="0"/>
            <a:ext cx="13004800" cy="6107091"/>
            <a:chOff x="0" y="0"/>
            <a:chExt cx="13004800" cy="6107091"/>
          </a:xfrm>
        </p:grpSpPr>
        <p:sp>
          <p:nvSpPr>
            <p:cNvPr id="755" name="Google Shape;755;p24"/>
            <p:cNvSpPr/>
            <p:nvPr/>
          </p:nvSpPr>
          <p:spPr>
            <a:xfrm>
              <a:off x="7955998" y="4398306"/>
              <a:ext cx="4500245" cy="1708785"/>
            </a:xfrm>
            <a:custGeom>
              <a:avLst/>
              <a:gdLst/>
              <a:ahLst/>
              <a:cxnLst/>
              <a:rect l="l" t="t" r="r" b="b"/>
              <a:pathLst>
                <a:path w="4500245" h="1708785" extrusionOk="0">
                  <a:moveTo>
                    <a:pt x="4284002" y="0"/>
                  </a:moveTo>
                  <a:lnTo>
                    <a:pt x="216001" y="0"/>
                  </a:ln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0" y="1492478"/>
                  </a:lnTo>
                  <a:lnTo>
                    <a:pt x="5704" y="1542004"/>
                  </a:lnTo>
                  <a:lnTo>
                    <a:pt x="21955" y="1587469"/>
                  </a:lnTo>
                  <a:lnTo>
                    <a:pt x="47454" y="1627575"/>
                  </a:lnTo>
                  <a:lnTo>
                    <a:pt x="80904" y="1661026"/>
                  </a:lnTo>
                  <a:lnTo>
                    <a:pt x="121011" y="1686524"/>
                  </a:lnTo>
                  <a:lnTo>
                    <a:pt x="166475" y="1702775"/>
                  </a:lnTo>
                  <a:lnTo>
                    <a:pt x="216001" y="1708480"/>
                  </a:lnTo>
                  <a:lnTo>
                    <a:pt x="4284002" y="1708480"/>
                  </a:lnTo>
                  <a:lnTo>
                    <a:pt x="4333528" y="1702775"/>
                  </a:lnTo>
                  <a:lnTo>
                    <a:pt x="4378992" y="1686524"/>
                  </a:lnTo>
                  <a:lnTo>
                    <a:pt x="4419098" y="1661026"/>
                  </a:lnTo>
                  <a:lnTo>
                    <a:pt x="4452549" y="1627575"/>
                  </a:lnTo>
                  <a:lnTo>
                    <a:pt x="4478048" y="1587469"/>
                  </a:lnTo>
                  <a:lnTo>
                    <a:pt x="4494298" y="1542004"/>
                  </a:lnTo>
                  <a:lnTo>
                    <a:pt x="4500003" y="1492478"/>
                  </a:lnTo>
                  <a:lnTo>
                    <a:pt x="4500003" y="216001"/>
                  </a:lnTo>
                  <a:lnTo>
                    <a:pt x="4494298" y="166475"/>
                  </a:lnTo>
                  <a:lnTo>
                    <a:pt x="4478048" y="121011"/>
                  </a:lnTo>
                  <a:lnTo>
                    <a:pt x="4452549" y="80904"/>
                  </a:lnTo>
                  <a:lnTo>
                    <a:pt x="4419098" y="47454"/>
                  </a:lnTo>
                  <a:lnTo>
                    <a:pt x="4378992" y="21955"/>
                  </a:lnTo>
                  <a:lnTo>
                    <a:pt x="4333528" y="5704"/>
                  </a:lnTo>
                  <a:lnTo>
                    <a:pt x="4284002" y="0"/>
                  </a:lnTo>
                  <a:close/>
                </a:path>
              </a:pathLst>
            </a:custGeom>
            <a:solidFill>
              <a:srgbClr val="D5D4D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4"/>
            <p:cNvSpPr/>
            <p:nvPr/>
          </p:nvSpPr>
          <p:spPr>
            <a:xfrm>
              <a:off x="0" y="0"/>
              <a:ext cx="13004800" cy="5112385"/>
            </a:xfrm>
            <a:custGeom>
              <a:avLst/>
              <a:gdLst/>
              <a:ahLst/>
              <a:cxnLst/>
              <a:rect l="l" t="t" r="r" b="b"/>
              <a:pathLst>
                <a:path w="13004800" h="5112385" extrusionOk="0">
                  <a:moveTo>
                    <a:pt x="13004647" y="0"/>
                  </a:moveTo>
                  <a:lnTo>
                    <a:pt x="0" y="0"/>
                  </a:lnTo>
                  <a:lnTo>
                    <a:pt x="0" y="5112004"/>
                  </a:lnTo>
                  <a:lnTo>
                    <a:pt x="13004647" y="5112004"/>
                  </a:lnTo>
                  <a:lnTo>
                    <a:pt x="13004647" y="0"/>
                  </a:lnTo>
                  <a:close/>
                </a:path>
              </a:pathLst>
            </a:custGeom>
            <a:solidFill>
              <a:srgbClr val="0B183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4"/>
            <p:cNvSpPr/>
            <p:nvPr/>
          </p:nvSpPr>
          <p:spPr>
            <a:xfrm>
              <a:off x="4753026" y="970597"/>
              <a:ext cx="5570220" cy="973455"/>
            </a:xfrm>
            <a:custGeom>
              <a:avLst/>
              <a:gdLst/>
              <a:ahLst/>
              <a:cxnLst/>
              <a:rect l="l" t="t" r="r" b="b"/>
              <a:pathLst>
                <a:path w="5570220" h="973455" extrusionOk="0">
                  <a:moveTo>
                    <a:pt x="650519" y="781710"/>
                  </a:moveTo>
                  <a:lnTo>
                    <a:pt x="531609" y="733869"/>
                  </a:lnTo>
                  <a:lnTo>
                    <a:pt x="517779" y="759802"/>
                  </a:lnTo>
                  <a:lnTo>
                    <a:pt x="500875" y="782916"/>
                  </a:lnTo>
                  <a:lnTo>
                    <a:pt x="457822" y="820648"/>
                  </a:lnTo>
                  <a:lnTo>
                    <a:pt x="405206" y="844740"/>
                  </a:lnTo>
                  <a:lnTo>
                    <a:pt x="345757" y="852766"/>
                  </a:lnTo>
                  <a:lnTo>
                    <a:pt x="315772" y="850849"/>
                  </a:lnTo>
                  <a:lnTo>
                    <a:pt x="260438" y="835469"/>
                  </a:lnTo>
                  <a:lnTo>
                    <a:pt x="211836" y="805230"/>
                  </a:lnTo>
                  <a:lnTo>
                    <a:pt x="173558" y="763219"/>
                  </a:lnTo>
                  <a:lnTo>
                    <a:pt x="146570" y="710311"/>
                  </a:lnTo>
                  <a:lnTo>
                    <a:pt x="132905" y="648804"/>
                  </a:lnTo>
                  <a:lnTo>
                    <a:pt x="131191" y="614984"/>
                  </a:lnTo>
                  <a:lnTo>
                    <a:pt x="132905" y="581113"/>
                  </a:lnTo>
                  <a:lnTo>
                    <a:pt x="146570" y="519277"/>
                  </a:lnTo>
                  <a:lnTo>
                    <a:pt x="173482" y="465810"/>
                  </a:lnTo>
                  <a:lnTo>
                    <a:pt x="211048" y="423786"/>
                  </a:lnTo>
                  <a:lnTo>
                    <a:pt x="258457" y="394106"/>
                  </a:lnTo>
                  <a:lnTo>
                    <a:pt x="313131" y="379069"/>
                  </a:lnTo>
                  <a:lnTo>
                    <a:pt x="343027" y="377190"/>
                  </a:lnTo>
                  <a:lnTo>
                    <a:pt x="373557" y="378980"/>
                  </a:lnTo>
                  <a:lnTo>
                    <a:pt x="429247" y="393331"/>
                  </a:lnTo>
                  <a:lnTo>
                    <a:pt x="477253" y="421601"/>
                  </a:lnTo>
                  <a:lnTo>
                    <a:pt x="514489" y="461238"/>
                  </a:lnTo>
                  <a:lnTo>
                    <a:pt x="528878" y="485152"/>
                  </a:lnTo>
                  <a:lnTo>
                    <a:pt x="646417" y="435952"/>
                  </a:lnTo>
                  <a:lnTo>
                    <a:pt x="624078" y="395376"/>
                  </a:lnTo>
                  <a:lnTo>
                    <a:pt x="596696" y="359765"/>
                  </a:lnTo>
                  <a:lnTo>
                    <a:pt x="564286" y="329095"/>
                  </a:lnTo>
                  <a:lnTo>
                    <a:pt x="526834" y="303390"/>
                  </a:lnTo>
                  <a:lnTo>
                    <a:pt x="485622" y="283070"/>
                  </a:lnTo>
                  <a:lnTo>
                    <a:pt x="441921" y="268541"/>
                  </a:lnTo>
                  <a:lnTo>
                    <a:pt x="395757" y="259829"/>
                  </a:lnTo>
                  <a:lnTo>
                    <a:pt x="347129" y="256921"/>
                  </a:lnTo>
                  <a:lnTo>
                    <a:pt x="297967" y="259778"/>
                  </a:lnTo>
                  <a:lnTo>
                    <a:pt x="251625" y="268363"/>
                  </a:lnTo>
                  <a:lnTo>
                    <a:pt x="208114" y="282676"/>
                  </a:lnTo>
                  <a:lnTo>
                    <a:pt x="167424" y="302717"/>
                  </a:lnTo>
                  <a:lnTo>
                    <a:pt x="130251" y="327787"/>
                  </a:lnTo>
                  <a:lnTo>
                    <a:pt x="97370" y="357212"/>
                  </a:lnTo>
                  <a:lnTo>
                    <a:pt x="68757" y="390982"/>
                  </a:lnTo>
                  <a:lnTo>
                    <a:pt x="44424" y="429120"/>
                  </a:lnTo>
                  <a:lnTo>
                    <a:pt x="24980" y="470979"/>
                  </a:lnTo>
                  <a:lnTo>
                    <a:pt x="11099" y="515912"/>
                  </a:lnTo>
                  <a:lnTo>
                    <a:pt x="2768" y="563905"/>
                  </a:lnTo>
                  <a:lnTo>
                    <a:pt x="0" y="614984"/>
                  </a:lnTo>
                  <a:lnTo>
                    <a:pt x="2768" y="666064"/>
                  </a:lnTo>
                  <a:lnTo>
                    <a:pt x="11099" y="714070"/>
                  </a:lnTo>
                  <a:lnTo>
                    <a:pt x="24980" y="758990"/>
                  </a:lnTo>
                  <a:lnTo>
                    <a:pt x="44424" y="800836"/>
                  </a:lnTo>
                  <a:lnTo>
                    <a:pt x="68795" y="838987"/>
                  </a:lnTo>
                  <a:lnTo>
                    <a:pt x="97536" y="872769"/>
                  </a:lnTo>
                  <a:lnTo>
                    <a:pt x="130632" y="902195"/>
                  </a:lnTo>
                  <a:lnTo>
                    <a:pt x="168084" y="927252"/>
                  </a:lnTo>
                  <a:lnTo>
                    <a:pt x="209181" y="947280"/>
                  </a:lnTo>
                  <a:lnTo>
                    <a:pt x="253161" y="961580"/>
                  </a:lnTo>
                  <a:lnTo>
                    <a:pt x="300062" y="970165"/>
                  </a:lnTo>
                  <a:lnTo>
                    <a:pt x="349859" y="973035"/>
                  </a:lnTo>
                  <a:lnTo>
                    <a:pt x="399097" y="969873"/>
                  </a:lnTo>
                  <a:lnTo>
                    <a:pt x="445693" y="960386"/>
                  </a:lnTo>
                  <a:lnTo>
                    <a:pt x="489635" y="944587"/>
                  </a:lnTo>
                  <a:lnTo>
                    <a:pt x="530936" y="922464"/>
                  </a:lnTo>
                  <a:lnTo>
                    <a:pt x="568388" y="894715"/>
                  </a:lnTo>
                  <a:lnTo>
                    <a:pt x="600798" y="861999"/>
                  </a:lnTo>
                  <a:lnTo>
                    <a:pt x="628180" y="824331"/>
                  </a:lnTo>
                  <a:lnTo>
                    <a:pt x="650519" y="781710"/>
                  </a:lnTo>
                  <a:close/>
                </a:path>
                <a:path w="5570220" h="973455" extrusionOk="0">
                  <a:moveTo>
                    <a:pt x="1298321" y="584923"/>
                  </a:moveTo>
                  <a:lnTo>
                    <a:pt x="1296898" y="533755"/>
                  </a:lnTo>
                  <a:lnTo>
                    <a:pt x="1291310" y="486854"/>
                  </a:lnTo>
                  <a:lnTo>
                    <a:pt x="1281531" y="444233"/>
                  </a:lnTo>
                  <a:lnTo>
                    <a:pt x="1267637" y="406057"/>
                  </a:lnTo>
                  <a:lnTo>
                    <a:pt x="1267574" y="405879"/>
                  </a:lnTo>
                  <a:lnTo>
                    <a:pt x="1249502" y="371805"/>
                  </a:lnTo>
                  <a:lnTo>
                    <a:pt x="1227429" y="342011"/>
                  </a:lnTo>
                  <a:lnTo>
                    <a:pt x="1201331" y="316471"/>
                  </a:lnTo>
                  <a:lnTo>
                    <a:pt x="1171232" y="295198"/>
                  </a:lnTo>
                  <a:lnTo>
                    <a:pt x="1171232" y="650506"/>
                  </a:lnTo>
                  <a:lnTo>
                    <a:pt x="1171219" y="671195"/>
                  </a:lnTo>
                  <a:lnTo>
                    <a:pt x="1169898" y="695998"/>
                  </a:lnTo>
                  <a:lnTo>
                    <a:pt x="1169784" y="698258"/>
                  </a:lnTo>
                  <a:lnTo>
                    <a:pt x="1165428" y="723976"/>
                  </a:lnTo>
                  <a:lnTo>
                    <a:pt x="1148003" y="770775"/>
                  </a:lnTo>
                  <a:lnTo>
                    <a:pt x="1120317" y="809561"/>
                  </a:lnTo>
                  <a:lnTo>
                    <a:pt x="1083767" y="838428"/>
                  </a:lnTo>
                  <a:lnTo>
                    <a:pt x="1039012" y="856361"/>
                  </a:lnTo>
                  <a:lnTo>
                    <a:pt x="986739" y="862330"/>
                  </a:lnTo>
                  <a:lnTo>
                    <a:pt x="956360" y="860666"/>
                  </a:lnTo>
                  <a:lnTo>
                    <a:pt x="906145" y="847356"/>
                  </a:lnTo>
                  <a:lnTo>
                    <a:pt x="870445" y="821042"/>
                  </a:lnTo>
                  <a:lnTo>
                    <a:pt x="852335" y="783805"/>
                  </a:lnTo>
                  <a:lnTo>
                    <a:pt x="850074" y="761212"/>
                  </a:lnTo>
                  <a:lnTo>
                    <a:pt x="852462" y="736663"/>
                  </a:lnTo>
                  <a:lnTo>
                    <a:pt x="871588" y="695998"/>
                  </a:lnTo>
                  <a:lnTo>
                    <a:pt x="910958" y="667042"/>
                  </a:lnTo>
                  <a:lnTo>
                    <a:pt x="977252" y="652348"/>
                  </a:lnTo>
                  <a:lnTo>
                    <a:pt x="1020914" y="650506"/>
                  </a:lnTo>
                  <a:lnTo>
                    <a:pt x="1171232" y="650506"/>
                  </a:lnTo>
                  <a:lnTo>
                    <a:pt x="1171232" y="295198"/>
                  </a:lnTo>
                  <a:lnTo>
                    <a:pt x="1137056" y="278460"/>
                  </a:lnTo>
                  <a:lnTo>
                    <a:pt x="1098791" y="266496"/>
                  </a:lnTo>
                  <a:lnTo>
                    <a:pt x="1056424" y="259321"/>
                  </a:lnTo>
                  <a:lnTo>
                    <a:pt x="1009967" y="256933"/>
                  </a:lnTo>
                  <a:lnTo>
                    <a:pt x="976223" y="258254"/>
                  </a:lnTo>
                  <a:lnTo>
                    <a:pt x="915416" y="268846"/>
                  </a:lnTo>
                  <a:lnTo>
                    <a:pt x="863307" y="289636"/>
                  </a:lnTo>
                  <a:lnTo>
                    <a:pt x="818896" y="318350"/>
                  </a:lnTo>
                  <a:lnTo>
                    <a:pt x="781824" y="354266"/>
                  </a:lnTo>
                  <a:lnTo>
                    <a:pt x="751078" y="395605"/>
                  </a:lnTo>
                  <a:lnTo>
                    <a:pt x="738009" y="418185"/>
                  </a:lnTo>
                  <a:lnTo>
                    <a:pt x="852805" y="461924"/>
                  </a:lnTo>
                  <a:lnTo>
                    <a:pt x="866597" y="440232"/>
                  </a:lnTo>
                  <a:lnTo>
                    <a:pt x="882015" y="421614"/>
                  </a:lnTo>
                  <a:lnTo>
                    <a:pt x="917714" y="393598"/>
                  </a:lnTo>
                  <a:lnTo>
                    <a:pt x="960259" y="377190"/>
                  </a:lnTo>
                  <a:lnTo>
                    <a:pt x="1008138" y="371805"/>
                  </a:lnTo>
                  <a:lnTo>
                    <a:pt x="1011605" y="371805"/>
                  </a:lnTo>
                  <a:lnTo>
                    <a:pt x="1061732" y="378218"/>
                  </a:lnTo>
                  <a:lnTo>
                    <a:pt x="1102220" y="397687"/>
                  </a:lnTo>
                  <a:lnTo>
                    <a:pt x="1132624" y="429806"/>
                  </a:lnTo>
                  <a:lnTo>
                    <a:pt x="1154150" y="474218"/>
                  </a:lnTo>
                  <a:lnTo>
                    <a:pt x="1166482" y="527723"/>
                  </a:lnTo>
                  <a:lnTo>
                    <a:pt x="1168895" y="548017"/>
                  </a:lnTo>
                  <a:lnTo>
                    <a:pt x="985367" y="548017"/>
                  </a:lnTo>
                  <a:lnTo>
                    <a:pt x="925957" y="551472"/>
                  </a:lnTo>
                  <a:lnTo>
                    <a:pt x="873467" y="561848"/>
                  </a:lnTo>
                  <a:lnTo>
                    <a:pt x="827900" y="579145"/>
                  </a:lnTo>
                  <a:lnTo>
                    <a:pt x="789254" y="603377"/>
                  </a:lnTo>
                  <a:lnTo>
                    <a:pt x="758469" y="634161"/>
                  </a:lnTo>
                  <a:lnTo>
                    <a:pt x="736574" y="671004"/>
                  </a:lnTo>
                  <a:lnTo>
                    <a:pt x="723265" y="714451"/>
                  </a:lnTo>
                  <a:lnTo>
                    <a:pt x="718870" y="763955"/>
                  </a:lnTo>
                  <a:lnTo>
                    <a:pt x="723023" y="809561"/>
                  </a:lnTo>
                  <a:lnTo>
                    <a:pt x="723099" y="810463"/>
                  </a:lnTo>
                  <a:lnTo>
                    <a:pt x="735787" y="851573"/>
                  </a:lnTo>
                  <a:lnTo>
                    <a:pt x="756932" y="887310"/>
                  </a:lnTo>
                  <a:lnTo>
                    <a:pt x="786523" y="917676"/>
                  </a:lnTo>
                  <a:lnTo>
                    <a:pt x="823722" y="941895"/>
                  </a:lnTo>
                  <a:lnTo>
                    <a:pt x="867664" y="959192"/>
                  </a:lnTo>
                  <a:lnTo>
                    <a:pt x="918362" y="969568"/>
                  </a:lnTo>
                  <a:lnTo>
                    <a:pt x="975804" y="973023"/>
                  </a:lnTo>
                  <a:lnTo>
                    <a:pt x="1032725" y="967943"/>
                  </a:lnTo>
                  <a:lnTo>
                    <a:pt x="1081887" y="952703"/>
                  </a:lnTo>
                  <a:lnTo>
                    <a:pt x="1123264" y="927290"/>
                  </a:lnTo>
                  <a:lnTo>
                    <a:pt x="1156881" y="891717"/>
                  </a:lnTo>
                  <a:lnTo>
                    <a:pt x="1172578" y="867117"/>
                  </a:lnTo>
                  <a:lnTo>
                    <a:pt x="1176693" y="956640"/>
                  </a:lnTo>
                  <a:lnTo>
                    <a:pt x="1296962" y="956640"/>
                  </a:lnTo>
                  <a:lnTo>
                    <a:pt x="1297063" y="927290"/>
                  </a:lnTo>
                  <a:lnTo>
                    <a:pt x="1297101" y="917676"/>
                  </a:lnTo>
                  <a:lnTo>
                    <a:pt x="1297216" y="885799"/>
                  </a:lnTo>
                  <a:lnTo>
                    <a:pt x="1297292" y="867117"/>
                  </a:lnTo>
                  <a:lnTo>
                    <a:pt x="1297305" y="862330"/>
                  </a:lnTo>
                  <a:lnTo>
                    <a:pt x="1297406" y="835698"/>
                  </a:lnTo>
                  <a:lnTo>
                    <a:pt x="1297520" y="803744"/>
                  </a:lnTo>
                  <a:lnTo>
                    <a:pt x="1297635" y="770775"/>
                  </a:lnTo>
                  <a:lnTo>
                    <a:pt x="1297762" y="736663"/>
                  </a:lnTo>
                  <a:lnTo>
                    <a:pt x="1297851" y="714451"/>
                  </a:lnTo>
                  <a:lnTo>
                    <a:pt x="1297978" y="679894"/>
                  </a:lnTo>
                  <a:lnTo>
                    <a:pt x="1298079" y="650506"/>
                  </a:lnTo>
                  <a:lnTo>
                    <a:pt x="1298143" y="634161"/>
                  </a:lnTo>
                  <a:lnTo>
                    <a:pt x="1298257" y="603377"/>
                  </a:lnTo>
                  <a:lnTo>
                    <a:pt x="1298321" y="584923"/>
                  </a:lnTo>
                  <a:close/>
                </a:path>
                <a:path w="5570220" h="973455" extrusionOk="0">
                  <a:moveTo>
                    <a:pt x="1790268" y="270598"/>
                  </a:moveTo>
                  <a:lnTo>
                    <a:pt x="1718157" y="279146"/>
                  </a:lnTo>
                  <a:lnTo>
                    <a:pt x="1649501" y="304761"/>
                  </a:lnTo>
                  <a:lnTo>
                    <a:pt x="1593862" y="343090"/>
                  </a:lnTo>
                  <a:lnTo>
                    <a:pt x="1548371" y="396024"/>
                  </a:lnTo>
                  <a:lnTo>
                    <a:pt x="1548371" y="273329"/>
                  </a:lnTo>
                  <a:lnTo>
                    <a:pt x="1418526" y="273329"/>
                  </a:lnTo>
                  <a:lnTo>
                    <a:pt x="1418526" y="956640"/>
                  </a:lnTo>
                  <a:lnTo>
                    <a:pt x="1548371" y="956640"/>
                  </a:lnTo>
                  <a:lnTo>
                    <a:pt x="1548371" y="584923"/>
                  </a:lnTo>
                  <a:lnTo>
                    <a:pt x="1550543" y="551230"/>
                  </a:lnTo>
                  <a:lnTo>
                    <a:pt x="1567967" y="494855"/>
                  </a:lnTo>
                  <a:lnTo>
                    <a:pt x="1601914" y="452780"/>
                  </a:lnTo>
                  <a:lnTo>
                    <a:pt x="1647012" y="422719"/>
                  </a:lnTo>
                  <a:lnTo>
                    <a:pt x="1701457" y="403961"/>
                  </a:lnTo>
                  <a:lnTo>
                    <a:pt x="1759889" y="394728"/>
                  </a:lnTo>
                  <a:lnTo>
                    <a:pt x="1790268" y="393585"/>
                  </a:lnTo>
                  <a:lnTo>
                    <a:pt x="1790268" y="270598"/>
                  </a:lnTo>
                  <a:close/>
                </a:path>
                <a:path w="5570220" h="973455" extrusionOk="0">
                  <a:moveTo>
                    <a:pt x="2536494" y="614984"/>
                  </a:moveTo>
                  <a:lnTo>
                    <a:pt x="2534056" y="562762"/>
                  </a:lnTo>
                  <a:lnTo>
                    <a:pt x="2526741" y="514019"/>
                  </a:lnTo>
                  <a:lnTo>
                    <a:pt x="2514574" y="468795"/>
                  </a:lnTo>
                  <a:lnTo>
                    <a:pt x="2497531" y="427062"/>
                  </a:lnTo>
                  <a:lnTo>
                    <a:pt x="2476131" y="389267"/>
                  </a:lnTo>
                  <a:lnTo>
                    <a:pt x="2450896" y="355841"/>
                  </a:lnTo>
                  <a:lnTo>
                    <a:pt x="2421801" y="326745"/>
                  </a:lnTo>
                  <a:lnTo>
                    <a:pt x="2403919" y="313321"/>
                  </a:lnTo>
                  <a:lnTo>
                    <a:pt x="2403919" y="614984"/>
                  </a:lnTo>
                  <a:lnTo>
                    <a:pt x="2402255" y="648893"/>
                  </a:lnTo>
                  <a:lnTo>
                    <a:pt x="2388920" y="711073"/>
                  </a:lnTo>
                  <a:lnTo>
                    <a:pt x="2362695" y="765187"/>
                  </a:lnTo>
                  <a:lnTo>
                    <a:pt x="2326081" y="807935"/>
                  </a:lnTo>
                  <a:lnTo>
                    <a:pt x="2279967" y="838212"/>
                  </a:lnTo>
                  <a:lnTo>
                    <a:pt x="2225992" y="853579"/>
                  </a:lnTo>
                  <a:lnTo>
                    <a:pt x="2196185" y="855497"/>
                  </a:lnTo>
                  <a:lnTo>
                    <a:pt x="2168931" y="853579"/>
                  </a:lnTo>
                  <a:lnTo>
                    <a:pt x="2119058" y="838212"/>
                  </a:lnTo>
                  <a:lnTo>
                    <a:pt x="2075751" y="807935"/>
                  </a:lnTo>
                  <a:lnTo>
                    <a:pt x="2041575" y="765568"/>
                  </a:lnTo>
                  <a:lnTo>
                    <a:pt x="2017331" y="711974"/>
                  </a:lnTo>
                  <a:lnTo>
                    <a:pt x="2005037" y="649452"/>
                  </a:lnTo>
                  <a:lnTo>
                    <a:pt x="2003501" y="614984"/>
                  </a:lnTo>
                  <a:lnTo>
                    <a:pt x="2005037" y="581075"/>
                  </a:lnTo>
                  <a:lnTo>
                    <a:pt x="2017331" y="518896"/>
                  </a:lnTo>
                  <a:lnTo>
                    <a:pt x="2041626" y="464794"/>
                  </a:lnTo>
                  <a:lnTo>
                    <a:pt x="2076132" y="422071"/>
                  </a:lnTo>
                  <a:lnTo>
                    <a:pt x="2120036" y="391756"/>
                  </a:lnTo>
                  <a:lnTo>
                    <a:pt x="2170265" y="376377"/>
                  </a:lnTo>
                  <a:lnTo>
                    <a:pt x="2197557" y="374446"/>
                  </a:lnTo>
                  <a:lnTo>
                    <a:pt x="2226818" y="376377"/>
                  </a:lnTo>
                  <a:lnTo>
                    <a:pt x="2280450" y="391756"/>
                  </a:lnTo>
                  <a:lnTo>
                    <a:pt x="2327122" y="422071"/>
                  </a:lnTo>
                  <a:lnTo>
                    <a:pt x="2363635" y="464400"/>
                  </a:lnTo>
                  <a:lnTo>
                    <a:pt x="2389301" y="518007"/>
                  </a:lnTo>
                  <a:lnTo>
                    <a:pt x="2402294" y="580529"/>
                  </a:lnTo>
                  <a:lnTo>
                    <a:pt x="2403919" y="614984"/>
                  </a:lnTo>
                  <a:lnTo>
                    <a:pt x="2403919" y="313321"/>
                  </a:lnTo>
                  <a:lnTo>
                    <a:pt x="2352662" y="282295"/>
                  </a:lnTo>
                  <a:lnTo>
                    <a:pt x="2313711" y="268198"/>
                  </a:lnTo>
                  <a:lnTo>
                    <a:pt x="2272030" y="259740"/>
                  </a:lnTo>
                  <a:lnTo>
                    <a:pt x="2227605" y="256921"/>
                  </a:lnTo>
                  <a:lnTo>
                    <a:pt x="2185974" y="259740"/>
                  </a:lnTo>
                  <a:lnTo>
                    <a:pt x="2147163" y="268198"/>
                  </a:lnTo>
                  <a:lnTo>
                    <a:pt x="2111159" y="282295"/>
                  </a:lnTo>
                  <a:lnTo>
                    <a:pt x="2077974" y="302018"/>
                  </a:lnTo>
                  <a:lnTo>
                    <a:pt x="2037130" y="337947"/>
                  </a:lnTo>
                  <a:lnTo>
                    <a:pt x="2003501" y="382397"/>
                  </a:lnTo>
                  <a:lnTo>
                    <a:pt x="2003501" y="0"/>
                  </a:lnTo>
                  <a:lnTo>
                    <a:pt x="1873656" y="0"/>
                  </a:lnTo>
                  <a:lnTo>
                    <a:pt x="1873656" y="956627"/>
                  </a:lnTo>
                  <a:lnTo>
                    <a:pt x="1996655" y="956627"/>
                  </a:lnTo>
                  <a:lnTo>
                    <a:pt x="2002497" y="847813"/>
                  </a:lnTo>
                  <a:lnTo>
                    <a:pt x="2002612" y="845820"/>
                  </a:lnTo>
                  <a:lnTo>
                    <a:pt x="2036597" y="891362"/>
                  </a:lnTo>
                  <a:lnTo>
                    <a:pt x="2077974" y="927938"/>
                  </a:lnTo>
                  <a:lnTo>
                    <a:pt x="2111159" y="947674"/>
                  </a:lnTo>
                  <a:lnTo>
                    <a:pt x="2147163" y="961758"/>
                  </a:lnTo>
                  <a:lnTo>
                    <a:pt x="2185974" y="970216"/>
                  </a:lnTo>
                  <a:lnTo>
                    <a:pt x="2227605" y="973035"/>
                  </a:lnTo>
                  <a:lnTo>
                    <a:pt x="2272030" y="970216"/>
                  </a:lnTo>
                  <a:lnTo>
                    <a:pt x="2313711" y="961758"/>
                  </a:lnTo>
                  <a:lnTo>
                    <a:pt x="2352662" y="947674"/>
                  </a:lnTo>
                  <a:lnTo>
                    <a:pt x="2388882" y="927938"/>
                  </a:lnTo>
                  <a:lnTo>
                    <a:pt x="2421801" y="903173"/>
                  </a:lnTo>
                  <a:lnTo>
                    <a:pt x="2450896" y="873963"/>
                  </a:lnTo>
                  <a:lnTo>
                    <a:pt x="2464739" y="855497"/>
                  </a:lnTo>
                  <a:lnTo>
                    <a:pt x="2476131" y="840320"/>
                  </a:lnTo>
                  <a:lnTo>
                    <a:pt x="2497531" y="802220"/>
                  </a:lnTo>
                  <a:lnTo>
                    <a:pt x="2514574" y="760272"/>
                  </a:lnTo>
                  <a:lnTo>
                    <a:pt x="2526741" y="715086"/>
                  </a:lnTo>
                  <a:lnTo>
                    <a:pt x="2534056" y="666661"/>
                  </a:lnTo>
                  <a:lnTo>
                    <a:pt x="2536494" y="614984"/>
                  </a:lnTo>
                  <a:close/>
                </a:path>
                <a:path w="5570220" h="973455" extrusionOk="0">
                  <a:moveTo>
                    <a:pt x="3307257" y="614984"/>
                  </a:moveTo>
                  <a:lnTo>
                    <a:pt x="3304527" y="563918"/>
                  </a:lnTo>
                  <a:lnTo>
                    <a:pt x="3296323" y="515912"/>
                  </a:lnTo>
                  <a:lnTo>
                    <a:pt x="3282670" y="470979"/>
                  </a:lnTo>
                  <a:lnTo>
                    <a:pt x="3263544" y="429120"/>
                  </a:lnTo>
                  <a:lnTo>
                    <a:pt x="3239528" y="390982"/>
                  </a:lnTo>
                  <a:lnTo>
                    <a:pt x="3226841" y="375831"/>
                  </a:lnTo>
                  <a:lnTo>
                    <a:pt x="3211258" y="357212"/>
                  </a:lnTo>
                  <a:lnTo>
                    <a:pt x="3178708" y="327787"/>
                  </a:lnTo>
                  <a:lnTo>
                    <a:pt x="3176079" y="325996"/>
                  </a:lnTo>
                  <a:lnTo>
                    <a:pt x="3176079" y="614984"/>
                  </a:lnTo>
                  <a:lnTo>
                    <a:pt x="3174365" y="649401"/>
                  </a:lnTo>
                  <a:lnTo>
                    <a:pt x="3160687" y="711593"/>
                  </a:lnTo>
                  <a:lnTo>
                    <a:pt x="3133826" y="764590"/>
                  </a:lnTo>
                  <a:lnTo>
                    <a:pt x="3096590" y="806602"/>
                  </a:lnTo>
                  <a:lnTo>
                    <a:pt x="3049778" y="836828"/>
                  </a:lnTo>
                  <a:lnTo>
                    <a:pt x="2995460" y="852220"/>
                  </a:lnTo>
                  <a:lnTo>
                    <a:pt x="2965615" y="854138"/>
                  </a:lnTo>
                  <a:lnTo>
                    <a:pt x="2935020" y="852220"/>
                  </a:lnTo>
                  <a:lnTo>
                    <a:pt x="2879001" y="836828"/>
                  </a:lnTo>
                  <a:lnTo>
                    <a:pt x="2830309" y="806602"/>
                  </a:lnTo>
                  <a:lnTo>
                    <a:pt x="2792044" y="764590"/>
                  </a:lnTo>
                  <a:lnTo>
                    <a:pt x="2765044" y="711593"/>
                  </a:lnTo>
                  <a:lnTo>
                    <a:pt x="2751378" y="649401"/>
                  </a:lnTo>
                  <a:lnTo>
                    <a:pt x="2749677" y="614984"/>
                  </a:lnTo>
                  <a:lnTo>
                    <a:pt x="2751378" y="581113"/>
                  </a:lnTo>
                  <a:lnTo>
                    <a:pt x="2765044" y="519290"/>
                  </a:lnTo>
                  <a:lnTo>
                    <a:pt x="2791955" y="465772"/>
                  </a:lnTo>
                  <a:lnTo>
                    <a:pt x="2829534" y="423405"/>
                  </a:lnTo>
                  <a:lnTo>
                    <a:pt x="2877020" y="393115"/>
                  </a:lnTo>
                  <a:lnTo>
                    <a:pt x="2932379" y="377748"/>
                  </a:lnTo>
                  <a:lnTo>
                    <a:pt x="2962884" y="375831"/>
                  </a:lnTo>
                  <a:lnTo>
                    <a:pt x="2992818" y="377748"/>
                  </a:lnTo>
                  <a:lnTo>
                    <a:pt x="3047822" y="393115"/>
                  </a:lnTo>
                  <a:lnTo>
                    <a:pt x="3095866" y="423405"/>
                  </a:lnTo>
                  <a:lnTo>
                    <a:pt x="3133737" y="465378"/>
                  </a:lnTo>
                  <a:lnTo>
                    <a:pt x="3160687" y="518375"/>
                  </a:lnTo>
                  <a:lnTo>
                    <a:pt x="3174365" y="580567"/>
                  </a:lnTo>
                  <a:lnTo>
                    <a:pt x="3176079" y="614984"/>
                  </a:lnTo>
                  <a:lnTo>
                    <a:pt x="3176079" y="325996"/>
                  </a:lnTo>
                  <a:lnTo>
                    <a:pt x="3141903" y="302717"/>
                  </a:lnTo>
                  <a:lnTo>
                    <a:pt x="3101416" y="282689"/>
                  </a:lnTo>
                  <a:lnTo>
                    <a:pt x="3057855" y="268376"/>
                  </a:lnTo>
                  <a:lnTo>
                    <a:pt x="3011220" y="259791"/>
                  </a:lnTo>
                  <a:lnTo>
                    <a:pt x="2961513" y="256921"/>
                  </a:lnTo>
                  <a:lnTo>
                    <a:pt x="2912986" y="259791"/>
                  </a:lnTo>
                  <a:lnTo>
                    <a:pt x="2867202" y="268376"/>
                  </a:lnTo>
                  <a:lnTo>
                    <a:pt x="2824162" y="282689"/>
                  </a:lnTo>
                  <a:lnTo>
                    <a:pt x="2783840" y="302717"/>
                  </a:lnTo>
                  <a:lnTo>
                    <a:pt x="2747022" y="327787"/>
                  </a:lnTo>
                  <a:lnTo>
                    <a:pt x="2714485" y="357212"/>
                  </a:lnTo>
                  <a:lnTo>
                    <a:pt x="2686215" y="390982"/>
                  </a:lnTo>
                  <a:lnTo>
                    <a:pt x="2662224" y="429120"/>
                  </a:lnTo>
                  <a:lnTo>
                    <a:pt x="2643073" y="470979"/>
                  </a:lnTo>
                  <a:lnTo>
                    <a:pt x="2629408" y="515912"/>
                  </a:lnTo>
                  <a:lnTo>
                    <a:pt x="2621216" y="563918"/>
                  </a:lnTo>
                  <a:lnTo>
                    <a:pt x="2618486" y="614984"/>
                  </a:lnTo>
                  <a:lnTo>
                    <a:pt x="2621254" y="666064"/>
                  </a:lnTo>
                  <a:lnTo>
                    <a:pt x="2629585" y="714070"/>
                  </a:lnTo>
                  <a:lnTo>
                    <a:pt x="2643467" y="758990"/>
                  </a:lnTo>
                  <a:lnTo>
                    <a:pt x="2662910" y="800836"/>
                  </a:lnTo>
                  <a:lnTo>
                    <a:pt x="2687193" y="838987"/>
                  </a:lnTo>
                  <a:lnTo>
                    <a:pt x="2715679" y="872769"/>
                  </a:lnTo>
                  <a:lnTo>
                    <a:pt x="2748356" y="902195"/>
                  </a:lnTo>
                  <a:lnTo>
                    <a:pt x="2785224" y="927252"/>
                  </a:lnTo>
                  <a:lnTo>
                    <a:pt x="2825699" y="947280"/>
                  </a:lnTo>
                  <a:lnTo>
                    <a:pt x="2869260" y="961593"/>
                  </a:lnTo>
                  <a:lnTo>
                    <a:pt x="2915894" y="970178"/>
                  </a:lnTo>
                  <a:lnTo>
                    <a:pt x="2965615" y="973035"/>
                  </a:lnTo>
                  <a:lnTo>
                    <a:pt x="3014065" y="970178"/>
                  </a:lnTo>
                  <a:lnTo>
                    <a:pt x="3059722" y="961593"/>
                  </a:lnTo>
                  <a:lnTo>
                    <a:pt x="3102559" y="947280"/>
                  </a:lnTo>
                  <a:lnTo>
                    <a:pt x="3142589" y="927252"/>
                  </a:lnTo>
                  <a:lnTo>
                    <a:pt x="3179102" y="902195"/>
                  </a:lnTo>
                  <a:lnTo>
                    <a:pt x="3211423" y="872769"/>
                  </a:lnTo>
                  <a:lnTo>
                    <a:pt x="3226943" y="854138"/>
                  </a:lnTo>
                  <a:lnTo>
                    <a:pt x="3239566" y="838987"/>
                  </a:lnTo>
                  <a:lnTo>
                    <a:pt x="3263544" y="800836"/>
                  </a:lnTo>
                  <a:lnTo>
                    <a:pt x="3282670" y="758990"/>
                  </a:lnTo>
                  <a:lnTo>
                    <a:pt x="3296323" y="714070"/>
                  </a:lnTo>
                  <a:lnTo>
                    <a:pt x="3304527" y="666064"/>
                  </a:lnTo>
                  <a:lnTo>
                    <a:pt x="3307257" y="614984"/>
                  </a:lnTo>
                  <a:close/>
                </a:path>
                <a:path w="5570220" h="973455" extrusionOk="0">
                  <a:moveTo>
                    <a:pt x="3997312" y="572617"/>
                  </a:moveTo>
                  <a:lnTo>
                    <a:pt x="3995293" y="519277"/>
                  </a:lnTo>
                  <a:lnTo>
                    <a:pt x="3989273" y="471322"/>
                  </a:lnTo>
                  <a:lnTo>
                    <a:pt x="3979240" y="428739"/>
                  </a:lnTo>
                  <a:lnTo>
                    <a:pt x="3965206" y="391541"/>
                  </a:lnTo>
                  <a:lnTo>
                    <a:pt x="3926255" y="331584"/>
                  </a:lnTo>
                  <a:lnTo>
                    <a:pt x="3873652" y="289725"/>
                  </a:lnTo>
                  <a:lnTo>
                    <a:pt x="3808895" y="265125"/>
                  </a:lnTo>
                  <a:lnTo>
                    <a:pt x="3733571" y="256921"/>
                  </a:lnTo>
                  <a:lnTo>
                    <a:pt x="3693972" y="259486"/>
                  </a:lnTo>
                  <a:lnTo>
                    <a:pt x="3623246" y="279984"/>
                  </a:lnTo>
                  <a:lnTo>
                    <a:pt x="3572268" y="313296"/>
                  </a:lnTo>
                  <a:lnTo>
                    <a:pt x="3537597" y="350672"/>
                  </a:lnTo>
                  <a:lnTo>
                    <a:pt x="3522738" y="372630"/>
                  </a:lnTo>
                  <a:lnTo>
                    <a:pt x="3516261" y="273329"/>
                  </a:lnTo>
                  <a:lnTo>
                    <a:pt x="3394633" y="273329"/>
                  </a:lnTo>
                  <a:lnTo>
                    <a:pt x="3394633" y="956640"/>
                  </a:lnTo>
                  <a:lnTo>
                    <a:pt x="3524478" y="956640"/>
                  </a:lnTo>
                  <a:lnTo>
                    <a:pt x="3524478" y="601319"/>
                  </a:lnTo>
                  <a:lnTo>
                    <a:pt x="3527374" y="551002"/>
                  </a:lnTo>
                  <a:lnTo>
                    <a:pt x="3536086" y="506679"/>
                  </a:lnTo>
                  <a:lnTo>
                    <a:pt x="3550602" y="468337"/>
                  </a:lnTo>
                  <a:lnTo>
                    <a:pt x="3570948" y="435965"/>
                  </a:lnTo>
                  <a:lnTo>
                    <a:pt x="3626612" y="391883"/>
                  </a:lnTo>
                  <a:lnTo>
                    <a:pt x="3700767" y="377190"/>
                  </a:lnTo>
                  <a:lnTo>
                    <a:pt x="3724630" y="378980"/>
                  </a:lnTo>
                  <a:lnTo>
                    <a:pt x="3768013" y="389242"/>
                  </a:lnTo>
                  <a:lnTo>
                    <a:pt x="3805301" y="409092"/>
                  </a:lnTo>
                  <a:lnTo>
                    <a:pt x="3834676" y="442925"/>
                  </a:lnTo>
                  <a:lnTo>
                    <a:pt x="3855567" y="492366"/>
                  </a:lnTo>
                  <a:lnTo>
                    <a:pt x="3866172" y="563092"/>
                  </a:lnTo>
                  <a:lnTo>
                    <a:pt x="3867505" y="606780"/>
                  </a:lnTo>
                  <a:lnTo>
                    <a:pt x="3867505" y="956640"/>
                  </a:lnTo>
                  <a:lnTo>
                    <a:pt x="3997312" y="956640"/>
                  </a:lnTo>
                  <a:lnTo>
                    <a:pt x="3997312" y="572617"/>
                  </a:lnTo>
                  <a:close/>
                </a:path>
                <a:path w="5570220" h="973455" extrusionOk="0">
                  <a:moveTo>
                    <a:pt x="4780343" y="614984"/>
                  </a:moveTo>
                  <a:lnTo>
                    <a:pt x="4777905" y="562762"/>
                  </a:lnTo>
                  <a:lnTo>
                    <a:pt x="4770602" y="514019"/>
                  </a:lnTo>
                  <a:lnTo>
                    <a:pt x="4758423" y="468795"/>
                  </a:lnTo>
                  <a:lnTo>
                    <a:pt x="4741380" y="427062"/>
                  </a:lnTo>
                  <a:lnTo>
                    <a:pt x="4719993" y="389267"/>
                  </a:lnTo>
                  <a:lnTo>
                    <a:pt x="4708791" y="374446"/>
                  </a:lnTo>
                  <a:lnTo>
                    <a:pt x="4694745" y="355841"/>
                  </a:lnTo>
                  <a:lnTo>
                    <a:pt x="4665662" y="326745"/>
                  </a:lnTo>
                  <a:lnTo>
                    <a:pt x="4647768" y="313321"/>
                  </a:lnTo>
                  <a:lnTo>
                    <a:pt x="4647768" y="614984"/>
                  </a:lnTo>
                  <a:lnTo>
                    <a:pt x="4646104" y="648893"/>
                  </a:lnTo>
                  <a:lnTo>
                    <a:pt x="4632769" y="711073"/>
                  </a:lnTo>
                  <a:lnTo>
                    <a:pt x="4606556" y="765187"/>
                  </a:lnTo>
                  <a:lnTo>
                    <a:pt x="4569942" y="807935"/>
                  </a:lnTo>
                  <a:lnTo>
                    <a:pt x="4523829" y="838212"/>
                  </a:lnTo>
                  <a:lnTo>
                    <a:pt x="4469854" y="853579"/>
                  </a:lnTo>
                  <a:lnTo>
                    <a:pt x="4440034" y="855497"/>
                  </a:lnTo>
                  <a:lnTo>
                    <a:pt x="4412793" y="853579"/>
                  </a:lnTo>
                  <a:lnTo>
                    <a:pt x="4362907" y="838212"/>
                  </a:lnTo>
                  <a:lnTo>
                    <a:pt x="4319600" y="807935"/>
                  </a:lnTo>
                  <a:lnTo>
                    <a:pt x="4285437" y="765568"/>
                  </a:lnTo>
                  <a:lnTo>
                    <a:pt x="4261180" y="711974"/>
                  </a:lnTo>
                  <a:lnTo>
                    <a:pt x="4248886" y="649452"/>
                  </a:lnTo>
                  <a:lnTo>
                    <a:pt x="4247350" y="614984"/>
                  </a:lnTo>
                  <a:lnTo>
                    <a:pt x="4248886" y="581075"/>
                  </a:lnTo>
                  <a:lnTo>
                    <a:pt x="4261180" y="518896"/>
                  </a:lnTo>
                  <a:lnTo>
                    <a:pt x="4285475" y="464794"/>
                  </a:lnTo>
                  <a:lnTo>
                    <a:pt x="4319981" y="422071"/>
                  </a:lnTo>
                  <a:lnTo>
                    <a:pt x="4363885" y="391756"/>
                  </a:lnTo>
                  <a:lnTo>
                    <a:pt x="4414113" y="376377"/>
                  </a:lnTo>
                  <a:lnTo>
                    <a:pt x="4441406" y="374446"/>
                  </a:lnTo>
                  <a:lnTo>
                    <a:pt x="4470666" y="376377"/>
                  </a:lnTo>
                  <a:lnTo>
                    <a:pt x="4524299" y="391756"/>
                  </a:lnTo>
                  <a:lnTo>
                    <a:pt x="4570984" y="422071"/>
                  </a:lnTo>
                  <a:lnTo>
                    <a:pt x="4607484" y="464400"/>
                  </a:lnTo>
                  <a:lnTo>
                    <a:pt x="4633150" y="518007"/>
                  </a:lnTo>
                  <a:lnTo>
                    <a:pt x="4646142" y="580529"/>
                  </a:lnTo>
                  <a:lnTo>
                    <a:pt x="4647768" y="614984"/>
                  </a:lnTo>
                  <a:lnTo>
                    <a:pt x="4647768" y="313321"/>
                  </a:lnTo>
                  <a:lnTo>
                    <a:pt x="4596511" y="282295"/>
                  </a:lnTo>
                  <a:lnTo>
                    <a:pt x="4557560" y="268198"/>
                  </a:lnTo>
                  <a:lnTo>
                    <a:pt x="4515878" y="259740"/>
                  </a:lnTo>
                  <a:lnTo>
                    <a:pt x="4471454" y="256921"/>
                  </a:lnTo>
                  <a:lnTo>
                    <a:pt x="4429823" y="259740"/>
                  </a:lnTo>
                  <a:lnTo>
                    <a:pt x="4391012" y="268198"/>
                  </a:lnTo>
                  <a:lnTo>
                    <a:pt x="4355008" y="282295"/>
                  </a:lnTo>
                  <a:lnTo>
                    <a:pt x="4321822" y="302018"/>
                  </a:lnTo>
                  <a:lnTo>
                    <a:pt x="4280992" y="337947"/>
                  </a:lnTo>
                  <a:lnTo>
                    <a:pt x="4247350" y="382397"/>
                  </a:lnTo>
                  <a:lnTo>
                    <a:pt x="4247350" y="0"/>
                  </a:lnTo>
                  <a:lnTo>
                    <a:pt x="4117505" y="0"/>
                  </a:lnTo>
                  <a:lnTo>
                    <a:pt x="4117505" y="956627"/>
                  </a:lnTo>
                  <a:lnTo>
                    <a:pt x="4240504" y="956627"/>
                  </a:lnTo>
                  <a:lnTo>
                    <a:pt x="4246359" y="847813"/>
                  </a:lnTo>
                  <a:lnTo>
                    <a:pt x="4246461" y="845820"/>
                  </a:lnTo>
                  <a:lnTo>
                    <a:pt x="4262539" y="869708"/>
                  </a:lnTo>
                  <a:lnTo>
                    <a:pt x="4300207" y="910780"/>
                  </a:lnTo>
                  <a:lnTo>
                    <a:pt x="4355008" y="947674"/>
                  </a:lnTo>
                  <a:lnTo>
                    <a:pt x="4391012" y="961758"/>
                  </a:lnTo>
                  <a:lnTo>
                    <a:pt x="4429823" y="970216"/>
                  </a:lnTo>
                  <a:lnTo>
                    <a:pt x="4471454" y="973035"/>
                  </a:lnTo>
                  <a:lnTo>
                    <a:pt x="4515878" y="970216"/>
                  </a:lnTo>
                  <a:lnTo>
                    <a:pt x="4557560" y="961758"/>
                  </a:lnTo>
                  <a:lnTo>
                    <a:pt x="4596511" y="947674"/>
                  </a:lnTo>
                  <a:lnTo>
                    <a:pt x="4632731" y="927938"/>
                  </a:lnTo>
                  <a:lnTo>
                    <a:pt x="4665662" y="903173"/>
                  </a:lnTo>
                  <a:lnTo>
                    <a:pt x="4694745" y="873963"/>
                  </a:lnTo>
                  <a:lnTo>
                    <a:pt x="4708601" y="855497"/>
                  </a:lnTo>
                  <a:lnTo>
                    <a:pt x="4719993" y="840320"/>
                  </a:lnTo>
                  <a:lnTo>
                    <a:pt x="4741380" y="802220"/>
                  </a:lnTo>
                  <a:lnTo>
                    <a:pt x="4758423" y="760272"/>
                  </a:lnTo>
                  <a:lnTo>
                    <a:pt x="4770602" y="715086"/>
                  </a:lnTo>
                  <a:lnTo>
                    <a:pt x="4777905" y="666661"/>
                  </a:lnTo>
                  <a:lnTo>
                    <a:pt x="4780343" y="614984"/>
                  </a:lnTo>
                  <a:close/>
                </a:path>
                <a:path w="5570220" h="973455" extrusionOk="0">
                  <a:moveTo>
                    <a:pt x="5016690" y="273329"/>
                  </a:moveTo>
                  <a:lnTo>
                    <a:pt x="4886871" y="273329"/>
                  </a:lnTo>
                  <a:lnTo>
                    <a:pt x="4886871" y="956640"/>
                  </a:lnTo>
                  <a:lnTo>
                    <a:pt x="5016690" y="956640"/>
                  </a:lnTo>
                  <a:lnTo>
                    <a:pt x="5016690" y="273329"/>
                  </a:lnTo>
                  <a:close/>
                </a:path>
                <a:path w="5570220" h="973455" extrusionOk="0">
                  <a:moveTo>
                    <a:pt x="5030381" y="104025"/>
                  </a:moveTo>
                  <a:lnTo>
                    <a:pt x="5017694" y="60604"/>
                  </a:lnTo>
                  <a:lnTo>
                    <a:pt x="4982705" y="31775"/>
                  </a:lnTo>
                  <a:lnTo>
                    <a:pt x="4952479" y="26136"/>
                  </a:lnTo>
                  <a:lnTo>
                    <a:pt x="4937264" y="27546"/>
                  </a:lnTo>
                  <a:lnTo>
                    <a:pt x="4897818" y="48679"/>
                  </a:lnTo>
                  <a:lnTo>
                    <a:pt x="4876038" y="88277"/>
                  </a:lnTo>
                  <a:lnTo>
                    <a:pt x="4874590" y="104025"/>
                  </a:lnTo>
                  <a:lnTo>
                    <a:pt x="4876038" y="119278"/>
                  </a:lnTo>
                  <a:lnTo>
                    <a:pt x="4897818" y="159372"/>
                  </a:lnTo>
                  <a:lnTo>
                    <a:pt x="4937264" y="181813"/>
                  </a:lnTo>
                  <a:lnTo>
                    <a:pt x="4952479" y="183299"/>
                  </a:lnTo>
                  <a:lnTo>
                    <a:pt x="4968227" y="181813"/>
                  </a:lnTo>
                  <a:lnTo>
                    <a:pt x="5007838" y="159372"/>
                  </a:lnTo>
                  <a:lnTo>
                    <a:pt x="5028971" y="119278"/>
                  </a:lnTo>
                  <a:lnTo>
                    <a:pt x="5030381" y="104025"/>
                  </a:lnTo>
                  <a:close/>
                </a:path>
                <a:path w="5570220" h="973455" extrusionOk="0">
                  <a:moveTo>
                    <a:pt x="5570169" y="927938"/>
                  </a:moveTo>
                  <a:lnTo>
                    <a:pt x="5520969" y="826808"/>
                  </a:lnTo>
                  <a:lnTo>
                    <a:pt x="5509768" y="834326"/>
                  </a:lnTo>
                  <a:lnTo>
                    <a:pt x="5499443" y="840473"/>
                  </a:lnTo>
                  <a:lnTo>
                    <a:pt x="5458269" y="853808"/>
                  </a:lnTo>
                  <a:lnTo>
                    <a:pt x="5451272" y="854151"/>
                  </a:lnTo>
                  <a:lnTo>
                    <a:pt x="5428754" y="852487"/>
                  </a:lnTo>
                  <a:lnTo>
                    <a:pt x="5392204" y="839152"/>
                  </a:lnTo>
                  <a:lnTo>
                    <a:pt x="5359197" y="794867"/>
                  </a:lnTo>
                  <a:lnTo>
                    <a:pt x="5352885" y="750277"/>
                  </a:lnTo>
                  <a:lnTo>
                    <a:pt x="5352885" y="385394"/>
                  </a:lnTo>
                  <a:lnTo>
                    <a:pt x="5546941" y="385394"/>
                  </a:lnTo>
                  <a:lnTo>
                    <a:pt x="5546941" y="273342"/>
                  </a:lnTo>
                  <a:lnTo>
                    <a:pt x="5352885" y="273342"/>
                  </a:lnTo>
                  <a:lnTo>
                    <a:pt x="5352885" y="60134"/>
                  </a:lnTo>
                  <a:lnTo>
                    <a:pt x="5223040" y="60134"/>
                  </a:lnTo>
                  <a:lnTo>
                    <a:pt x="5223040" y="273342"/>
                  </a:lnTo>
                  <a:lnTo>
                    <a:pt x="5106898" y="273342"/>
                  </a:lnTo>
                  <a:lnTo>
                    <a:pt x="5106898" y="385394"/>
                  </a:lnTo>
                  <a:lnTo>
                    <a:pt x="5223040" y="385394"/>
                  </a:lnTo>
                  <a:lnTo>
                    <a:pt x="5223040" y="769416"/>
                  </a:lnTo>
                  <a:lnTo>
                    <a:pt x="5226545" y="815746"/>
                  </a:lnTo>
                  <a:lnTo>
                    <a:pt x="5237048" y="856373"/>
                  </a:lnTo>
                  <a:lnTo>
                    <a:pt x="5254561" y="891260"/>
                  </a:lnTo>
                  <a:lnTo>
                    <a:pt x="5279085" y="920419"/>
                  </a:lnTo>
                  <a:lnTo>
                    <a:pt x="5309997" y="943444"/>
                  </a:lnTo>
                  <a:lnTo>
                    <a:pt x="5346725" y="959878"/>
                  </a:lnTo>
                  <a:lnTo>
                    <a:pt x="5389270" y="969746"/>
                  </a:lnTo>
                  <a:lnTo>
                    <a:pt x="5437619" y="973035"/>
                  </a:lnTo>
                  <a:lnTo>
                    <a:pt x="5453964" y="972350"/>
                  </a:lnTo>
                  <a:lnTo>
                    <a:pt x="5502516" y="962113"/>
                  </a:lnTo>
                  <a:lnTo>
                    <a:pt x="5552605" y="938796"/>
                  </a:lnTo>
                  <a:lnTo>
                    <a:pt x="5570169" y="9279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58" name="Google Shape;758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468603" y="934518"/>
              <a:ext cx="2083120" cy="18308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9" name="Google Shape;759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381525" y="1030336"/>
              <a:ext cx="178992" cy="1792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0" name="Google Shape;760;p24"/>
            <p:cNvSpPr/>
            <p:nvPr/>
          </p:nvSpPr>
          <p:spPr>
            <a:xfrm>
              <a:off x="4767503" y="2025700"/>
              <a:ext cx="5555615" cy="949325"/>
            </a:xfrm>
            <a:custGeom>
              <a:avLst/>
              <a:gdLst/>
              <a:ahLst/>
              <a:cxnLst/>
              <a:rect l="l" t="t" r="r" b="b"/>
              <a:pathLst>
                <a:path w="5555615" h="949325" extrusionOk="0">
                  <a:moveTo>
                    <a:pt x="327304" y="717359"/>
                  </a:moveTo>
                  <a:lnTo>
                    <a:pt x="312445" y="686485"/>
                  </a:lnTo>
                  <a:lnTo>
                    <a:pt x="301561" y="663841"/>
                  </a:lnTo>
                  <a:lnTo>
                    <a:pt x="290906" y="670826"/>
                  </a:lnTo>
                  <a:lnTo>
                    <a:pt x="251142" y="686485"/>
                  </a:lnTo>
                  <a:lnTo>
                    <a:pt x="242900" y="686485"/>
                  </a:lnTo>
                  <a:lnTo>
                    <a:pt x="190017" y="673455"/>
                  </a:lnTo>
                  <a:lnTo>
                    <a:pt x="159270" y="635673"/>
                  </a:lnTo>
                  <a:lnTo>
                    <a:pt x="153352" y="599008"/>
                  </a:lnTo>
                  <a:lnTo>
                    <a:pt x="153352" y="272757"/>
                  </a:lnTo>
                  <a:lnTo>
                    <a:pt x="316992" y="272757"/>
                  </a:lnTo>
                  <a:lnTo>
                    <a:pt x="316992" y="216141"/>
                  </a:lnTo>
                  <a:lnTo>
                    <a:pt x="153352" y="216141"/>
                  </a:lnTo>
                  <a:lnTo>
                    <a:pt x="153352" y="55600"/>
                  </a:lnTo>
                  <a:lnTo>
                    <a:pt x="91605" y="55600"/>
                  </a:lnTo>
                  <a:lnTo>
                    <a:pt x="91605" y="216141"/>
                  </a:lnTo>
                  <a:lnTo>
                    <a:pt x="0" y="216141"/>
                  </a:lnTo>
                  <a:lnTo>
                    <a:pt x="0" y="272757"/>
                  </a:lnTo>
                  <a:lnTo>
                    <a:pt x="91605" y="272757"/>
                  </a:lnTo>
                  <a:lnTo>
                    <a:pt x="91605" y="599008"/>
                  </a:lnTo>
                  <a:lnTo>
                    <a:pt x="94107" y="631532"/>
                  </a:lnTo>
                  <a:lnTo>
                    <a:pt x="114173" y="684784"/>
                  </a:lnTo>
                  <a:lnTo>
                    <a:pt x="153733" y="721969"/>
                  </a:lnTo>
                  <a:lnTo>
                    <a:pt x="209321" y="740752"/>
                  </a:lnTo>
                  <a:lnTo>
                    <a:pt x="242900" y="743102"/>
                  </a:lnTo>
                  <a:lnTo>
                    <a:pt x="252615" y="742810"/>
                  </a:lnTo>
                  <a:lnTo>
                    <a:pt x="290817" y="735418"/>
                  </a:lnTo>
                  <a:lnTo>
                    <a:pt x="313969" y="724852"/>
                  </a:lnTo>
                  <a:lnTo>
                    <a:pt x="327304" y="717359"/>
                  </a:lnTo>
                  <a:close/>
                </a:path>
                <a:path w="5555615" h="949325" extrusionOk="0">
                  <a:moveTo>
                    <a:pt x="845997" y="480631"/>
                  </a:moveTo>
                  <a:lnTo>
                    <a:pt x="845159" y="461086"/>
                  </a:lnTo>
                  <a:lnTo>
                    <a:pt x="844423" y="443585"/>
                  </a:lnTo>
                  <a:lnTo>
                    <a:pt x="844321" y="441185"/>
                  </a:lnTo>
                  <a:lnTo>
                    <a:pt x="841997" y="424027"/>
                  </a:lnTo>
                  <a:lnTo>
                    <a:pt x="839304" y="404101"/>
                  </a:lnTo>
                  <a:lnTo>
                    <a:pt x="830948" y="369404"/>
                  </a:lnTo>
                  <a:lnTo>
                    <a:pt x="819238" y="337083"/>
                  </a:lnTo>
                  <a:lnTo>
                    <a:pt x="804341" y="307619"/>
                  </a:lnTo>
                  <a:lnTo>
                    <a:pt x="786434" y="281495"/>
                  </a:lnTo>
                  <a:lnTo>
                    <a:pt x="780084" y="274599"/>
                  </a:lnTo>
                  <a:lnTo>
                    <a:pt x="780084" y="442556"/>
                  </a:lnTo>
                  <a:lnTo>
                    <a:pt x="779780" y="436245"/>
                  </a:lnTo>
                  <a:lnTo>
                    <a:pt x="780021" y="441185"/>
                  </a:lnTo>
                  <a:lnTo>
                    <a:pt x="780084" y="442556"/>
                  </a:lnTo>
                  <a:lnTo>
                    <a:pt x="780084" y="274599"/>
                  </a:lnTo>
                  <a:lnTo>
                    <a:pt x="779195" y="273621"/>
                  </a:lnTo>
                  <a:lnTo>
                    <a:pt x="779195" y="424027"/>
                  </a:lnTo>
                  <a:lnTo>
                    <a:pt x="436435" y="424027"/>
                  </a:lnTo>
                  <a:lnTo>
                    <a:pt x="436841" y="417156"/>
                  </a:lnTo>
                  <a:lnTo>
                    <a:pt x="436892" y="416166"/>
                  </a:lnTo>
                  <a:lnTo>
                    <a:pt x="441528" y="391502"/>
                  </a:lnTo>
                  <a:lnTo>
                    <a:pt x="449249" y="368566"/>
                  </a:lnTo>
                  <a:lnTo>
                    <a:pt x="460070" y="347370"/>
                  </a:lnTo>
                  <a:lnTo>
                    <a:pt x="473468" y="328142"/>
                  </a:lnTo>
                  <a:lnTo>
                    <a:pt x="488886" y="311226"/>
                  </a:lnTo>
                  <a:lnTo>
                    <a:pt x="489013" y="311086"/>
                  </a:lnTo>
                  <a:lnTo>
                    <a:pt x="526453" y="283552"/>
                  </a:lnTo>
                  <a:lnTo>
                    <a:pt x="570052" y="266192"/>
                  </a:lnTo>
                  <a:lnTo>
                    <a:pt x="617524" y="260400"/>
                  </a:lnTo>
                  <a:lnTo>
                    <a:pt x="641832" y="261848"/>
                  </a:lnTo>
                  <a:lnTo>
                    <a:pt x="685050" y="273431"/>
                  </a:lnTo>
                  <a:lnTo>
                    <a:pt x="720979" y="296265"/>
                  </a:lnTo>
                  <a:lnTo>
                    <a:pt x="749033" y="328422"/>
                  </a:lnTo>
                  <a:lnTo>
                    <a:pt x="768553" y="368566"/>
                  </a:lnTo>
                  <a:lnTo>
                    <a:pt x="778878" y="417156"/>
                  </a:lnTo>
                  <a:lnTo>
                    <a:pt x="779195" y="424027"/>
                  </a:lnTo>
                  <a:lnTo>
                    <a:pt x="779195" y="273621"/>
                  </a:lnTo>
                  <a:lnTo>
                    <a:pt x="767041" y="260400"/>
                  </a:lnTo>
                  <a:lnTo>
                    <a:pt x="765505" y="258724"/>
                  </a:lnTo>
                  <a:lnTo>
                    <a:pt x="741553" y="239293"/>
                  </a:lnTo>
                  <a:lnTo>
                    <a:pt x="714692" y="223761"/>
                  </a:lnTo>
                  <a:lnTo>
                    <a:pt x="685063" y="212674"/>
                  </a:lnTo>
                  <a:lnTo>
                    <a:pt x="652665" y="206019"/>
                  </a:lnTo>
                  <a:lnTo>
                    <a:pt x="617524" y="203796"/>
                  </a:lnTo>
                  <a:lnTo>
                    <a:pt x="581469" y="206019"/>
                  </a:lnTo>
                  <a:lnTo>
                    <a:pt x="582168" y="206019"/>
                  </a:lnTo>
                  <a:lnTo>
                    <a:pt x="549465" y="212420"/>
                  </a:lnTo>
                  <a:lnTo>
                    <a:pt x="489381" y="238252"/>
                  </a:lnTo>
                  <a:lnTo>
                    <a:pt x="439331" y="279311"/>
                  </a:lnTo>
                  <a:lnTo>
                    <a:pt x="401383" y="333463"/>
                  </a:lnTo>
                  <a:lnTo>
                    <a:pt x="377456" y="398830"/>
                  </a:lnTo>
                  <a:lnTo>
                    <a:pt x="369481" y="473443"/>
                  </a:lnTo>
                  <a:lnTo>
                    <a:pt x="371500" y="511924"/>
                  </a:lnTo>
                  <a:lnTo>
                    <a:pt x="377583" y="548068"/>
                  </a:lnTo>
                  <a:lnTo>
                    <a:pt x="387604" y="581507"/>
                  </a:lnTo>
                  <a:lnTo>
                    <a:pt x="387718" y="581901"/>
                  </a:lnTo>
                  <a:lnTo>
                    <a:pt x="419658" y="642137"/>
                  </a:lnTo>
                  <a:lnTo>
                    <a:pt x="464426" y="689737"/>
                  </a:lnTo>
                  <a:lnTo>
                    <a:pt x="521068" y="723696"/>
                  </a:lnTo>
                  <a:lnTo>
                    <a:pt x="586676" y="740943"/>
                  </a:lnTo>
                  <a:lnTo>
                    <a:pt x="622668" y="743089"/>
                  </a:lnTo>
                  <a:lnTo>
                    <a:pt x="647814" y="742061"/>
                  </a:lnTo>
                  <a:lnTo>
                    <a:pt x="694639" y="733818"/>
                  </a:lnTo>
                  <a:lnTo>
                    <a:pt x="736739" y="717588"/>
                  </a:lnTo>
                  <a:lnTo>
                    <a:pt x="773531" y="694690"/>
                  </a:lnTo>
                  <a:lnTo>
                    <a:pt x="783221" y="686485"/>
                  </a:lnTo>
                  <a:lnTo>
                    <a:pt x="789927" y="680821"/>
                  </a:lnTo>
                  <a:lnTo>
                    <a:pt x="804862" y="665619"/>
                  </a:lnTo>
                  <a:lnTo>
                    <a:pt x="818337" y="649312"/>
                  </a:lnTo>
                  <a:lnTo>
                    <a:pt x="830351" y="631913"/>
                  </a:lnTo>
                  <a:lnTo>
                    <a:pt x="840879" y="613410"/>
                  </a:lnTo>
                  <a:lnTo>
                    <a:pt x="789406" y="581507"/>
                  </a:lnTo>
                  <a:lnTo>
                    <a:pt x="776427" y="603618"/>
                  </a:lnTo>
                  <a:lnTo>
                    <a:pt x="761212" y="623582"/>
                  </a:lnTo>
                  <a:lnTo>
                    <a:pt x="724052" y="657148"/>
                  </a:lnTo>
                  <a:lnTo>
                    <a:pt x="677849" y="679157"/>
                  </a:lnTo>
                  <a:lnTo>
                    <a:pt x="622668" y="686485"/>
                  </a:lnTo>
                  <a:lnTo>
                    <a:pt x="594715" y="684822"/>
                  </a:lnTo>
                  <a:lnTo>
                    <a:pt x="544029" y="671436"/>
                  </a:lnTo>
                  <a:lnTo>
                    <a:pt x="500659" y="644880"/>
                  </a:lnTo>
                  <a:lnTo>
                    <a:pt x="466966" y="606285"/>
                  </a:lnTo>
                  <a:lnTo>
                    <a:pt x="443522" y="556044"/>
                  </a:lnTo>
                  <a:lnTo>
                    <a:pt x="431685" y="495312"/>
                  </a:lnTo>
                  <a:lnTo>
                    <a:pt x="431050" y="480631"/>
                  </a:lnTo>
                  <a:lnTo>
                    <a:pt x="845997" y="480631"/>
                  </a:lnTo>
                  <a:close/>
                </a:path>
                <a:path w="5555615" h="949325" extrusionOk="0">
                  <a:moveTo>
                    <a:pt x="1376045" y="608266"/>
                  </a:moveTo>
                  <a:lnTo>
                    <a:pt x="1321498" y="579462"/>
                  </a:lnTo>
                  <a:lnTo>
                    <a:pt x="1308887" y="603288"/>
                  </a:lnTo>
                  <a:lnTo>
                    <a:pt x="1293710" y="624357"/>
                  </a:lnTo>
                  <a:lnTo>
                    <a:pt x="1255636" y="658190"/>
                  </a:lnTo>
                  <a:lnTo>
                    <a:pt x="1209306" y="679411"/>
                  </a:lnTo>
                  <a:lnTo>
                    <a:pt x="1156830" y="686485"/>
                  </a:lnTo>
                  <a:lnTo>
                    <a:pt x="1129804" y="684784"/>
                  </a:lnTo>
                  <a:lnTo>
                    <a:pt x="1080401" y="671144"/>
                  </a:lnTo>
                  <a:lnTo>
                    <a:pt x="1037564" y="644296"/>
                  </a:lnTo>
                  <a:lnTo>
                    <a:pt x="1003604" y="606729"/>
                  </a:lnTo>
                  <a:lnTo>
                    <a:pt x="979284" y="559231"/>
                  </a:lnTo>
                  <a:lnTo>
                    <a:pt x="966939" y="503910"/>
                  </a:lnTo>
                  <a:lnTo>
                    <a:pt x="965403" y="473456"/>
                  </a:lnTo>
                  <a:lnTo>
                    <a:pt x="966901" y="443001"/>
                  </a:lnTo>
                  <a:lnTo>
                    <a:pt x="978992" y="387667"/>
                  </a:lnTo>
                  <a:lnTo>
                    <a:pt x="1002830" y="340169"/>
                  </a:lnTo>
                  <a:lnTo>
                    <a:pt x="1036269" y="302602"/>
                  </a:lnTo>
                  <a:lnTo>
                    <a:pt x="1078636" y="275755"/>
                  </a:lnTo>
                  <a:lnTo>
                    <a:pt x="1127772" y="262115"/>
                  </a:lnTo>
                  <a:lnTo>
                    <a:pt x="1154760" y="260413"/>
                  </a:lnTo>
                  <a:lnTo>
                    <a:pt x="1181290" y="261988"/>
                  </a:lnTo>
                  <a:lnTo>
                    <a:pt x="1229931" y="274586"/>
                  </a:lnTo>
                  <a:lnTo>
                    <a:pt x="1272184" y="299415"/>
                  </a:lnTo>
                  <a:lnTo>
                    <a:pt x="1305382" y="334162"/>
                  </a:lnTo>
                  <a:lnTo>
                    <a:pt x="1318425" y="355104"/>
                  </a:lnTo>
                  <a:lnTo>
                    <a:pt x="1371930" y="326275"/>
                  </a:lnTo>
                  <a:lnTo>
                    <a:pt x="1334617" y="274942"/>
                  </a:lnTo>
                  <a:lnTo>
                    <a:pt x="1284452" y="236220"/>
                  </a:lnTo>
                  <a:lnTo>
                    <a:pt x="1223721" y="211899"/>
                  </a:lnTo>
                  <a:lnTo>
                    <a:pt x="1154760" y="203796"/>
                  </a:lnTo>
                  <a:lnTo>
                    <a:pt x="1119212" y="205943"/>
                  </a:lnTo>
                  <a:lnTo>
                    <a:pt x="1054125" y="223189"/>
                  </a:lnTo>
                  <a:lnTo>
                    <a:pt x="997585" y="257162"/>
                  </a:lnTo>
                  <a:lnTo>
                    <a:pt x="953071" y="304749"/>
                  </a:lnTo>
                  <a:lnTo>
                    <a:pt x="921588" y="364998"/>
                  </a:lnTo>
                  <a:lnTo>
                    <a:pt x="905637" y="434987"/>
                  </a:lnTo>
                  <a:lnTo>
                    <a:pt x="903643" y="473456"/>
                  </a:lnTo>
                  <a:lnTo>
                    <a:pt x="905662" y="511924"/>
                  </a:lnTo>
                  <a:lnTo>
                    <a:pt x="921880" y="581888"/>
                  </a:lnTo>
                  <a:lnTo>
                    <a:pt x="953820" y="642137"/>
                  </a:lnTo>
                  <a:lnTo>
                    <a:pt x="998588" y="689749"/>
                  </a:lnTo>
                  <a:lnTo>
                    <a:pt x="1055230" y="723696"/>
                  </a:lnTo>
                  <a:lnTo>
                    <a:pt x="1120838" y="740943"/>
                  </a:lnTo>
                  <a:lnTo>
                    <a:pt x="1156830" y="743102"/>
                  </a:lnTo>
                  <a:lnTo>
                    <a:pt x="1192822" y="740841"/>
                  </a:lnTo>
                  <a:lnTo>
                    <a:pt x="1258430" y="722833"/>
                  </a:lnTo>
                  <a:lnTo>
                    <a:pt x="1314970" y="687400"/>
                  </a:lnTo>
                  <a:lnTo>
                    <a:pt x="1358963" y="637984"/>
                  </a:lnTo>
                  <a:lnTo>
                    <a:pt x="1376045" y="608266"/>
                  </a:lnTo>
                  <a:close/>
                </a:path>
                <a:path w="5555615" h="949325" extrusionOk="0">
                  <a:moveTo>
                    <a:pt x="1526311" y="10299"/>
                  </a:moveTo>
                  <a:lnTo>
                    <a:pt x="1464551" y="10299"/>
                  </a:lnTo>
                  <a:lnTo>
                    <a:pt x="1464551" y="730745"/>
                  </a:lnTo>
                  <a:lnTo>
                    <a:pt x="1526311" y="730745"/>
                  </a:lnTo>
                  <a:lnTo>
                    <a:pt x="1526311" y="466229"/>
                  </a:lnTo>
                  <a:lnTo>
                    <a:pt x="1526311" y="295795"/>
                  </a:lnTo>
                  <a:lnTo>
                    <a:pt x="1526311" y="10299"/>
                  </a:lnTo>
                  <a:close/>
                </a:path>
                <a:path w="5555615" h="949325" extrusionOk="0">
                  <a:moveTo>
                    <a:pt x="1895792" y="443585"/>
                  </a:moveTo>
                  <a:lnTo>
                    <a:pt x="1894586" y="402488"/>
                  </a:lnTo>
                  <a:lnTo>
                    <a:pt x="1881974" y="333019"/>
                  </a:lnTo>
                  <a:lnTo>
                    <a:pt x="1856219" y="280187"/>
                  </a:lnTo>
                  <a:lnTo>
                    <a:pt x="1820189" y="241833"/>
                  </a:lnTo>
                  <a:lnTo>
                    <a:pt x="1774748" y="217398"/>
                  </a:lnTo>
                  <a:lnTo>
                    <a:pt x="1721993" y="205308"/>
                  </a:lnTo>
                  <a:lnTo>
                    <a:pt x="1693024" y="203784"/>
                  </a:lnTo>
                  <a:lnTo>
                    <a:pt x="1661337" y="205752"/>
                  </a:lnTo>
                  <a:lnTo>
                    <a:pt x="1605508" y="221449"/>
                  </a:lnTo>
                  <a:lnTo>
                    <a:pt x="1559839" y="252590"/>
                  </a:lnTo>
                  <a:lnTo>
                    <a:pt x="1526311" y="295795"/>
                  </a:lnTo>
                  <a:lnTo>
                    <a:pt x="1526311" y="466013"/>
                  </a:lnTo>
                  <a:lnTo>
                    <a:pt x="1528864" y="420535"/>
                  </a:lnTo>
                  <a:lnTo>
                    <a:pt x="1536585" y="380174"/>
                  </a:lnTo>
                  <a:lnTo>
                    <a:pt x="1567459" y="315468"/>
                  </a:lnTo>
                  <a:lnTo>
                    <a:pt x="1616595" y="274942"/>
                  </a:lnTo>
                  <a:lnTo>
                    <a:pt x="1681721" y="261429"/>
                  </a:lnTo>
                  <a:lnTo>
                    <a:pt x="1702765" y="262432"/>
                  </a:lnTo>
                  <a:lnTo>
                    <a:pt x="1741614" y="270408"/>
                  </a:lnTo>
                  <a:lnTo>
                    <a:pt x="1790280" y="300418"/>
                  </a:lnTo>
                  <a:lnTo>
                    <a:pt x="1813966" y="337591"/>
                  </a:lnTo>
                  <a:lnTo>
                    <a:pt x="1829003" y="392137"/>
                  </a:lnTo>
                  <a:lnTo>
                    <a:pt x="1832711" y="426554"/>
                  </a:lnTo>
                  <a:lnTo>
                    <a:pt x="1832775" y="427139"/>
                  </a:lnTo>
                  <a:lnTo>
                    <a:pt x="1833981" y="466013"/>
                  </a:lnTo>
                  <a:lnTo>
                    <a:pt x="1834032" y="730745"/>
                  </a:lnTo>
                  <a:lnTo>
                    <a:pt x="1895792" y="730745"/>
                  </a:lnTo>
                  <a:lnTo>
                    <a:pt x="1895792" y="443585"/>
                  </a:lnTo>
                  <a:close/>
                </a:path>
                <a:path w="5555615" h="949325" extrusionOk="0">
                  <a:moveTo>
                    <a:pt x="2441232" y="443585"/>
                  </a:moveTo>
                  <a:lnTo>
                    <a:pt x="2440038" y="402488"/>
                  </a:lnTo>
                  <a:lnTo>
                    <a:pt x="2427440" y="333019"/>
                  </a:lnTo>
                  <a:lnTo>
                    <a:pt x="2401697" y="280187"/>
                  </a:lnTo>
                  <a:lnTo>
                    <a:pt x="2365654" y="241833"/>
                  </a:lnTo>
                  <a:lnTo>
                    <a:pt x="2320213" y="217398"/>
                  </a:lnTo>
                  <a:lnTo>
                    <a:pt x="2267458" y="205308"/>
                  </a:lnTo>
                  <a:lnTo>
                    <a:pt x="2238489" y="203784"/>
                  </a:lnTo>
                  <a:lnTo>
                    <a:pt x="2206802" y="205752"/>
                  </a:lnTo>
                  <a:lnTo>
                    <a:pt x="2150973" y="221449"/>
                  </a:lnTo>
                  <a:lnTo>
                    <a:pt x="2105291" y="252590"/>
                  </a:lnTo>
                  <a:lnTo>
                    <a:pt x="2071141" y="296735"/>
                  </a:lnTo>
                  <a:lnTo>
                    <a:pt x="2067699" y="217398"/>
                  </a:lnTo>
                  <a:lnTo>
                    <a:pt x="2067648" y="216128"/>
                  </a:lnTo>
                  <a:lnTo>
                    <a:pt x="2010016" y="216128"/>
                  </a:lnTo>
                  <a:lnTo>
                    <a:pt x="2010016" y="730732"/>
                  </a:lnTo>
                  <a:lnTo>
                    <a:pt x="2071763" y="730732"/>
                  </a:lnTo>
                  <a:lnTo>
                    <a:pt x="2071763" y="466229"/>
                  </a:lnTo>
                  <a:lnTo>
                    <a:pt x="2074329" y="420535"/>
                  </a:lnTo>
                  <a:lnTo>
                    <a:pt x="2082050" y="380174"/>
                  </a:lnTo>
                  <a:lnTo>
                    <a:pt x="2112924" y="315468"/>
                  </a:lnTo>
                  <a:lnTo>
                    <a:pt x="2162060" y="274942"/>
                  </a:lnTo>
                  <a:lnTo>
                    <a:pt x="2227186" y="261429"/>
                  </a:lnTo>
                  <a:lnTo>
                    <a:pt x="2248230" y="262432"/>
                  </a:lnTo>
                  <a:lnTo>
                    <a:pt x="2287079" y="270408"/>
                  </a:lnTo>
                  <a:lnTo>
                    <a:pt x="2335733" y="300418"/>
                  </a:lnTo>
                  <a:lnTo>
                    <a:pt x="2359431" y="337591"/>
                  </a:lnTo>
                  <a:lnTo>
                    <a:pt x="2374468" y="392137"/>
                  </a:lnTo>
                  <a:lnTo>
                    <a:pt x="2378176" y="426554"/>
                  </a:lnTo>
                  <a:lnTo>
                    <a:pt x="2378240" y="427139"/>
                  </a:lnTo>
                  <a:lnTo>
                    <a:pt x="2379459" y="466229"/>
                  </a:lnTo>
                  <a:lnTo>
                    <a:pt x="2379497" y="730732"/>
                  </a:lnTo>
                  <a:lnTo>
                    <a:pt x="2441232" y="730732"/>
                  </a:lnTo>
                  <a:lnTo>
                    <a:pt x="2441232" y="443585"/>
                  </a:lnTo>
                  <a:close/>
                </a:path>
                <a:path w="5555615" h="949325" extrusionOk="0">
                  <a:moveTo>
                    <a:pt x="3027870" y="473430"/>
                  </a:moveTo>
                  <a:lnTo>
                    <a:pt x="3025864" y="434975"/>
                  </a:lnTo>
                  <a:lnTo>
                    <a:pt x="3009912" y="364998"/>
                  </a:lnTo>
                  <a:lnTo>
                    <a:pt x="2978429" y="304749"/>
                  </a:lnTo>
                  <a:lnTo>
                    <a:pt x="2966123" y="289610"/>
                  </a:lnTo>
                  <a:lnTo>
                    <a:pt x="2966123" y="473430"/>
                  </a:lnTo>
                  <a:lnTo>
                    <a:pt x="2964599" y="503897"/>
                  </a:lnTo>
                  <a:lnTo>
                    <a:pt x="2952508" y="559219"/>
                  </a:lnTo>
                  <a:lnTo>
                    <a:pt x="2928709" y="606729"/>
                  </a:lnTo>
                  <a:lnTo>
                    <a:pt x="2895511" y="644296"/>
                  </a:lnTo>
                  <a:lnTo>
                    <a:pt x="2853601" y="671156"/>
                  </a:lnTo>
                  <a:lnTo>
                    <a:pt x="2804718" y="684784"/>
                  </a:lnTo>
                  <a:lnTo>
                    <a:pt x="2777769" y="686485"/>
                  </a:lnTo>
                  <a:lnTo>
                    <a:pt x="2750756" y="684784"/>
                  </a:lnTo>
                  <a:lnTo>
                    <a:pt x="2701353" y="671156"/>
                  </a:lnTo>
                  <a:lnTo>
                    <a:pt x="2658516" y="644296"/>
                  </a:lnTo>
                  <a:lnTo>
                    <a:pt x="2624544" y="606729"/>
                  </a:lnTo>
                  <a:lnTo>
                    <a:pt x="2600236" y="559219"/>
                  </a:lnTo>
                  <a:lnTo>
                    <a:pt x="2587879" y="503897"/>
                  </a:lnTo>
                  <a:lnTo>
                    <a:pt x="2586342" y="473430"/>
                  </a:lnTo>
                  <a:lnTo>
                    <a:pt x="2587853" y="442988"/>
                  </a:lnTo>
                  <a:lnTo>
                    <a:pt x="2599944" y="387667"/>
                  </a:lnTo>
                  <a:lnTo>
                    <a:pt x="2623769" y="340156"/>
                  </a:lnTo>
                  <a:lnTo>
                    <a:pt x="2657221" y="302590"/>
                  </a:lnTo>
                  <a:lnTo>
                    <a:pt x="2699575" y="275742"/>
                  </a:lnTo>
                  <a:lnTo>
                    <a:pt x="2748724" y="262102"/>
                  </a:lnTo>
                  <a:lnTo>
                    <a:pt x="2775724" y="260388"/>
                  </a:lnTo>
                  <a:lnTo>
                    <a:pt x="2802737" y="262102"/>
                  </a:lnTo>
                  <a:lnTo>
                    <a:pt x="2852128" y="275742"/>
                  </a:lnTo>
                  <a:lnTo>
                    <a:pt x="2894939" y="302590"/>
                  </a:lnTo>
                  <a:lnTo>
                    <a:pt x="2928645" y="340156"/>
                  </a:lnTo>
                  <a:lnTo>
                    <a:pt x="2952508" y="387667"/>
                  </a:lnTo>
                  <a:lnTo>
                    <a:pt x="2964599" y="442988"/>
                  </a:lnTo>
                  <a:lnTo>
                    <a:pt x="2966123" y="473430"/>
                  </a:lnTo>
                  <a:lnTo>
                    <a:pt x="2966123" y="289610"/>
                  </a:lnTo>
                  <a:lnTo>
                    <a:pt x="2937395" y="260388"/>
                  </a:lnTo>
                  <a:lnTo>
                    <a:pt x="2877312" y="223189"/>
                  </a:lnTo>
                  <a:lnTo>
                    <a:pt x="2811703" y="205955"/>
                  </a:lnTo>
                  <a:lnTo>
                    <a:pt x="2775724" y="203796"/>
                  </a:lnTo>
                  <a:lnTo>
                    <a:pt x="2740164" y="205955"/>
                  </a:lnTo>
                  <a:lnTo>
                    <a:pt x="2675064" y="223189"/>
                  </a:lnTo>
                  <a:lnTo>
                    <a:pt x="2618524" y="257162"/>
                  </a:lnTo>
                  <a:lnTo>
                    <a:pt x="2574010" y="304749"/>
                  </a:lnTo>
                  <a:lnTo>
                    <a:pt x="2542527" y="364998"/>
                  </a:lnTo>
                  <a:lnTo>
                    <a:pt x="2526576" y="434975"/>
                  </a:lnTo>
                  <a:lnTo>
                    <a:pt x="2524582" y="473430"/>
                  </a:lnTo>
                  <a:lnTo>
                    <a:pt x="2526601" y="511911"/>
                  </a:lnTo>
                  <a:lnTo>
                    <a:pt x="2542819" y="581901"/>
                  </a:lnTo>
                  <a:lnTo>
                    <a:pt x="2574760" y="642137"/>
                  </a:lnTo>
                  <a:lnTo>
                    <a:pt x="2619527" y="689737"/>
                  </a:lnTo>
                  <a:lnTo>
                    <a:pt x="2676169" y="723696"/>
                  </a:lnTo>
                  <a:lnTo>
                    <a:pt x="2741777" y="740956"/>
                  </a:lnTo>
                  <a:lnTo>
                    <a:pt x="2777769" y="743102"/>
                  </a:lnTo>
                  <a:lnTo>
                    <a:pt x="2813278" y="740956"/>
                  </a:lnTo>
                  <a:lnTo>
                    <a:pt x="2878124" y="723696"/>
                  </a:lnTo>
                  <a:lnTo>
                    <a:pt x="2934208" y="689737"/>
                  </a:lnTo>
                  <a:lnTo>
                    <a:pt x="2937675" y="686485"/>
                  </a:lnTo>
                  <a:lnTo>
                    <a:pt x="2957880" y="667575"/>
                  </a:lnTo>
                  <a:lnTo>
                    <a:pt x="2995955" y="613410"/>
                  </a:lnTo>
                  <a:lnTo>
                    <a:pt x="3019882" y="548068"/>
                  </a:lnTo>
                  <a:lnTo>
                    <a:pt x="3025864" y="511911"/>
                  </a:lnTo>
                  <a:lnTo>
                    <a:pt x="3027870" y="473430"/>
                  </a:lnTo>
                  <a:close/>
                </a:path>
                <a:path w="5555615" h="949325" extrusionOk="0">
                  <a:moveTo>
                    <a:pt x="3188411" y="10299"/>
                  </a:moveTo>
                  <a:lnTo>
                    <a:pt x="3126676" y="10299"/>
                  </a:lnTo>
                  <a:lnTo>
                    <a:pt x="3126676" y="730745"/>
                  </a:lnTo>
                  <a:lnTo>
                    <a:pt x="3188411" y="730745"/>
                  </a:lnTo>
                  <a:lnTo>
                    <a:pt x="3188411" y="10299"/>
                  </a:lnTo>
                  <a:close/>
                </a:path>
                <a:path w="5555615" h="949325" extrusionOk="0">
                  <a:moveTo>
                    <a:pt x="3790492" y="473430"/>
                  </a:moveTo>
                  <a:lnTo>
                    <a:pt x="3788499" y="434975"/>
                  </a:lnTo>
                  <a:lnTo>
                    <a:pt x="3772535" y="364998"/>
                  </a:lnTo>
                  <a:lnTo>
                    <a:pt x="3741051" y="304749"/>
                  </a:lnTo>
                  <a:lnTo>
                    <a:pt x="3728745" y="289610"/>
                  </a:lnTo>
                  <a:lnTo>
                    <a:pt x="3728745" y="473430"/>
                  </a:lnTo>
                  <a:lnTo>
                    <a:pt x="3727234" y="503897"/>
                  </a:lnTo>
                  <a:lnTo>
                    <a:pt x="3715131" y="559219"/>
                  </a:lnTo>
                  <a:lnTo>
                    <a:pt x="3691331" y="606729"/>
                  </a:lnTo>
                  <a:lnTo>
                    <a:pt x="3658133" y="644296"/>
                  </a:lnTo>
                  <a:lnTo>
                    <a:pt x="3616223" y="671156"/>
                  </a:lnTo>
                  <a:lnTo>
                    <a:pt x="3567341" y="684784"/>
                  </a:lnTo>
                  <a:lnTo>
                    <a:pt x="3540391" y="686485"/>
                  </a:lnTo>
                  <a:lnTo>
                    <a:pt x="3513378" y="684784"/>
                  </a:lnTo>
                  <a:lnTo>
                    <a:pt x="3463975" y="671156"/>
                  </a:lnTo>
                  <a:lnTo>
                    <a:pt x="3421138" y="644296"/>
                  </a:lnTo>
                  <a:lnTo>
                    <a:pt x="3387166" y="606729"/>
                  </a:lnTo>
                  <a:lnTo>
                    <a:pt x="3362858" y="559219"/>
                  </a:lnTo>
                  <a:lnTo>
                    <a:pt x="3350514" y="503897"/>
                  </a:lnTo>
                  <a:lnTo>
                    <a:pt x="3348964" y="473430"/>
                  </a:lnTo>
                  <a:lnTo>
                    <a:pt x="3350476" y="442988"/>
                  </a:lnTo>
                  <a:lnTo>
                    <a:pt x="3362566" y="387667"/>
                  </a:lnTo>
                  <a:lnTo>
                    <a:pt x="3386391" y="340156"/>
                  </a:lnTo>
                  <a:lnTo>
                    <a:pt x="3419843" y="302590"/>
                  </a:lnTo>
                  <a:lnTo>
                    <a:pt x="3462197" y="275742"/>
                  </a:lnTo>
                  <a:lnTo>
                    <a:pt x="3511346" y="262102"/>
                  </a:lnTo>
                  <a:lnTo>
                    <a:pt x="3538347" y="260388"/>
                  </a:lnTo>
                  <a:lnTo>
                    <a:pt x="3565360" y="262102"/>
                  </a:lnTo>
                  <a:lnTo>
                    <a:pt x="3614763" y="275742"/>
                  </a:lnTo>
                  <a:lnTo>
                    <a:pt x="3657562" y="302590"/>
                  </a:lnTo>
                  <a:lnTo>
                    <a:pt x="3691267" y="340156"/>
                  </a:lnTo>
                  <a:lnTo>
                    <a:pt x="3715131" y="387667"/>
                  </a:lnTo>
                  <a:lnTo>
                    <a:pt x="3727234" y="442988"/>
                  </a:lnTo>
                  <a:lnTo>
                    <a:pt x="3728745" y="473430"/>
                  </a:lnTo>
                  <a:lnTo>
                    <a:pt x="3728745" y="289610"/>
                  </a:lnTo>
                  <a:lnTo>
                    <a:pt x="3700030" y="260388"/>
                  </a:lnTo>
                  <a:lnTo>
                    <a:pt x="3639947" y="223189"/>
                  </a:lnTo>
                  <a:lnTo>
                    <a:pt x="3574326" y="205955"/>
                  </a:lnTo>
                  <a:lnTo>
                    <a:pt x="3538347" y="203796"/>
                  </a:lnTo>
                  <a:lnTo>
                    <a:pt x="3502799" y="205955"/>
                  </a:lnTo>
                  <a:lnTo>
                    <a:pt x="3437699" y="223189"/>
                  </a:lnTo>
                  <a:lnTo>
                    <a:pt x="3381146" y="257162"/>
                  </a:lnTo>
                  <a:lnTo>
                    <a:pt x="3336645" y="304749"/>
                  </a:lnTo>
                  <a:lnTo>
                    <a:pt x="3305162" y="364998"/>
                  </a:lnTo>
                  <a:lnTo>
                    <a:pt x="3289198" y="434975"/>
                  </a:lnTo>
                  <a:lnTo>
                    <a:pt x="3287204" y="473430"/>
                  </a:lnTo>
                  <a:lnTo>
                    <a:pt x="3289236" y="511911"/>
                  </a:lnTo>
                  <a:lnTo>
                    <a:pt x="3305441" y="581901"/>
                  </a:lnTo>
                  <a:lnTo>
                    <a:pt x="3337382" y="642137"/>
                  </a:lnTo>
                  <a:lnTo>
                    <a:pt x="3382149" y="689737"/>
                  </a:lnTo>
                  <a:lnTo>
                    <a:pt x="3438791" y="723696"/>
                  </a:lnTo>
                  <a:lnTo>
                    <a:pt x="3504400" y="740956"/>
                  </a:lnTo>
                  <a:lnTo>
                    <a:pt x="3540391" y="743102"/>
                  </a:lnTo>
                  <a:lnTo>
                    <a:pt x="3575901" y="740956"/>
                  </a:lnTo>
                  <a:lnTo>
                    <a:pt x="3640747" y="723696"/>
                  </a:lnTo>
                  <a:lnTo>
                    <a:pt x="3696843" y="689737"/>
                  </a:lnTo>
                  <a:lnTo>
                    <a:pt x="3700310" y="686485"/>
                  </a:lnTo>
                  <a:lnTo>
                    <a:pt x="3720503" y="667575"/>
                  </a:lnTo>
                  <a:lnTo>
                    <a:pt x="3758577" y="613410"/>
                  </a:lnTo>
                  <a:lnTo>
                    <a:pt x="3782504" y="548068"/>
                  </a:lnTo>
                  <a:lnTo>
                    <a:pt x="3788499" y="511911"/>
                  </a:lnTo>
                  <a:lnTo>
                    <a:pt x="3790492" y="473430"/>
                  </a:lnTo>
                  <a:close/>
                </a:path>
                <a:path w="5555615" h="949325" extrusionOk="0">
                  <a:moveTo>
                    <a:pt x="4333913" y="216128"/>
                  </a:moveTo>
                  <a:lnTo>
                    <a:pt x="4272153" y="216128"/>
                  </a:lnTo>
                  <a:lnTo>
                    <a:pt x="4272153" y="306324"/>
                  </a:lnTo>
                  <a:lnTo>
                    <a:pt x="4272153" y="465201"/>
                  </a:lnTo>
                  <a:lnTo>
                    <a:pt x="4266755" y="523367"/>
                  </a:lnTo>
                  <a:lnTo>
                    <a:pt x="4250563" y="574319"/>
                  </a:lnTo>
                  <a:lnTo>
                    <a:pt x="4224807" y="616635"/>
                  </a:lnTo>
                  <a:lnTo>
                    <a:pt x="4190847" y="648919"/>
                  </a:lnTo>
                  <a:lnTo>
                    <a:pt x="4149941" y="669378"/>
                  </a:lnTo>
                  <a:lnTo>
                    <a:pt x="4103370" y="676198"/>
                  </a:lnTo>
                  <a:lnTo>
                    <a:pt x="4077373" y="674497"/>
                  </a:lnTo>
                  <a:lnTo>
                    <a:pt x="4030040" y="660857"/>
                  </a:lnTo>
                  <a:lnTo>
                    <a:pt x="3989184" y="634034"/>
                  </a:lnTo>
                  <a:lnTo>
                    <a:pt x="3956774" y="596734"/>
                  </a:lnTo>
                  <a:lnTo>
                    <a:pt x="3933494" y="549744"/>
                  </a:lnTo>
                  <a:lnTo>
                    <a:pt x="3921658" y="495185"/>
                  </a:lnTo>
                  <a:lnTo>
                    <a:pt x="3920185" y="465201"/>
                  </a:lnTo>
                  <a:lnTo>
                    <a:pt x="3921633" y="435711"/>
                  </a:lnTo>
                  <a:lnTo>
                    <a:pt x="3933202" y="381939"/>
                  </a:lnTo>
                  <a:lnTo>
                    <a:pt x="3956024" y="335495"/>
                  </a:lnTo>
                  <a:lnTo>
                    <a:pt x="3988193" y="298716"/>
                  </a:lnTo>
                  <a:lnTo>
                    <a:pt x="4028998" y="272364"/>
                  </a:lnTo>
                  <a:lnTo>
                    <a:pt x="4076344" y="258991"/>
                  </a:lnTo>
                  <a:lnTo>
                    <a:pt x="4102341" y="257314"/>
                  </a:lnTo>
                  <a:lnTo>
                    <a:pt x="4126788" y="258991"/>
                  </a:lnTo>
                  <a:lnTo>
                    <a:pt x="4171035" y="272364"/>
                  </a:lnTo>
                  <a:lnTo>
                    <a:pt x="4208856" y="298716"/>
                  </a:lnTo>
                  <a:lnTo>
                    <a:pt x="4238714" y="335495"/>
                  </a:lnTo>
                  <a:lnTo>
                    <a:pt x="4260012" y="381939"/>
                  </a:lnTo>
                  <a:lnTo>
                    <a:pt x="4270807" y="435711"/>
                  </a:lnTo>
                  <a:lnTo>
                    <a:pt x="4272153" y="465201"/>
                  </a:lnTo>
                  <a:lnTo>
                    <a:pt x="4272153" y="306324"/>
                  </a:lnTo>
                  <a:lnTo>
                    <a:pt x="4232135" y="257314"/>
                  </a:lnTo>
                  <a:lnTo>
                    <a:pt x="4180840" y="222618"/>
                  </a:lnTo>
                  <a:lnTo>
                    <a:pt x="4122953" y="205892"/>
                  </a:lnTo>
                  <a:lnTo>
                    <a:pt x="4091038" y="203796"/>
                  </a:lnTo>
                  <a:lnTo>
                    <a:pt x="4058031" y="205892"/>
                  </a:lnTo>
                  <a:lnTo>
                    <a:pt x="3997820" y="222618"/>
                  </a:lnTo>
                  <a:lnTo>
                    <a:pt x="3945775" y="255549"/>
                  </a:lnTo>
                  <a:lnTo>
                    <a:pt x="3904602" y="301599"/>
                  </a:lnTo>
                  <a:lnTo>
                    <a:pt x="3875201" y="359854"/>
                  </a:lnTo>
                  <a:lnTo>
                    <a:pt x="3860292" y="427774"/>
                  </a:lnTo>
                  <a:lnTo>
                    <a:pt x="3858425" y="465201"/>
                  </a:lnTo>
                  <a:lnTo>
                    <a:pt x="3860292" y="502742"/>
                  </a:lnTo>
                  <a:lnTo>
                    <a:pt x="3875201" y="571449"/>
                  </a:lnTo>
                  <a:lnTo>
                    <a:pt x="3904602" y="631075"/>
                  </a:lnTo>
                  <a:lnTo>
                    <a:pt x="3945775" y="678154"/>
                  </a:lnTo>
                  <a:lnTo>
                    <a:pt x="3997820" y="711644"/>
                  </a:lnTo>
                  <a:lnTo>
                    <a:pt x="4058031" y="728624"/>
                  </a:lnTo>
                  <a:lnTo>
                    <a:pt x="4091038" y="730745"/>
                  </a:lnTo>
                  <a:lnTo>
                    <a:pt x="4122953" y="728624"/>
                  </a:lnTo>
                  <a:lnTo>
                    <a:pt x="4180840" y="711644"/>
                  </a:lnTo>
                  <a:lnTo>
                    <a:pt x="4230408" y="678154"/>
                  </a:lnTo>
                  <a:lnTo>
                    <a:pt x="4232275" y="676198"/>
                  </a:lnTo>
                  <a:lnTo>
                    <a:pt x="4251312" y="656259"/>
                  </a:lnTo>
                  <a:lnTo>
                    <a:pt x="4269511" y="631075"/>
                  </a:lnTo>
                  <a:lnTo>
                    <a:pt x="4272153" y="626237"/>
                  </a:lnTo>
                  <a:lnTo>
                    <a:pt x="4272153" y="683412"/>
                  </a:lnTo>
                  <a:lnTo>
                    <a:pt x="4266108" y="749795"/>
                  </a:lnTo>
                  <a:lnTo>
                    <a:pt x="4247972" y="802792"/>
                  </a:lnTo>
                  <a:lnTo>
                    <a:pt x="4219283" y="842937"/>
                  </a:lnTo>
                  <a:lnTo>
                    <a:pt x="4181589" y="870712"/>
                  </a:lnTo>
                  <a:lnTo>
                    <a:pt x="4136555" y="886929"/>
                  </a:lnTo>
                  <a:lnTo>
                    <a:pt x="4085869" y="892340"/>
                  </a:lnTo>
                  <a:lnTo>
                    <a:pt x="4068026" y="891857"/>
                  </a:lnTo>
                  <a:lnTo>
                    <a:pt x="4016400" y="884605"/>
                  </a:lnTo>
                  <a:lnTo>
                    <a:pt x="3970858" y="871296"/>
                  </a:lnTo>
                  <a:lnTo>
                    <a:pt x="3935730" y="856170"/>
                  </a:lnTo>
                  <a:lnTo>
                    <a:pt x="3920185" y="848080"/>
                  </a:lnTo>
                  <a:lnTo>
                    <a:pt x="3897541" y="899528"/>
                  </a:lnTo>
                  <a:lnTo>
                    <a:pt x="3934587" y="916508"/>
                  </a:lnTo>
                  <a:lnTo>
                    <a:pt x="3981666" y="933411"/>
                  </a:lnTo>
                  <a:lnTo>
                    <a:pt x="4020451" y="943140"/>
                  </a:lnTo>
                  <a:lnTo>
                    <a:pt x="4063161" y="948283"/>
                  </a:lnTo>
                  <a:lnTo>
                    <a:pt x="4085869" y="948931"/>
                  </a:lnTo>
                  <a:lnTo>
                    <a:pt x="4119130" y="947127"/>
                  </a:lnTo>
                  <a:lnTo>
                    <a:pt x="4181398" y="932726"/>
                  </a:lnTo>
                  <a:lnTo>
                    <a:pt x="4237266" y="903820"/>
                  </a:lnTo>
                  <a:lnTo>
                    <a:pt x="4250944" y="892340"/>
                  </a:lnTo>
                  <a:lnTo>
                    <a:pt x="4261218" y="883716"/>
                  </a:lnTo>
                  <a:lnTo>
                    <a:pt x="4300461" y="832116"/>
                  </a:lnTo>
                  <a:lnTo>
                    <a:pt x="4325544" y="765352"/>
                  </a:lnTo>
                  <a:lnTo>
                    <a:pt x="4331817" y="726274"/>
                  </a:lnTo>
                  <a:lnTo>
                    <a:pt x="4333913" y="683412"/>
                  </a:lnTo>
                  <a:lnTo>
                    <a:pt x="4333913" y="216128"/>
                  </a:lnTo>
                  <a:close/>
                </a:path>
                <a:path w="5555615" h="949325" extrusionOk="0">
                  <a:moveTo>
                    <a:pt x="4529455" y="216128"/>
                  </a:moveTo>
                  <a:lnTo>
                    <a:pt x="4467695" y="216128"/>
                  </a:lnTo>
                  <a:lnTo>
                    <a:pt x="4467695" y="730745"/>
                  </a:lnTo>
                  <a:lnTo>
                    <a:pt x="4529455" y="730745"/>
                  </a:lnTo>
                  <a:lnTo>
                    <a:pt x="4529455" y="216128"/>
                  </a:lnTo>
                  <a:close/>
                </a:path>
                <a:path w="5555615" h="949325" extrusionOk="0">
                  <a:moveTo>
                    <a:pt x="4540770" y="41186"/>
                  </a:moveTo>
                  <a:lnTo>
                    <a:pt x="4522648" y="6680"/>
                  </a:lnTo>
                  <a:lnTo>
                    <a:pt x="4499597" y="0"/>
                  </a:lnTo>
                  <a:lnTo>
                    <a:pt x="4491621" y="749"/>
                  </a:lnTo>
                  <a:lnTo>
                    <a:pt x="4461510" y="25107"/>
                  </a:lnTo>
                  <a:lnTo>
                    <a:pt x="4458424" y="41186"/>
                  </a:lnTo>
                  <a:lnTo>
                    <a:pt x="4459186" y="49161"/>
                  </a:lnTo>
                  <a:lnTo>
                    <a:pt x="4484154" y="79260"/>
                  </a:lnTo>
                  <a:lnTo>
                    <a:pt x="4499597" y="82346"/>
                  </a:lnTo>
                  <a:lnTo>
                    <a:pt x="4507979" y="81584"/>
                  </a:lnTo>
                  <a:lnTo>
                    <a:pt x="4537799" y="56616"/>
                  </a:lnTo>
                  <a:lnTo>
                    <a:pt x="4540770" y="41186"/>
                  </a:lnTo>
                  <a:close/>
                </a:path>
                <a:path w="5555615" h="949325" extrusionOk="0">
                  <a:moveTo>
                    <a:pt x="5110950" y="480631"/>
                  </a:moveTo>
                  <a:lnTo>
                    <a:pt x="5110111" y="461086"/>
                  </a:lnTo>
                  <a:lnTo>
                    <a:pt x="5109375" y="443585"/>
                  </a:lnTo>
                  <a:lnTo>
                    <a:pt x="5109273" y="441185"/>
                  </a:lnTo>
                  <a:lnTo>
                    <a:pt x="5095887" y="369404"/>
                  </a:lnTo>
                  <a:lnTo>
                    <a:pt x="5069281" y="307619"/>
                  </a:lnTo>
                  <a:lnTo>
                    <a:pt x="5044135" y="273646"/>
                  </a:lnTo>
                  <a:lnTo>
                    <a:pt x="5044135" y="424027"/>
                  </a:lnTo>
                  <a:lnTo>
                    <a:pt x="4701362" y="424027"/>
                  </a:lnTo>
                  <a:lnTo>
                    <a:pt x="4714176" y="368566"/>
                  </a:lnTo>
                  <a:lnTo>
                    <a:pt x="4738395" y="328142"/>
                  </a:lnTo>
                  <a:lnTo>
                    <a:pt x="4753800" y="311226"/>
                  </a:lnTo>
                  <a:lnTo>
                    <a:pt x="4753927" y="311086"/>
                  </a:lnTo>
                  <a:lnTo>
                    <a:pt x="4791380" y="283552"/>
                  </a:lnTo>
                  <a:lnTo>
                    <a:pt x="4834979" y="266192"/>
                  </a:lnTo>
                  <a:lnTo>
                    <a:pt x="4882451" y="260400"/>
                  </a:lnTo>
                  <a:lnTo>
                    <a:pt x="4906746" y="261848"/>
                  </a:lnTo>
                  <a:lnTo>
                    <a:pt x="4949977" y="273431"/>
                  </a:lnTo>
                  <a:lnTo>
                    <a:pt x="4985905" y="296265"/>
                  </a:lnTo>
                  <a:lnTo>
                    <a:pt x="5013960" y="328422"/>
                  </a:lnTo>
                  <a:lnTo>
                    <a:pt x="5033467" y="368566"/>
                  </a:lnTo>
                  <a:lnTo>
                    <a:pt x="5043817" y="417156"/>
                  </a:lnTo>
                  <a:lnTo>
                    <a:pt x="5044135" y="424027"/>
                  </a:lnTo>
                  <a:lnTo>
                    <a:pt x="5044135" y="273646"/>
                  </a:lnTo>
                  <a:lnTo>
                    <a:pt x="5006479" y="239293"/>
                  </a:lnTo>
                  <a:lnTo>
                    <a:pt x="4949977" y="212674"/>
                  </a:lnTo>
                  <a:lnTo>
                    <a:pt x="4882451" y="203796"/>
                  </a:lnTo>
                  <a:lnTo>
                    <a:pt x="4846396" y="206019"/>
                  </a:lnTo>
                  <a:lnTo>
                    <a:pt x="4847094" y="206019"/>
                  </a:lnTo>
                  <a:lnTo>
                    <a:pt x="4814392" y="212420"/>
                  </a:lnTo>
                  <a:lnTo>
                    <a:pt x="4754308" y="238252"/>
                  </a:lnTo>
                  <a:lnTo>
                    <a:pt x="4704245" y="279311"/>
                  </a:lnTo>
                  <a:lnTo>
                    <a:pt x="4666310" y="333463"/>
                  </a:lnTo>
                  <a:lnTo>
                    <a:pt x="4642370" y="398830"/>
                  </a:lnTo>
                  <a:lnTo>
                    <a:pt x="4634408" y="473443"/>
                  </a:lnTo>
                  <a:lnTo>
                    <a:pt x="4636427" y="511924"/>
                  </a:lnTo>
                  <a:lnTo>
                    <a:pt x="4652518" y="581507"/>
                  </a:lnTo>
                  <a:lnTo>
                    <a:pt x="4684585" y="642137"/>
                  </a:lnTo>
                  <a:lnTo>
                    <a:pt x="4729353" y="689737"/>
                  </a:lnTo>
                  <a:lnTo>
                    <a:pt x="4785995" y="723696"/>
                  </a:lnTo>
                  <a:lnTo>
                    <a:pt x="4851603" y="740943"/>
                  </a:lnTo>
                  <a:lnTo>
                    <a:pt x="4887595" y="743089"/>
                  </a:lnTo>
                  <a:lnTo>
                    <a:pt x="4912741" y="742061"/>
                  </a:lnTo>
                  <a:lnTo>
                    <a:pt x="4959566" y="733818"/>
                  </a:lnTo>
                  <a:lnTo>
                    <a:pt x="5001666" y="717588"/>
                  </a:lnTo>
                  <a:lnTo>
                    <a:pt x="5038458" y="694690"/>
                  </a:lnTo>
                  <a:lnTo>
                    <a:pt x="5048148" y="686485"/>
                  </a:lnTo>
                  <a:lnTo>
                    <a:pt x="5054854" y="680821"/>
                  </a:lnTo>
                  <a:lnTo>
                    <a:pt x="5069789" y="665619"/>
                  </a:lnTo>
                  <a:lnTo>
                    <a:pt x="5083264" y="649312"/>
                  </a:lnTo>
                  <a:lnTo>
                    <a:pt x="5095265" y="631913"/>
                  </a:lnTo>
                  <a:lnTo>
                    <a:pt x="5105781" y="613410"/>
                  </a:lnTo>
                  <a:lnTo>
                    <a:pt x="5054333" y="581507"/>
                  </a:lnTo>
                  <a:lnTo>
                    <a:pt x="5041354" y="603618"/>
                  </a:lnTo>
                  <a:lnTo>
                    <a:pt x="5026152" y="623582"/>
                  </a:lnTo>
                  <a:lnTo>
                    <a:pt x="4988979" y="657148"/>
                  </a:lnTo>
                  <a:lnTo>
                    <a:pt x="4942776" y="679157"/>
                  </a:lnTo>
                  <a:lnTo>
                    <a:pt x="4887595" y="686485"/>
                  </a:lnTo>
                  <a:lnTo>
                    <a:pt x="4859629" y="684822"/>
                  </a:lnTo>
                  <a:lnTo>
                    <a:pt x="4808944" y="671436"/>
                  </a:lnTo>
                  <a:lnTo>
                    <a:pt x="4765586" y="644880"/>
                  </a:lnTo>
                  <a:lnTo>
                    <a:pt x="4731893" y="606285"/>
                  </a:lnTo>
                  <a:lnTo>
                    <a:pt x="4708436" y="556044"/>
                  </a:lnTo>
                  <a:lnTo>
                    <a:pt x="4696612" y="495312"/>
                  </a:lnTo>
                  <a:lnTo>
                    <a:pt x="4695977" y="480631"/>
                  </a:lnTo>
                  <a:lnTo>
                    <a:pt x="5110950" y="480631"/>
                  </a:lnTo>
                  <a:close/>
                </a:path>
                <a:path w="5555615" h="949325" extrusionOk="0">
                  <a:moveTo>
                    <a:pt x="5555539" y="309791"/>
                  </a:moveTo>
                  <a:lnTo>
                    <a:pt x="5529783" y="265607"/>
                  </a:lnTo>
                  <a:lnTo>
                    <a:pt x="5490184" y="232232"/>
                  </a:lnTo>
                  <a:lnTo>
                    <a:pt x="5438940" y="211023"/>
                  </a:lnTo>
                  <a:lnTo>
                    <a:pt x="5399062" y="204597"/>
                  </a:lnTo>
                  <a:lnTo>
                    <a:pt x="5377497" y="203796"/>
                  </a:lnTo>
                  <a:lnTo>
                    <a:pt x="5333136" y="206273"/>
                  </a:lnTo>
                  <a:lnTo>
                    <a:pt x="5294757" y="213702"/>
                  </a:lnTo>
                  <a:lnTo>
                    <a:pt x="5235968" y="243433"/>
                  </a:lnTo>
                  <a:lnTo>
                    <a:pt x="5200853" y="290893"/>
                  </a:lnTo>
                  <a:lnTo>
                    <a:pt x="5189144" y="354063"/>
                  </a:lnTo>
                  <a:lnTo>
                    <a:pt x="5191493" y="375640"/>
                  </a:lnTo>
                  <a:lnTo>
                    <a:pt x="5210276" y="415518"/>
                  </a:lnTo>
                  <a:lnTo>
                    <a:pt x="5247449" y="450519"/>
                  </a:lnTo>
                  <a:lnTo>
                    <a:pt x="5300713" y="477532"/>
                  </a:lnTo>
                  <a:lnTo>
                    <a:pt x="5383657" y="501243"/>
                  </a:lnTo>
                  <a:lnTo>
                    <a:pt x="5409260" y="509016"/>
                  </a:lnTo>
                  <a:lnTo>
                    <a:pt x="5450433" y="528053"/>
                  </a:lnTo>
                  <a:lnTo>
                    <a:pt x="5486844" y="566331"/>
                  </a:lnTo>
                  <a:lnTo>
                    <a:pt x="5493791" y="600049"/>
                  </a:lnTo>
                  <a:lnTo>
                    <a:pt x="5491404" y="619467"/>
                  </a:lnTo>
                  <a:lnTo>
                    <a:pt x="5455717" y="663841"/>
                  </a:lnTo>
                  <a:lnTo>
                    <a:pt x="5413502" y="680821"/>
                  </a:lnTo>
                  <a:lnTo>
                    <a:pt x="5363095" y="686485"/>
                  </a:lnTo>
                  <a:lnTo>
                    <a:pt x="5341315" y="685038"/>
                  </a:lnTo>
                  <a:lnTo>
                    <a:pt x="5299888" y="673455"/>
                  </a:lnTo>
                  <a:lnTo>
                    <a:pt x="5262245" y="650811"/>
                  </a:lnTo>
                  <a:lnTo>
                    <a:pt x="5234190" y="620204"/>
                  </a:lnTo>
                  <a:lnTo>
                    <a:pt x="5224132" y="602107"/>
                  </a:lnTo>
                  <a:lnTo>
                    <a:pt x="5168570" y="622668"/>
                  </a:lnTo>
                  <a:lnTo>
                    <a:pt x="5192966" y="666280"/>
                  </a:lnTo>
                  <a:lnTo>
                    <a:pt x="5235321" y="705535"/>
                  </a:lnTo>
                  <a:lnTo>
                    <a:pt x="5273548" y="725601"/>
                  </a:lnTo>
                  <a:lnTo>
                    <a:pt x="5319852" y="738720"/>
                  </a:lnTo>
                  <a:lnTo>
                    <a:pt x="5374398" y="743102"/>
                  </a:lnTo>
                  <a:lnTo>
                    <a:pt x="5399900" y="741997"/>
                  </a:lnTo>
                  <a:lnTo>
                    <a:pt x="5446484" y="733247"/>
                  </a:lnTo>
                  <a:lnTo>
                    <a:pt x="5486806" y="715860"/>
                  </a:lnTo>
                  <a:lnTo>
                    <a:pt x="5518975" y="690384"/>
                  </a:lnTo>
                  <a:lnTo>
                    <a:pt x="5542229" y="657123"/>
                  </a:lnTo>
                  <a:lnTo>
                    <a:pt x="5554053" y="617232"/>
                  </a:lnTo>
                  <a:lnTo>
                    <a:pt x="5555539" y="594880"/>
                  </a:lnTo>
                  <a:lnTo>
                    <a:pt x="5554345" y="577265"/>
                  </a:lnTo>
                  <a:lnTo>
                    <a:pt x="5536501" y="529031"/>
                  </a:lnTo>
                  <a:lnTo>
                    <a:pt x="5498668" y="488010"/>
                  </a:lnTo>
                  <a:lnTo>
                    <a:pt x="5463260" y="465112"/>
                  </a:lnTo>
                  <a:lnTo>
                    <a:pt x="5420296" y="447357"/>
                  </a:lnTo>
                  <a:lnTo>
                    <a:pt x="5351767" y="429196"/>
                  </a:lnTo>
                  <a:lnTo>
                    <a:pt x="5328120" y="421957"/>
                  </a:lnTo>
                  <a:lnTo>
                    <a:pt x="5290286" y="404202"/>
                  </a:lnTo>
                  <a:lnTo>
                    <a:pt x="5257190" y="371424"/>
                  </a:lnTo>
                  <a:lnTo>
                    <a:pt x="5250891" y="348907"/>
                  </a:lnTo>
                  <a:lnTo>
                    <a:pt x="5252847" y="329006"/>
                  </a:lnTo>
                  <a:lnTo>
                    <a:pt x="5282285" y="283552"/>
                  </a:lnTo>
                  <a:lnTo>
                    <a:pt x="5319458" y="266192"/>
                  </a:lnTo>
                  <a:lnTo>
                    <a:pt x="5368226" y="260413"/>
                  </a:lnTo>
                  <a:lnTo>
                    <a:pt x="5392737" y="261442"/>
                  </a:lnTo>
                  <a:lnTo>
                    <a:pt x="5434406" y="269671"/>
                  </a:lnTo>
                  <a:lnTo>
                    <a:pt x="5479631" y="299250"/>
                  </a:lnTo>
                  <a:lnTo>
                    <a:pt x="5499963" y="333476"/>
                  </a:lnTo>
                  <a:lnTo>
                    <a:pt x="5555539" y="3097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4"/>
            <p:cNvSpPr/>
            <p:nvPr/>
          </p:nvSpPr>
          <p:spPr>
            <a:xfrm>
              <a:off x="8302447" y="5389969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09" h="473710" extrusionOk="0">
                  <a:moveTo>
                    <a:pt x="473290" y="0"/>
                  </a:moveTo>
                  <a:lnTo>
                    <a:pt x="0" y="0"/>
                  </a:lnTo>
                  <a:lnTo>
                    <a:pt x="0" y="473316"/>
                  </a:lnTo>
                  <a:lnTo>
                    <a:pt x="473290" y="473316"/>
                  </a:lnTo>
                  <a:lnTo>
                    <a:pt x="473290" y="0"/>
                  </a:lnTo>
                  <a:close/>
                </a:path>
              </a:pathLst>
            </a:custGeom>
            <a:solidFill>
              <a:srgbClr val="EF412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4"/>
            <p:cNvSpPr/>
            <p:nvPr/>
          </p:nvSpPr>
          <p:spPr>
            <a:xfrm>
              <a:off x="8349331" y="5429583"/>
              <a:ext cx="45085" cy="97155"/>
            </a:xfrm>
            <a:custGeom>
              <a:avLst/>
              <a:gdLst/>
              <a:ahLst/>
              <a:cxnLst/>
              <a:rect l="l" t="t" r="r" b="b"/>
              <a:pathLst>
                <a:path w="45084" h="97154" extrusionOk="0">
                  <a:moveTo>
                    <a:pt x="42506" y="0"/>
                  </a:moveTo>
                  <a:lnTo>
                    <a:pt x="292" y="0"/>
                  </a:lnTo>
                  <a:lnTo>
                    <a:pt x="292" y="53771"/>
                  </a:lnTo>
                  <a:lnTo>
                    <a:pt x="14922" y="53771"/>
                  </a:lnTo>
                  <a:lnTo>
                    <a:pt x="14922" y="46024"/>
                  </a:lnTo>
                  <a:lnTo>
                    <a:pt x="17462" y="42925"/>
                  </a:lnTo>
                  <a:lnTo>
                    <a:pt x="26885" y="42925"/>
                  </a:lnTo>
                  <a:lnTo>
                    <a:pt x="28867" y="46316"/>
                  </a:lnTo>
                  <a:lnTo>
                    <a:pt x="28867" y="79667"/>
                  </a:lnTo>
                  <a:lnTo>
                    <a:pt x="27025" y="83184"/>
                  </a:lnTo>
                  <a:lnTo>
                    <a:pt x="16611" y="83184"/>
                  </a:lnTo>
                  <a:lnTo>
                    <a:pt x="14643" y="79527"/>
                  </a:lnTo>
                  <a:lnTo>
                    <a:pt x="14643" y="61937"/>
                  </a:lnTo>
                  <a:lnTo>
                    <a:pt x="0" y="61937"/>
                  </a:lnTo>
                  <a:lnTo>
                    <a:pt x="0" y="72770"/>
                  </a:lnTo>
                  <a:lnTo>
                    <a:pt x="1156" y="82606"/>
                  </a:lnTo>
                  <a:lnTo>
                    <a:pt x="4924" y="90103"/>
                  </a:lnTo>
                  <a:lnTo>
                    <a:pt x="11755" y="94880"/>
                  </a:lnTo>
                  <a:lnTo>
                    <a:pt x="22098" y="96558"/>
                  </a:lnTo>
                  <a:lnTo>
                    <a:pt x="32493" y="95009"/>
                  </a:lnTo>
                  <a:lnTo>
                    <a:pt x="39574" y="90611"/>
                  </a:lnTo>
                  <a:lnTo>
                    <a:pt x="43620" y="83731"/>
                  </a:lnTo>
                  <a:lnTo>
                    <a:pt x="44907" y="74739"/>
                  </a:lnTo>
                  <a:lnTo>
                    <a:pt x="44907" y="51384"/>
                  </a:lnTo>
                  <a:lnTo>
                    <a:pt x="43562" y="41729"/>
                  </a:lnTo>
                  <a:lnTo>
                    <a:pt x="39960" y="35175"/>
                  </a:lnTo>
                  <a:lnTo>
                    <a:pt x="34748" y="31445"/>
                  </a:lnTo>
                  <a:lnTo>
                    <a:pt x="28575" y="30264"/>
                  </a:lnTo>
                  <a:lnTo>
                    <a:pt x="22250" y="30264"/>
                  </a:lnTo>
                  <a:lnTo>
                    <a:pt x="17602" y="32511"/>
                  </a:lnTo>
                  <a:lnTo>
                    <a:pt x="15062" y="36880"/>
                  </a:lnTo>
                  <a:lnTo>
                    <a:pt x="14922" y="36880"/>
                  </a:lnTo>
                  <a:lnTo>
                    <a:pt x="14922" y="13093"/>
                  </a:lnTo>
                  <a:lnTo>
                    <a:pt x="42506" y="13093"/>
                  </a:lnTo>
                  <a:lnTo>
                    <a:pt x="42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63" name="Google Shape;763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61225" y="5569059"/>
              <a:ext cx="186715" cy="251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4" name="Google Shape;764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437592" y="5429130"/>
              <a:ext cx="158160" cy="100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5" name="Google Shape;765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52166" y="5389969"/>
              <a:ext cx="473290" cy="4733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6" name="Google Shape;766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401886" y="5389969"/>
              <a:ext cx="473290" cy="4733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7" name="Google Shape;767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951605" y="5389969"/>
              <a:ext cx="473290" cy="4733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8" name="Google Shape;768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501324" y="5389969"/>
              <a:ext cx="473290" cy="4733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9" name="Google Shape;769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1051057" y="5389969"/>
              <a:ext cx="473278" cy="4733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0" name="Google Shape;770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1600763" y="5389969"/>
              <a:ext cx="473278" cy="4733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1" name="Google Shape;771;p24"/>
          <p:cNvSpPr txBox="1"/>
          <p:nvPr/>
        </p:nvSpPr>
        <p:spPr>
          <a:xfrm>
            <a:off x="887300" y="9098375"/>
            <a:ext cx="1932000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STRICTLY PRIVATE &amp; CONFIDENTIAL</a:t>
            </a:r>
            <a:endParaRPr sz="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2" name="Google Shape;772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315727" y="7785761"/>
            <a:ext cx="706691" cy="1177810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24"/>
          <p:cNvSpPr/>
          <p:nvPr/>
        </p:nvSpPr>
        <p:spPr>
          <a:xfrm>
            <a:off x="899999" y="8943486"/>
            <a:ext cx="8564880" cy="0"/>
          </a:xfrm>
          <a:custGeom>
            <a:avLst/>
            <a:gdLst/>
            <a:ahLst/>
            <a:cxnLst/>
            <a:rect l="l" t="t" r="r" b="b"/>
            <a:pathLst>
              <a:path w="8564880" h="120000" extrusionOk="0">
                <a:moveTo>
                  <a:pt x="0" y="0"/>
                </a:moveTo>
                <a:lnTo>
                  <a:pt x="8564613" y="0"/>
                </a:lnTo>
              </a:path>
            </a:pathLst>
          </a:custGeom>
          <a:noFill/>
          <a:ln w="12575" cap="flat" cmpd="sng">
            <a:solidFill>
              <a:srgbClr val="0B18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24"/>
          <p:cNvSpPr/>
          <p:nvPr/>
        </p:nvSpPr>
        <p:spPr>
          <a:xfrm>
            <a:off x="899999" y="6337882"/>
            <a:ext cx="1790064" cy="0"/>
          </a:xfrm>
          <a:custGeom>
            <a:avLst/>
            <a:gdLst/>
            <a:ahLst/>
            <a:cxnLst/>
            <a:rect l="l" t="t" r="r" b="b"/>
            <a:pathLst>
              <a:path w="1790064" h="120000" extrusionOk="0">
                <a:moveTo>
                  <a:pt x="0" y="0"/>
                </a:moveTo>
                <a:lnTo>
                  <a:pt x="1789493" y="0"/>
                </a:lnTo>
              </a:path>
            </a:pathLst>
          </a:custGeom>
          <a:noFill/>
          <a:ln w="36000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24"/>
          <p:cNvSpPr txBox="1"/>
          <p:nvPr/>
        </p:nvSpPr>
        <p:spPr>
          <a:xfrm>
            <a:off x="887300" y="5658214"/>
            <a:ext cx="1818005" cy="54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Contacts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24"/>
          <p:cNvSpPr txBox="1"/>
          <p:nvPr/>
        </p:nvSpPr>
        <p:spPr>
          <a:xfrm>
            <a:off x="887299" y="6749220"/>
            <a:ext cx="2410460" cy="79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4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Philip Hargreaves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Chief Executive Officer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24"/>
          <p:cNvSpPr txBox="1"/>
          <p:nvPr/>
        </p:nvSpPr>
        <p:spPr>
          <a:xfrm>
            <a:off x="3930619" y="6749220"/>
            <a:ext cx="2492375" cy="79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4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Dylan Jordan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Chief Innovation Officer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24"/>
          <p:cNvSpPr txBox="1"/>
          <p:nvPr/>
        </p:nvSpPr>
        <p:spPr>
          <a:xfrm>
            <a:off x="887300" y="7726867"/>
            <a:ext cx="2122170" cy="550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3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+44 (0) 7967 569 855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4"/>
              </a:rPr>
              <a:t>philip.hargreaves@carbonbit.com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24"/>
          <p:cNvSpPr txBox="1"/>
          <p:nvPr/>
        </p:nvSpPr>
        <p:spPr>
          <a:xfrm>
            <a:off x="3930665" y="7726867"/>
            <a:ext cx="1831339" cy="550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3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B183A"/>
                </a:solidFill>
                <a:latin typeface="Arial"/>
                <a:ea typeface="Arial"/>
                <a:cs typeface="Arial"/>
                <a:sym typeface="Arial"/>
              </a:rPr>
              <a:t>+44 (0) 7746 944 845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5"/>
              </a:rPr>
              <a:t>dylan.jordan@carbonbit.com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24"/>
          <p:cNvSpPr/>
          <p:nvPr/>
        </p:nvSpPr>
        <p:spPr>
          <a:xfrm>
            <a:off x="899999" y="7668199"/>
            <a:ext cx="2357120" cy="0"/>
          </a:xfrm>
          <a:custGeom>
            <a:avLst/>
            <a:gdLst/>
            <a:ahLst/>
            <a:cxnLst/>
            <a:rect l="l" t="t" r="r" b="b"/>
            <a:pathLst>
              <a:path w="2357120" h="120000" extrusionOk="0">
                <a:moveTo>
                  <a:pt x="0" y="0"/>
                </a:moveTo>
                <a:lnTo>
                  <a:pt x="2356586" y="0"/>
                </a:lnTo>
              </a:path>
            </a:pathLst>
          </a:custGeom>
          <a:noFill/>
          <a:ln w="17975" cap="flat" cmpd="sng">
            <a:solidFill>
              <a:srgbClr val="4EC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24"/>
          <p:cNvSpPr/>
          <p:nvPr/>
        </p:nvSpPr>
        <p:spPr>
          <a:xfrm>
            <a:off x="3943320" y="7668199"/>
            <a:ext cx="2357120" cy="0"/>
          </a:xfrm>
          <a:custGeom>
            <a:avLst/>
            <a:gdLst/>
            <a:ahLst/>
            <a:cxnLst/>
            <a:rect l="l" t="t" r="r" b="b"/>
            <a:pathLst>
              <a:path w="2357120" h="120000" extrusionOk="0">
                <a:moveTo>
                  <a:pt x="0" y="0"/>
                </a:moveTo>
                <a:lnTo>
                  <a:pt x="2356586" y="0"/>
                </a:lnTo>
              </a:path>
            </a:pathLst>
          </a:custGeom>
          <a:noFill/>
          <a:ln w="1797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24"/>
          <p:cNvSpPr txBox="1">
            <a:spLocks noGrp="1"/>
          </p:cNvSpPr>
          <p:nvPr>
            <p:ph type="title"/>
          </p:nvPr>
        </p:nvSpPr>
        <p:spPr>
          <a:xfrm>
            <a:off x="3257119" y="3225224"/>
            <a:ext cx="6480175" cy="1428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3650" rIns="0" bIns="0" anchor="t" anchorCtr="0">
            <a:spAutoFit/>
          </a:bodyPr>
          <a:lstStyle/>
          <a:p>
            <a:pPr marL="924560" marR="5080" lvl="0" indent="-912494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FFFFFF"/>
                </a:solidFill>
              </a:rPr>
              <a:t>      Low-cost, modular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Carbon as a Service</a:t>
            </a:r>
            <a:endParaRPr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ad7178db-0f51-457f-9356-46fd0b04d1e8" xsi:nil="true"/>
    <_ip_UnifiedCompliancePolicyProperties xmlns="http://schemas.microsoft.com/sharepoint/v3" xsi:nil="true"/>
    <lcf76f155ced4ddcb4097134ff3c332f xmlns="e10ef4df-41ac-4605-af1e-d0976d385f0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2D8387B5EDF345867CFE6597FA23E0" ma:contentTypeVersion="20" ma:contentTypeDescription="Create a new document." ma:contentTypeScope="" ma:versionID="d7be210d0faef1b5eac25e008c49b3f4">
  <xsd:schema xmlns:xsd="http://www.w3.org/2001/XMLSchema" xmlns:xs="http://www.w3.org/2001/XMLSchema" xmlns:p="http://schemas.microsoft.com/office/2006/metadata/properties" xmlns:ns1="http://schemas.microsoft.com/sharepoint/v3" xmlns:ns2="e10ef4df-41ac-4605-af1e-d0976d385f0a" xmlns:ns3="ad7178db-0f51-457f-9356-46fd0b04d1e8" targetNamespace="http://schemas.microsoft.com/office/2006/metadata/properties" ma:root="true" ma:fieldsID="41227c9e79bae6b4a5eaca376e8dac24" ns1:_="" ns2:_="" ns3:_="">
    <xsd:import namespace="http://schemas.microsoft.com/sharepoint/v3"/>
    <xsd:import namespace="e10ef4df-41ac-4605-af1e-d0976d385f0a"/>
    <xsd:import namespace="ad7178db-0f51-457f-9356-46fd0b04d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0ef4df-41ac-4605-af1e-d0976d385f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f9ba0e3-b9bf-4017-818a-e2488cfff7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7178db-0f51-457f-9356-46fd0b04d1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d0a0618-0f18-493f-8a3c-25cbbd388c8a}" ma:internalName="TaxCatchAll" ma:showField="CatchAllData" ma:web="ad7178db-0f51-457f-9356-46fd0b04d1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BEF9B8-EEF2-434D-A8AB-5A1865AAA5F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ad7178db-0f51-457f-9356-46fd0b04d1e8"/>
    <ds:schemaRef ds:uri="e10ef4df-41ac-4605-af1e-d0976d385f0a"/>
  </ds:schemaRefs>
</ds:datastoreItem>
</file>

<file path=customXml/itemProps2.xml><?xml version="1.0" encoding="utf-8"?>
<ds:datastoreItem xmlns:ds="http://schemas.openxmlformats.org/officeDocument/2006/customXml" ds:itemID="{3885384A-F485-4782-9FC3-C8783D6951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10ef4df-41ac-4605-af1e-d0976d385f0a"/>
    <ds:schemaRef ds:uri="ad7178db-0f51-457f-9356-46fd0b04d1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2C9C15-65BB-4394-8A81-10BFACB7BC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877</Words>
  <Application>Microsoft Office PowerPoint</Application>
  <PresentationFormat>Custom</PresentationFormat>
  <Paragraphs>181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Office Theme</vt:lpstr>
      <vt:lpstr>PowerPoint Presentation</vt:lpstr>
      <vt:lpstr>Solution</vt:lpstr>
      <vt:lpstr>The Problem with DAC</vt:lpstr>
      <vt:lpstr>The Value Proposition</vt:lpstr>
      <vt:lpstr>PowerPoint Presentation</vt:lpstr>
      <vt:lpstr>DAC-to-eMethanol</vt:lpstr>
      <vt:lpstr>DAC-to-SAF</vt:lpstr>
      <vt:lpstr>Traction - Financial Support to date</vt:lpstr>
      <vt:lpstr>Traction - Technical Journey</vt:lpstr>
      <vt:lpstr>Go To Market</vt:lpstr>
      <vt:lpstr>World Leading Advisors</vt:lpstr>
      <vt:lpstr>Leadership Team</vt:lpstr>
      <vt:lpstr>Impact</vt:lpstr>
      <vt:lpstr>      Low-cost, modular Carbon as a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Philip Hargreaves - Carbonbit</dc:creator>
  <cp:lastModifiedBy>Philip Hargreaves - Carbonbit</cp:lastModifiedBy>
  <cp:revision>5</cp:revision>
  <dcterms:modified xsi:type="dcterms:W3CDTF">2024-10-23T15:39:36Z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0x0101008C2D8387B5EDF345867CFE6597FA23E0</vt:lpwstr>
  </property>
  <property fmtid="{D5CDD505-2E9C-101B-9397-08002B2CF9AE}" pid="3" name="MediaServiceImageTags">
    <vt:lpwstr/>
  </property>
</Properties>
</file>