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8.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1" r:id="rId1"/>
    <p:sldMasterId id="2147483935" r:id="rId2"/>
    <p:sldMasterId id="2147483886" r:id="rId3"/>
    <p:sldMasterId id="2147483898" r:id="rId4"/>
    <p:sldMasterId id="2147483910" r:id="rId5"/>
    <p:sldMasterId id="2147483922" r:id="rId6"/>
    <p:sldMasterId id="2147483876" r:id="rId7"/>
    <p:sldMasterId id="2147483957" r:id="rId8"/>
    <p:sldMasterId id="2147483988" r:id="rId9"/>
  </p:sldMasterIdLst>
  <p:notesMasterIdLst>
    <p:notesMasterId r:id="rId24"/>
  </p:notesMasterIdLst>
  <p:handoutMasterIdLst>
    <p:handoutMasterId r:id="rId25"/>
  </p:handoutMasterIdLst>
  <p:sldIdLst>
    <p:sldId id="1298" r:id="rId10"/>
    <p:sldId id="1345" r:id="rId11"/>
    <p:sldId id="1313" r:id="rId12"/>
    <p:sldId id="1344" r:id="rId13"/>
    <p:sldId id="1347" r:id="rId14"/>
    <p:sldId id="1285" r:id="rId15"/>
    <p:sldId id="1348" r:id="rId16"/>
    <p:sldId id="1322" r:id="rId17"/>
    <p:sldId id="1349" r:id="rId18"/>
    <p:sldId id="1320" r:id="rId19"/>
    <p:sldId id="1332" r:id="rId20"/>
    <p:sldId id="1307" r:id="rId21"/>
    <p:sldId id="1321" r:id="rId22"/>
    <p:sldId id="1311" r:id="rId23"/>
  </p:sldIdLst>
  <p:sldSz cx="2437765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655" userDrawn="1">
          <p15:clr>
            <a:srgbClr val="A4A3A4"/>
          </p15:clr>
        </p15:guide>
        <p15:guide id="2" orient="horz" pos="46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ou Exec" initials="YE" lastIdx="1" clrIdx="0">
    <p:extLst>
      <p:ext uri="{19B8F6BF-5375-455C-9EA6-DF929625EA0E}">
        <p15:presenceInfo xmlns:p15="http://schemas.microsoft.com/office/powerpoint/2012/main" userId="8107ea1a800f972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DFF"/>
    <a:srgbClr val="818181"/>
    <a:srgbClr val="9B9B9B"/>
    <a:srgbClr val="C1C1C1"/>
    <a:srgbClr val="676767"/>
    <a:srgbClr val="FFFFFF"/>
    <a:srgbClr val="0897BA"/>
    <a:srgbClr val="72A45F"/>
    <a:srgbClr val="19846B"/>
    <a:srgbClr val="79B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06" autoAdjust="0"/>
    <p:restoredTop sz="93075" autoAdjust="0"/>
  </p:normalViewPr>
  <p:slideViewPr>
    <p:cSldViewPr snapToGrid="0">
      <p:cViewPr varScale="1">
        <p:scale>
          <a:sx n="29" d="100"/>
          <a:sy n="29" d="100"/>
        </p:scale>
        <p:origin x="760" y="44"/>
      </p:cViewPr>
      <p:guideLst>
        <p:guide pos="7655"/>
        <p:guide orient="horz" pos="4660"/>
      </p:guideLst>
    </p:cSldViewPr>
  </p:slideViewPr>
  <p:outlineViewPr>
    <p:cViewPr>
      <p:scale>
        <a:sx n="33" d="100"/>
        <a:sy n="33" d="100"/>
      </p:scale>
      <p:origin x="0" y="0"/>
    </p:cViewPr>
  </p:outlineViewPr>
  <p:notesTextViewPr>
    <p:cViewPr>
      <p:scale>
        <a:sx n="20" d="100"/>
        <a:sy n="20" d="100"/>
      </p:scale>
      <p:origin x="0" y="0"/>
    </p:cViewPr>
  </p:notesTextViewPr>
  <p:sorterViewPr>
    <p:cViewPr>
      <p:scale>
        <a:sx n="61" d="100"/>
        <a:sy n="61" d="100"/>
      </p:scale>
      <p:origin x="0" y="0"/>
    </p:cViewPr>
  </p:sorterViewPr>
  <p:notesViewPr>
    <p:cSldViewPr snapToGrid="0">
      <p:cViewPr varScale="1">
        <p:scale>
          <a:sx n="88" d="100"/>
          <a:sy n="88" d="100"/>
        </p:scale>
        <p:origin x="382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E46C69-C8F1-492E-9316-9AB7C6225AF4}" type="datetimeFigureOut">
              <a:rPr lang="de-DE" smtClean="0"/>
              <a:t>16.02.2025</a:t>
            </a:fld>
            <a:endParaRPr lang="de-DE"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5E19FD-0356-4E38-81BF-CC2CC5DB7AD8}" type="slidenum">
              <a:rPr lang="de-DE" smtClean="0"/>
              <a:t>‹#›</a:t>
            </a:fld>
            <a:endParaRPr lang="de-DE" dirty="0"/>
          </a:p>
        </p:txBody>
      </p:sp>
    </p:spTree>
    <p:extLst>
      <p:ext uri="{BB962C8B-B14F-4D97-AF65-F5344CB8AC3E}">
        <p14:creationId xmlns:p14="http://schemas.microsoft.com/office/powerpoint/2010/main" val="16109093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48B922-56C9-46FC-9595-9C2DEF7C3E2B}" type="datetimeFigureOut">
              <a:rPr lang="de-DE" smtClean="0"/>
              <a:t>16.02.2025</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1544D-F39A-4F55-BC21-9BE909A9BACC}" type="slidenum">
              <a:rPr lang="de-DE" smtClean="0"/>
              <a:t>‹#›</a:t>
            </a:fld>
            <a:endParaRPr lang="de-DE" dirty="0"/>
          </a:p>
        </p:txBody>
      </p:sp>
    </p:spTree>
    <p:extLst>
      <p:ext uri="{BB962C8B-B14F-4D97-AF65-F5344CB8AC3E}">
        <p14:creationId xmlns:p14="http://schemas.microsoft.com/office/powerpoint/2010/main" val="839223166"/>
      </p:ext>
    </p:extLst>
  </p:cSld>
  <p:clrMap bg1="lt1" tx1="dk1" bg2="lt2" tx2="dk2" accent1="accent1" accent2="accent2" accent3="accent3" accent4="accent4" accent5="accent5" accent6="accent6" hlink="hlink" folHlink="folHlink"/>
  <p:notesStyle>
    <a:lvl1pPr marL="0" algn="l" defTabSz="1828068" rtl="0" eaLnBrk="1" latinLnBrk="0" hangingPunct="1">
      <a:defRPr sz="2400" kern="1200">
        <a:solidFill>
          <a:schemeClr val="tx1"/>
        </a:solidFill>
        <a:latin typeface="+mn-lt"/>
        <a:ea typeface="+mn-ea"/>
        <a:cs typeface="+mn-cs"/>
      </a:defRPr>
    </a:lvl1pPr>
    <a:lvl2pPr marL="914035" algn="l" defTabSz="1828068" rtl="0" eaLnBrk="1" latinLnBrk="0" hangingPunct="1">
      <a:defRPr sz="2400" kern="1200">
        <a:solidFill>
          <a:schemeClr val="tx1"/>
        </a:solidFill>
        <a:latin typeface="+mn-lt"/>
        <a:ea typeface="+mn-ea"/>
        <a:cs typeface="+mn-cs"/>
      </a:defRPr>
    </a:lvl2pPr>
    <a:lvl3pPr marL="1828068" algn="l" defTabSz="1828068" rtl="0" eaLnBrk="1" latinLnBrk="0" hangingPunct="1">
      <a:defRPr sz="2400" kern="1200">
        <a:solidFill>
          <a:schemeClr val="tx1"/>
        </a:solidFill>
        <a:latin typeface="+mn-lt"/>
        <a:ea typeface="+mn-ea"/>
        <a:cs typeface="+mn-cs"/>
      </a:defRPr>
    </a:lvl3pPr>
    <a:lvl4pPr marL="2742103" algn="l" defTabSz="1828068" rtl="0" eaLnBrk="1" latinLnBrk="0" hangingPunct="1">
      <a:defRPr sz="2400" kern="1200">
        <a:solidFill>
          <a:schemeClr val="tx1"/>
        </a:solidFill>
        <a:latin typeface="+mn-lt"/>
        <a:ea typeface="+mn-ea"/>
        <a:cs typeface="+mn-cs"/>
      </a:defRPr>
    </a:lvl4pPr>
    <a:lvl5pPr marL="3656137" algn="l" defTabSz="1828068" rtl="0" eaLnBrk="1" latinLnBrk="0" hangingPunct="1">
      <a:defRPr sz="2400" kern="1200">
        <a:solidFill>
          <a:schemeClr val="tx1"/>
        </a:solidFill>
        <a:latin typeface="+mn-lt"/>
        <a:ea typeface="+mn-ea"/>
        <a:cs typeface="+mn-cs"/>
      </a:defRPr>
    </a:lvl5pPr>
    <a:lvl6pPr marL="4570172" algn="l" defTabSz="1828068" rtl="0" eaLnBrk="1" latinLnBrk="0" hangingPunct="1">
      <a:defRPr sz="2400" kern="1200">
        <a:solidFill>
          <a:schemeClr val="tx1"/>
        </a:solidFill>
        <a:latin typeface="+mn-lt"/>
        <a:ea typeface="+mn-ea"/>
        <a:cs typeface="+mn-cs"/>
      </a:defRPr>
    </a:lvl6pPr>
    <a:lvl7pPr marL="5484207" algn="l" defTabSz="1828068" rtl="0" eaLnBrk="1" latinLnBrk="0" hangingPunct="1">
      <a:defRPr sz="2400" kern="1200">
        <a:solidFill>
          <a:schemeClr val="tx1"/>
        </a:solidFill>
        <a:latin typeface="+mn-lt"/>
        <a:ea typeface="+mn-ea"/>
        <a:cs typeface="+mn-cs"/>
      </a:defRPr>
    </a:lvl7pPr>
    <a:lvl8pPr marL="6398240" algn="l" defTabSz="1828068" rtl="0" eaLnBrk="1" latinLnBrk="0" hangingPunct="1">
      <a:defRPr sz="2400" kern="1200">
        <a:solidFill>
          <a:schemeClr val="tx1"/>
        </a:solidFill>
        <a:latin typeface="+mn-lt"/>
        <a:ea typeface="+mn-ea"/>
        <a:cs typeface="+mn-cs"/>
      </a:defRPr>
    </a:lvl8pPr>
    <a:lvl9pPr marL="7312275" algn="l" defTabSz="1828068"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A8D1544D-F39A-4F55-BC21-9BE909A9BACC}" type="slidenum">
              <a:rPr lang="de-DE" smtClean="0"/>
              <a:t>1</a:t>
            </a:fld>
            <a:endParaRPr lang="de-DE" dirty="0"/>
          </a:p>
        </p:txBody>
      </p:sp>
    </p:spTree>
    <p:extLst>
      <p:ext uri="{BB962C8B-B14F-4D97-AF65-F5344CB8AC3E}">
        <p14:creationId xmlns:p14="http://schemas.microsoft.com/office/powerpoint/2010/main" val="3995974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A08AB-F604-0814-1478-4BCE2A461F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36A4A6-A1A2-4D2F-9C57-13F1A98666A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09CEE7B-6A57-F606-4AED-D1C921FD5AA9}"/>
              </a:ext>
            </a:extLst>
          </p:cNvPr>
          <p:cNvSpPr>
            <a:spLocks noGrp="1"/>
          </p:cNvSpPr>
          <p:nvPr>
            <p:ph type="body" idx="1"/>
          </p:nvPr>
        </p:nvSpPr>
        <p:spPr/>
        <p:txBody>
          <a:bodyPr/>
          <a:lstStyle/>
          <a:p>
            <a:endParaRPr lang="en-IL" dirty="0"/>
          </a:p>
        </p:txBody>
      </p:sp>
    </p:spTree>
    <p:extLst>
      <p:ext uri="{BB962C8B-B14F-4D97-AF65-F5344CB8AC3E}">
        <p14:creationId xmlns:p14="http://schemas.microsoft.com/office/powerpoint/2010/main" val="1370446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8D1544D-F39A-4F55-BC21-9BE909A9BACC}" type="slidenum">
              <a:rPr lang="de-DE" smtClean="0"/>
              <a:t>9</a:t>
            </a:fld>
            <a:endParaRPr lang="de-DE" dirty="0"/>
          </a:p>
        </p:txBody>
      </p:sp>
    </p:spTree>
    <p:extLst>
      <p:ext uri="{BB962C8B-B14F-4D97-AF65-F5344CB8AC3E}">
        <p14:creationId xmlns:p14="http://schemas.microsoft.com/office/powerpoint/2010/main" val="3585063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AB73-223F-BFFE-1C27-B12A974F8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28C93-DBB1-E712-3097-4D57894C61C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CBC2C05-E2E7-69BD-35FB-D986FD34A8C6}"/>
              </a:ext>
            </a:extLst>
          </p:cNvPr>
          <p:cNvSpPr>
            <a:spLocks noGrp="1"/>
          </p:cNvSpPr>
          <p:nvPr>
            <p:ph type="body" idx="1"/>
          </p:nvPr>
        </p:nvSpPr>
        <p:spPr/>
        <p:txBody>
          <a:bodyPr/>
          <a:lstStyle/>
          <a:p>
            <a:endParaRPr lang="en-IL" dirty="0"/>
          </a:p>
        </p:txBody>
      </p:sp>
    </p:spTree>
    <p:extLst>
      <p:ext uri="{BB962C8B-B14F-4D97-AF65-F5344CB8AC3E}">
        <p14:creationId xmlns:p14="http://schemas.microsoft.com/office/powerpoint/2010/main" val="391561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91E08-9CCD-9FC0-BC02-3F72740F04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6FD493-8B1F-1E48-3A00-CF696F4D0F3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B85CC2E-4A08-E2EC-AB95-FB199CFD87E9}"/>
              </a:ext>
            </a:extLst>
          </p:cNvPr>
          <p:cNvSpPr>
            <a:spLocks noGrp="1"/>
          </p:cNvSpPr>
          <p:nvPr>
            <p:ph type="body" idx="1"/>
          </p:nvPr>
        </p:nvSpPr>
        <p:spPr/>
        <p:txBody>
          <a:bodyPr/>
          <a:lstStyle/>
          <a:p>
            <a:endParaRPr lang="en-IL" dirty="0"/>
          </a:p>
        </p:txBody>
      </p:sp>
    </p:spTree>
    <p:extLst>
      <p:ext uri="{BB962C8B-B14F-4D97-AF65-F5344CB8AC3E}">
        <p14:creationId xmlns:p14="http://schemas.microsoft.com/office/powerpoint/2010/main" val="2777661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682EF-3093-8696-98CB-CC5580BAE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F784C-240C-D348-2C38-8DB3DA499EF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2F15FFF-AC1A-1D0F-B947-5E3824BFD29F}"/>
              </a:ext>
            </a:extLst>
          </p:cNvPr>
          <p:cNvSpPr>
            <a:spLocks noGrp="1"/>
          </p:cNvSpPr>
          <p:nvPr>
            <p:ph type="body" idx="1"/>
          </p:nvPr>
        </p:nvSpPr>
        <p:spPr/>
        <p:txBody>
          <a:bodyPr/>
          <a:lstStyle/>
          <a:p>
            <a:endParaRPr lang="en-IL" dirty="0"/>
          </a:p>
        </p:txBody>
      </p:sp>
    </p:spTree>
    <p:extLst>
      <p:ext uri="{BB962C8B-B14F-4D97-AF65-F5344CB8AC3E}">
        <p14:creationId xmlns:p14="http://schemas.microsoft.com/office/powerpoint/2010/main" val="1355187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78707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
        <p:nvSpPr>
          <p:cNvPr id="6" name="Rectangle 4"/>
          <p:cNvSpPr txBox="1">
            <a:spLocks noGrp="1"/>
          </p:cNvSpPr>
          <p:nvPr>
            <p:ph type="dt" sz="half" idx="10"/>
          </p:nvPr>
        </p:nvSpPr>
        <p:spPr>
          <a:xfrm>
            <a:off x="17470649" y="12490450"/>
            <a:ext cx="5688118" cy="952500"/>
          </a:xfrm>
          <a:prstGeom prst="rect">
            <a:avLst/>
          </a:prstGeom>
          <a:ln/>
        </p:spPr>
        <p:txBody>
          <a:bodyPr/>
          <a:lstStyle>
            <a:lvl1pPr>
              <a:defRPr/>
            </a:lvl1pPr>
          </a:lstStyle>
          <a:p>
            <a:pPr>
              <a:defRPr/>
            </a:pPr>
            <a:endParaRPr>
              <a:solidFill>
                <a:prstClr val="black"/>
              </a:solidFill>
            </a:endParaRPr>
          </a:p>
        </p:txBody>
      </p:sp>
      <p:sp>
        <p:nvSpPr>
          <p:cNvPr id="7" name="Rectangle 5"/>
          <p:cNvSpPr txBox="1">
            <a:spLocks noGrp="1"/>
          </p:cNvSpPr>
          <p:nvPr>
            <p:ph type="ftr" sz="quarter" idx="11"/>
          </p:nvPr>
        </p:nvSpPr>
        <p:spPr>
          <a:xfrm>
            <a:off x="8329031" y="12490450"/>
            <a:ext cx="7719589" cy="952500"/>
          </a:xfrm>
          <a:prstGeom prst="rect">
            <a:avLst/>
          </a:prstGeom>
          <a:ln/>
        </p:spPr>
        <p:txBody>
          <a:bodyPr/>
          <a:lstStyle>
            <a:lvl1pPr>
              <a:defRPr/>
            </a:lvl1pPr>
          </a:lstStyle>
          <a:p>
            <a:pPr>
              <a:defRPr/>
            </a:pPr>
            <a:endParaRPr>
              <a:solidFill>
                <a:prstClr val="black"/>
              </a:solidFill>
            </a:endParaRPr>
          </a:p>
        </p:txBody>
      </p:sp>
      <p:sp>
        <p:nvSpPr>
          <p:cNvPr id="8" name="Rectangle 6"/>
          <p:cNvSpPr txBox="1">
            <a:spLocks noGrp="1"/>
          </p:cNvSpPr>
          <p:nvPr>
            <p:ph type="sldNum" sz="quarter" idx="12"/>
          </p:nvPr>
        </p:nvSpPr>
        <p:spPr>
          <a:xfrm>
            <a:off x="1218883" y="12490450"/>
            <a:ext cx="5688118" cy="952500"/>
          </a:xfrm>
          <a:prstGeom prst="rect">
            <a:avLst/>
          </a:prstGeom>
          <a:ln/>
        </p:spPr>
        <p:txBody>
          <a:bodyPr/>
          <a:lstStyle>
            <a:lvl1pPr>
              <a:defRPr/>
            </a:lvl1pPr>
          </a:lstStyle>
          <a:p>
            <a:pPr>
              <a:defRPr/>
            </a:pPr>
            <a:fld id="{A2502891-12CA-4223-8EA3-75B571D80528}" type="slidenum">
              <a:rPr>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43272303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96557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2633873"/>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0126F-C384-4990-6697-CF172F65BF49}"/>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436AE686-8D2D-9841-0A1A-56D07234B8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49DA5DC3-0000-D14B-B8C6-56774DA66C5A}"/>
              </a:ext>
            </a:extLst>
          </p:cNvPr>
          <p:cNvSpPr>
            <a:spLocks noGrp="1"/>
          </p:cNvSpPr>
          <p:nvPr>
            <p:ph type="dt" sz="half" idx="10"/>
          </p:nvPr>
        </p:nvSpPr>
        <p:spPr/>
        <p:txBody>
          <a:bodyPr/>
          <a:lstStyle/>
          <a:p>
            <a:fld id="{8CC8BFE1-DFD4-4137-AC0D-52B6B04FA547}" type="datetimeFigureOut">
              <a:rPr lang="en-IL" smtClean="0"/>
              <a:t>02/16/2025</a:t>
            </a:fld>
            <a:endParaRPr lang="en-IL"/>
          </a:p>
        </p:txBody>
      </p:sp>
      <p:sp>
        <p:nvSpPr>
          <p:cNvPr id="5" name="Footer Placeholder 4">
            <a:extLst>
              <a:ext uri="{FF2B5EF4-FFF2-40B4-BE49-F238E27FC236}">
                <a16:creationId xmlns:a16="http://schemas.microsoft.com/office/drawing/2014/main" id="{FBB0BB68-FB28-A657-6D4A-FA470DF1F61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E675A2E0-829C-3811-FFE8-0BE4F5D3D01B}"/>
              </a:ext>
            </a:extLst>
          </p:cNvPr>
          <p:cNvSpPr>
            <a:spLocks noGrp="1"/>
          </p:cNvSpPr>
          <p:nvPr>
            <p:ph type="sldNum" sz="quarter" idx="12"/>
          </p:nvPr>
        </p:nvSpPr>
        <p:spPr/>
        <p:txBody>
          <a:bodyPr/>
          <a:lstStyle/>
          <a:p>
            <a:fld id="{AA449A4B-99F3-458F-B3F9-151ED5CCBC38}" type="slidenum">
              <a:rPr lang="en-IL" smtClean="0"/>
              <a:t>‹#›</a:t>
            </a:fld>
            <a:endParaRPr lang="en-IL"/>
          </a:p>
        </p:txBody>
      </p:sp>
    </p:spTree>
    <p:extLst>
      <p:ext uri="{BB962C8B-B14F-4D97-AF65-F5344CB8AC3E}">
        <p14:creationId xmlns:p14="http://schemas.microsoft.com/office/powerpoint/2010/main" val="2598733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7" name="Picture Placeholder 85">
            <a:extLst>
              <a:ext uri="{FF2B5EF4-FFF2-40B4-BE49-F238E27FC236}">
                <a16:creationId xmlns:a16="http://schemas.microsoft.com/office/drawing/2014/main" id="{27C8F013-58D5-4ABD-B2CB-0431FD14933E}"/>
              </a:ext>
            </a:extLst>
          </p:cNvPr>
          <p:cNvSpPr>
            <a:spLocks noGrp="1"/>
          </p:cNvSpPr>
          <p:nvPr userDrawn="1">
            <p:ph type="pic" sz="quarter" idx="29"/>
          </p:nvPr>
        </p:nvSpPr>
        <p:spPr>
          <a:xfrm>
            <a:off x="1768157" y="1837272"/>
            <a:ext cx="1900305" cy="1375200"/>
          </a:xfrm>
        </p:spPr>
        <p:txBody>
          <a:bodyPr anchor="ctr" anchorCtr="0">
            <a:normAutofit/>
          </a:bodyPr>
          <a:lstStyle>
            <a:lvl1pPr marL="0" indent="0" algn="ctr">
              <a:buNone/>
              <a:defRPr sz="2399"/>
            </a:lvl1pPr>
          </a:lstStyle>
          <a:p>
            <a:r>
              <a:rPr lang="en-US"/>
              <a:t>Click icon to add picture</a:t>
            </a:r>
            <a:endParaRPr lang="ru-RU" dirty="0"/>
          </a:p>
        </p:txBody>
      </p:sp>
      <p:sp>
        <p:nvSpPr>
          <p:cNvPr id="2" name="Title 1">
            <a:extLst>
              <a:ext uri="{FF2B5EF4-FFF2-40B4-BE49-F238E27FC236}">
                <a16:creationId xmlns:a16="http://schemas.microsoft.com/office/drawing/2014/main" id="{B75257CB-11D8-4D35-A676-05EDEFAA2116}"/>
              </a:ext>
            </a:extLst>
          </p:cNvPr>
          <p:cNvSpPr>
            <a:spLocks noGrp="1"/>
          </p:cNvSpPr>
          <p:nvPr>
            <p:ph type="ctrTitle"/>
          </p:nvPr>
        </p:nvSpPr>
        <p:spPr>
          <a:xfrm>
            <a:off x="5461757" y="1190176"/>
            <a:ext cx="17229864" cy="1587864"/>
          </a:xfrm>
        </p:spPr>
        <p:txBody>
          <a:bodyPr anchor="b">
            <a:normAutofit/>
          </a:bodyPr>
          <a:lstStyle>
            <a:lvl1pPr algn="r">
              <a:defRPr sz="8798" b="1">
                <a:solidFill>
                  <a:schemeClr val="accent1"/>
                </a:solidFill>
              </a:defRPr>
            </a:lvl1pPr>
          </a:lstStyle>
          <a:p>
            <a:r>
              <a:rPr lang="en-US"/>
              <a:t>Click to edit Master title style</a:t>
            </a:r>
            <a:endParaRPr lang="ru-RU" dirty="0"/>
          </a:p>
        </p:txBody>
      </p:sp>
      <p:sp>
        <p:nvSpPr>
          <p:cNvPr id="3" name="Subtitle 2">
            <a:extLst>
              <a:ext uri="{FF2B5EF4-FFF2-40B4-BE49-F238E27FC236}">
                <a16:creationId xmlns:a16="http://schemas.microsoft.com/office/drawing/2014/main" id="{FDA622EE-EB76-4F63-BF73-21A4E7D3C73B}"/>
              </a:ext>
            </a:extLst>
          </p:cNvPr>
          <p:cNvSpPr>
            <a:spLocks noGrp="1"/>
          </p:cNvSpPr>
          <p:nvPr>
            <p:ph type="subTitle" idx="1"/>
          </p:nvPr>
        </p:nvSpPr>
        <p:spPr>
          <a:xfrm>
            <a:off x="5461757" y="2809882"/>
            <a:ext cx="17229864" cy="963832"/>
          </a:xfrm>
        </p:spPr>
        <p:txBody>
          <a:bodyPr>
            <a:noAutofit/>
          </a:bodyPr>
          <a:lstStyle>
            <a:lvl1pPr marL="0" indent="0" algn="r">
              <a:buNone/>
              <a:defRPr sz="5599" i="1">
                <a:solidFill>
                  <a:schemeClr val="accent3"/>
                </a:solidFill>
              </a:defRPr>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Master subtitle style</a:t>
            </a:r>
            <a:endParaRPr lang="ru-RU"/>
          </a:p>
        </p:txBody>
      </p:sp>
      <p:sp>
        <p:nvSpPr>
          <p:cNvPr id="19" name="Rectangle 18">
            <a:extLst>
              <a:ext uri="{FF2B5EF4-FFF2-40B4-BE49-F238E27FC236}">
                <a16:creationId xmlns:a16="http://schemas.microsoft.com/office/drawing/2014/main" id="{50D56C11-4279-4A7A-8ED5-B3CC4B49EBCE}"/>
              </a:ext>
            </a:extLst>
          </p:cNvPr>
          <p:cNvSpPr/>
          <p:nvPr userDrawn="1"/>
        </p:nvSpPr>
        <p:spPr>
          <a:xfrm>
            <a:off x="1748972" y="4809826"/>
            <a:ext cx="22628678" cy="1261872"/>
          </a:xfrm>
          <a:prstGeom prst="rect">
            <a:avLst/>
          </a:prstGeom>
          <a:solidFill>
            <a:srgbClr val="DEE6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a:endParaRPr lang="ru-RU" sz="3599"/>
          </a:p>
        </p:txBody>
      </p:sp>
      <p:sp>
        <p:nvSpPr>
          <p:cNvPr id="68" name="Text Placeholder 67">
            <a:extLst>
              <a:ext uri="{FF2B5EF4-FFF2-40B4-BE49-F238E27FC236}">
                <a16:creationId xmlns:a16="http://schemas.microsoft.com/office/drawing/2014/main" id="{1448BB1C-FCE0-4368-9454-1C343179F825}"/>
              </a:ext>
            </a:extLst>
          </p:cNvPr>
          <p:cNvSpPr>
            <a:spLocks noGrp="1"/>
          </p:cNvSpPr>
          <p:nvPr userDrawn="1">
            <p:ph type="body" sz="quarter" idx="14" hasCustomPrompt="1"/>
          </p:nvPr>
        </p:nvSpPr>
        <p:spPr>
          <a:xfrm>
            <a:off x="1999216" y="4978512"/>
            <a:ext cx="3393190" cy="901700"/>
          </a:xfrm>
        </p:spPr>
        <p:txBody>
          <a:bodyPr>
            <a:noAutofit/>
          </a:bodyPr>
          <a:lstStyle>
            <a:lvl1pPr marL="0" indent="0">
              <a:buNone/>
              <a:defRPr sz="5599" b="1">
                <a:solidFill>
                  <a:schemeClr val="accent1"/>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lvl="0"/>
            <a:r>
              <a:rPr lang="en-US" dirty="0"/>
              <a:t>20XX</a:t>
            </a:r>
            <a:endParaRPr lang="ru-RU" dirty="0"/>
          </a:p>
        </p:txBody>
      </p:sp>
      <p:sp>
        <p:nvSpPr>
          <p:cNvPr id="75" name="Text Placeholder 67">
            <a:extLst>
              <a:ext uri="{FF2B5EF4-FFF2-40B4-BE49-F238E27FC236}">
                <a16:creationId xmlns:a16="http://schemas.microsoft.com/office/drawing/2014/main" id="{0F809E17-A64D-4926-86F9-F23BA9D43374}"/>
              </a:ext>
            </a:extLst>
          </p:cNvPr>
          <p:cNvSpPr>
            <a:spLocks noGrp="1"/>
          </p:cNvSpPr>
          <p:nvPr userDrawn="1">
            <p:ph type="body" sz="quarter" idx="19" hasCustomPrompt="1"/>
          </p:nvPr>
        </p:nvSpPr>
        <p:spPr>
          <a:xfrm>
            <a:off x="2003485" y="6352212"/>
            <a:ext cx="3393190" cy="737892"/>
          </a:xfrm>
        </p:spPr>
        <p:txBody>
          <a:bodyPr>
            <a:noAutofit/>
          </a:bodyPr>
          <a:lstStyle>
            <a:lvl1pPr marL="0" indent="0">
              <a:buNone/>
              <a:defRPr sz="3599" b="1">
                <a:solidFill>
                  <a:schemeClr val="accent3"/>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lvl="0"/>
            <a:r>
              <a:rPr lang="en-US" dirty="0"/>
              <a:t>Step 1</a:t>
            </a:r>
            <a:endParaRPr lang="ru-RU" dirty="0"/>
          </a:p>
        </p:txBody>
      </p:sp>
      <p:sp>
        <p:nvSpPr>
          <p:cNvPr id="80" name="Text Placeholder 67">
            <a:extLst>
              <a:ext uri="{FF2B5EF4-FFF2-40B4-BE49-F238E27FC236}">
                <a16:creationId xmlns:a16="http://schemas.microsoft.com/office/drawing/2014/main" id="{CEAEBD1B-4DD3-4194-BDB3-E70AEE2E0CDB}"/>
              </a:ext>
            </a:extLst>
          </p:cNvPr>
          <p:cNvSpPr>
            <a:spLocks noGrp="1"/>
          </p:cNvSpPr>
          <p:nvPr userDrawn="1">
            <p:ph type="body" sz="quarter" idx="24"/>
          </p:nvPr>
        </p:nvSpPr>
        <p:spPr>
          <a:xfrm>
            <a:off x="1999216" y="7161327"/>
            <a:ext cx="3393190" cy="2829838"/>
          </a:xfrm>
        </p:spPr>
        <p:txBody>
          <a:bodyPr>
            <a:noAutofit/>
          </a:bodyPr>
          <a:lstStyle>
            <a:lvl1pPr marL="0" indent="0">
              <a:buNone/>
              <a:defRPr sz="2999" b="0" i="1">
                <a:solidFill>
                  <a:schemeClr val="accent3"/>
                </a:solidFill>
                <a:latin typeface="+mn-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lvl="0"/>
            <a:r>
              <a:rPr lang="en-US"/>
              <a:t>Click to edit Master text styles</a:t>
            </a:r>
          </a:p>
        </p:txBody>
      </p:sp>
      <p:sp>
        <p:nvSpPr>
          <p:cNvPr id="69" name="Text Placeholder 67">
            <a:extLst>
              <a:ext uri="{FF2B5EF4-FFF2-40B4-BE49-F238E27FC236}">
                <a16:creationId xmlns:a16="http://schemas.microsoft.com/office/drawing/2014/main" id="{D78D23EB-5D9F-4540-94A3-08DBF7B8B91F}"/>
              </a:ext>
            </a:extLst>
          </p:cNvPr>
          <p:cNvSpPr>
            <a:spLocks noGrp="1"/>
          </p:cNvSpPr>
          <p:nvPr userDrawn="1">
            <p:ph type="body" sz="quarter" idx="15" hasCustomPrompt="1"/>
          </p:nvPr>
        </p:nvSpPr>
        <p:spPr>
          <a:xfrm>
            <a:off x="6152256" y="4978512"/>
            <a:ext cx="3393190" cy="901700"/>
          </a:xfrm>
        </p:spPr>
        <p:txBody>
          <a:bodyPr>
            <a:noAutofit/>
          </a:bodyPr>
          <a:lstStyle>
            <a:lvl1pPr marL="0" indent="0">
              <a:buNone/>
              <a:defRPr sz="5599" b="1">
                <a:solidFill>
                  <a:schemeClr val="accent1"/>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lvl="0"/>
            <a:r>
              <a:rPr lang="en-US" dirty="0"/>
              <a:t>20XX</a:t>
            </a:r>
            <a:endParaRPr lang="ru-RU" dirty="0"/>
          </a:p>
        </p:txBody>
      </p:sp>
      <p:sp>
        <p:nvSpPr>
          <p:cNvPr id="76" name="Text Placeholder 67">
            <a:extLst>
              <a:ext uri="{FF2B5EF4-FFF2-40B4-BE49-F238E27FC236}">
                <a16:creationId xmlns:a16="http://schemas.microsoft.com/office/drawing/2014/main" id="{52C8DAAC-AC34-4ADE-B88F-1C9288A5AEAB}"/>
              </a:ext>
            </a:extLst>
          </p:cNvPr>
          <p:cNvSpPr>
            <a:spLocks noGrp="1"/>
          </p:cNvSpPr>
          <p:nvPr userDrawn="1">
            <p:ph type="body" sz="quarter" idx="20" hasCustomPrompt="1"/>
          </p:nvPr>
        </p:nvSpPr>
        <p:spPr>
          <a:xfrm>
            <a:off x="6156525" y="6352212"/>
            <a:ext cx="3393190" cy="737892"/>
          </a:xfrm>
        </p:spPr>
        <p:txBody>
          <a:bodyPr>
            <a:noAutofit/>
          </a:bodyPr>
          <a:lstStyle>
            <a:lvl1pPr marL="0" indent="0">
              <a:buNone/>
              <a:defRPr sz="3599" b="1">
                <a:solidFill>
                  <a:schemeClr val="accent3"/>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lvl="0"/>
            <a:r>
              <a:rPr lang="en-US" dirty="0"/>
              <a:t>Step 2</a:t>
            </a:r>
            <a:endParaRPr lang="ru-RU" dirty="0"/>
          </a:p>
        </p:txBody>
      </p:sp>
      <p:sp>
        <p:nvSpPr>
          <p:cNvPr id="81" name="Text Placeholder 67">
            <a:extLst>
              <a:ext uri="{FF2B5EF4-FFF2-40B4-BE49-F238E27FC236}">
                <a16:creationId xmlns:a16="http://schemas.microsoft.com/office/drawing/2014/main" id="{11C83BFB-0EB8-4D80-943B-BA7A252D4DFE}"/>
              </a:ext>
            </a:extLst>
          </p:cNvPr>
          <p:cNvSpPr>
            <a:spLocks noGrp="1"/>
          </p:cNvSpPr>
          <p:nvPr userDrawn="1">
            <p:ph type="body" sz="quarter" idx="25"/>
          </p:nvPr>
        </p:nvSpPr>
        <p:spPr>
          <a:xfrm>
            <a:off x="6152256" y="7161327"/>
            <a:ext cx="3393190" cy="2829838"/>
          </a:xfrm>
        </p:spPr>
        <p:txBody>
          <a:bodyPr>
            <a:noAutofit/>
          </a:bodyPr>
          <a:lstStyle>
            <a:lvl1pPr marL="0" indent="0">
              <a:buNone/>
              <a:defRPr sz="2999" b="0" i="1">
                <a:solidFill>
                  <a:schemeClr val="accent3"/>
                </a:solidFill>
                <a:latin typeface="+mn-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lvl="0"/>
            <a:r>
              <a:rPr lang="en-US"/>
              <a:t>Click to edit Master text styles</a:t>
            </a:r>
          </a:p>
        </p:txBody>
      </p:sp>
      <p:sp>
        <p:nvSpPr>
          <p:cNvPr id="70" name="Text Placeholder 67">
            <a:extLst>
              <a:ext uri="{FF2B5EF4-FFF2-40B4-BE49-F238E27FC236}">
                <a16:creationId xmlns:a16="http://schemas.microsoft.com/office/drawing/2014/main" id="{4ED1DE17-B2BC-417B-BFB0-D3CDF7209734}"/>
              </a:ext>
            </a:extLst>
          </p:cNvPr>
          <p:cNvSpPr>
            <a:spLocks noGrp="1"/>
          </p:cNvSpPr>
          <p:nvPr userDrawn="1">
            <p:ph type="body" sz="quarter" idx="16" hasCustomPrompt="1"/>
          </p:nvPr>
        </p:nvSpPr>
        <p:spPr>
          <a:xfrm>
            <a:off x="10305297" y="4978512"/>
            <a:ext cx="3393190" cy="901700"/>
          </a:xfrm>
        </p:spPr>
        <p:txBody>
          <a:bodyPr>
            <a:noAutofit/>
          </a:bodyPr>
          <a:lstStyle>
            <a:lvl1pPr marL="0" indent="0">
              <a:buNone/>
              <a:defRPr sz="5599" b="1">
                <a:solidFill>
                  <a:schemeClr val="accent1"/>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lvl="0"/>
            <a:r>
              <a:rPr lang="en-US" dirty="0"/>
              <a:t>20XX</a:t>
            </a:r>
            <a:endParaRPr lang="ru-RU" dirty="0"/>
          </a:p>
        </p:txBody>
      </p:sp>
      <p:sp>
        <p:nvSpPr>
          <p:cNvPr id="77" name="Text Placeholder 67">
            <a:extLst>
              <a:ext uri="{FF2B5EF4-FFF2-40B4-BE49-F238E27FC236}">
                <a16:creationId xmlns:a16="http://schemas.microsoft.com/office/drawing/2014/main" id="{2406C601-7B6F-4E9D-A973-B2CC92C0DDA5}"/>
              </a:ext>
            </a:extLst>
          </p:cNvPr>
          <p:cNvSpPr>
            <a:spLocks noGrp="1"/>
          </p:cNvSpPr>
          <p:nvPr userDrawn="1">
            <p:ph type="body" sz="quarter" idx="21" hasCustomPrompt="1"/>
          </p:nvPr>
        </p:nvSpPr>
        <p:spPr>
          <a:xfrm>
            <a:off x="10309566" y="6352212"/>
            <a:ext cx="3393190" cy="737892"/>
          </a:xfrm>
        </p:spPr>
        <p:txBody>
          <a:bodyPr>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3599" b="1">
                <a:solidFill>
                  <a:schemeClr val="accent3"/>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marL="0" marR="0" lvl="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Step 3</a:t>
            </a:r>
            <a:endParaRPr lang="ru-RU" dirty="0"/>
          </a:p>
        </p:txBody>
      </p:sp>
      <p:sp>
        <p:nvSpPr>
          <p:cNvPr id="82" name="Text Placeholder 67">
            <a:extLst>
              <a:ext uri="{FF2B5EF4-FFF2-40B4-BE49-F238E27FC236}">
                <a16:creationId xmlns:a16="http://schemas.microsoft.com/office/drawing/2014/main" id="{1863E5AC-A2CE-4EFB-9433-5F599B2B061F}"/>
              </a:ext>
            </a:extLst>
          </p:cNvPr>
          <p:cNvSpPr>
            <a:spLocks noGrp="1"/>
          </p:cNvSpPr>
          <p:nvPr userDrawn="1">
            <p:ph type="body" sz="quarter" idx="26"/>
          </p:nvPr>
        </p:nvSpPr>
        <p:spPr>
          <a:xfrm>
            <a:off x="10305297" y="7161327"/>
            <a:ext cx="3393190" cy="2829838"/>
          </a:xfrm>
        </p:spPr>
        <p:txBody>
          <a:bodyPr>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2999" b="0" i="1">
                <a:solidFill>
                  <a:schemeClr val="accent3"/>
                </a:solidFill>
                <a:latin typeface="+mn-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marL="0" marR="0" lvl="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to edit Master text styles</a:t>
            </a:r>
          </a:p>
        </p:txBody>
      </p:sp>
      <p:sp>
        <p:nvSpPr>
          <p:cNvPr id="71" name="Text Placeholder 67">
            <a:extLst>
              <a:ext uri="{FF2B5EF4-FFF2-40B4-BE49-F238E27FC236}">
                <a16:creationId xmlns:a16="http://schemas.microsoft.com/office/drawing/2014/main" id="{166A426C-5268-45E2-8D57-A0DC553E0187}"/>
              </a:ext>
            </a:extLst>
          </p:cNvPr>
          <p:cNvSpPr>
            <a:spLocks noGrp="1"/>
          </p:cNvSpPr>
          <p:nvPr userDrawn="1">
            <p:ph type="body" sz="quarter" idx="17" hasCustomPrompt="1"/>
          </p:nvPr>
        </p:nvSpPr>
        <p:spPr>
          <a:xfrm>
            <a:off x="14458337" y="4978512"/>
            <a:ext cx="3393190" cy="901700"/>
          </a:xfrm>
        </p:spPr>
        <p:txBody>
          <a:bodyPr>
            <a:noAutofit/>
          </a:bodyPr>
          <a:lstStyle>
            <a:lvl1pPr marL="0" indent="0">
              <a:buNone/>
              <a:defRPr sz="5599" b="1">
                <a:solidFill>
                  <a:schemeClr val="accent1"/>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lvl="0"/>
            <a:r>
              <a:rPr lang="en-US" dirty="0"/>
              <a:t>20XX</a:t>
            </a:r>
            <a:endParaRPr lang="ru-RU" dirty="0"/>
          </a:p>
        </p:txBody>
      </p:sp>
      <p:sp>
        <p:nvSpPr>
          <p:cNvPr id="78" name="Text Placeholder 67">
            <a:extLst>
              <a:ext uri="{FF2B5EF4-FFF2-40B4-BE49-F238E27FC236}">
                <a16:creationId xmlns:a16="http://schemas.microsoft.com/office/drawing/2014/main" id="{84AA07B3-267A-4EF3-884B-C7811E2A82E2}"/>
              </a:ext>
            </a:extLst>
          </p:cNvPr>
          <p:cNvSpPr>
            <a:spLocks noGrp="1"/>
          </p:cNvSpPr>
          <p:nvPr userDrawn="1">
            <p:ph type="body" sz="quarter" idx="22" hasCustomPrompt="1"/>
          </p:nvPr>
        </p:nvSpPr>
        <p:spPr>
          <a:xfrm>
            <a:off x="14462606" y="6352212"/>
            <a:ext cx="3393190" cy="737892"/>
          </a:xfrm>
        </p:spPr>
        <p:txBody>
          <a:bodyPr>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3599" b="1">
                <a:solidFill>
                  <a:schemeClr val="accent3"/>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marL="0" marR="0" lvl="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Step 4</a:t>
            </a:r>
            <a:endParaRPr lang="ru-RU" dirty="0"/>
          </a:p>
        </p:txBody>
      </p:sp>
      <p:sp>
        <p:nvSpPr>
          <p:cNvPr id="83" name="Text Placeholder 67">
            <a:extLst>
              <a:ext uri="{FF2B5EF4-FFF2-40B4-BE49-F238E27FC236}">
                <a16:creationId xmlns:a16="http://schemas.microsoft.com/office/drawing/2014/main" id="{8200DF41-88E6-45EF-AE9D-B56233AD17E6}"/>
              </a:ext>
            </a:extLst>
          </p:cNvPr>
          <p:cNvSpPr>
            <a:spLocks noGrp="1"/>
          </p:cNvSpPr>
          <p:nvPr userDrawn="1">
            <p:ph type="body" sz="quarter" idx="27"/>
          </p:nvPr>
        </p:nvSpPr>
        <p:spPr>
          <a:xfrm>
            <a:off x="14458337" y="7161327"/>
            <a:ext cx="3393190" cy="2829838"/>
          </a:xfrm>
        </p:spPr>
        <p:txBody>
          <a:bodyPr>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2999" b="0" i="1">
                <a:solidFill>
                  <a:schemeClr val="accent3"/>
                </a:solidFill>
                <a:latin typeface="+mn-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marL="0" marR="0" lvl="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to edit Master text styles</a:t>
            </a:r>
          </a:p>
        </p:txBody>
      </p:sp>
      <p:sp>
        <p:nvSpPr>
          <p:cNvPr id="72" name="Text Placeholder 67">
            <a:extLst>
              <a:ext uri="{FF2B5EF4-FFF2-40B4-BE49-F238E27FC236}">
                <a16:creationId xmlns:a16="http://schemas.microsoft.com/office/drawing/2014/main" id="{27F6FCF2-4954-4E07-BD4A-54040E169886}"/>
              </a:ext>
            </a:extLst>
          </p:cNvPr>
          <p:cNvSpPr>
            <a:spLocks noGrp="1"/>
          </p:cNvSpPr>
          <p:nvPr userDrawn="1">
            <p:ph type="body" sz="quarter" idx="18" hasCustomPrompt="1"/>
          </p:nvPr>
        </p:nvSpPr>
        <p:spPr>
          <a:xfrm>
            <a:off x="18611377" y="4978512"/>
            <a:ext cx="3393190" cy="901700"/>
          </a:xfrm>
        </p:spPr>
        <p:txBody>
          <a:bodyPr>
            <a:noAutofit/>
          </a:bodyPr>
          <a:lstStyle>
            <a:lvl1pPr marL="0" indent="0">
              <a:buNone/>
              <a:defRPr sz="5599" b="1">
                <a:solidFill>
                  <a:schemeClr val="accent1"/>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lvl="0"/>
            <a:r>
              <a:rPr lang="en-US" dirty="0"/>
              <a:t>20XX</a:t>
            </a:r>
            <a:endParaRPr lang="ru-RU" dirty="0"/>
          </a:p>
        </p:txBody>
      </p:sp>
      <p:sp>
        <p:nvSpPr>
          <p:cNvPr id="79" name="Text Placeholder 67">
            <a:extLst>
              <a:ext uri="{FF2B5EF4-FFF2-40B4-BE49-F238E27FC236}">
                <a16:creationId xmlns:a16="http://schemas.microsoft.com/office/drawing/2014/main" id="{9752F311-54E4-4A2F-A676-CE541AC3AF22}"/>
              </a:ext>
            </a:extLst>
          </p:cNvPr>
          <p:cNvSpPr>
            <a:spLocks noGrp="1"/>
          </p:cNvSpPr>
          <p:nvPr userDrawn="1">
            <p:ph type="body" sz="quarter" idx="23" hasCustomPrompt="1"/>
          </p:nvPr>
        </p:nvSpPr>
        <p:spPr>
          <a:xfrm>
            <a:off x="18615646" y="6352212"/>
            <a:ext cx="3393190" cy="737892"/>
          </a:xfrm>
        </p:spPr>
        <p:txBody>
          <a:bodyPr>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3599" b="1">
                <a:solidFill>
                  <a:schemeClr val="accent3"/>
                </a:solidFill>
                <a:latin typeface="+mj-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marL="0" marR="0" lvl="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Step 5</a:t>
            </a:r>
            <a:endParaRPr lang="ru-RU" dirty="0"/>
          </a:p>
        </p:txBody>
      </p:sp>
      <p:sp>
        <p:nvSpPr>
          <p:cNvPr id="84" name="Text Placeholder 67">
            <a:extLst>
              <a:ext uri="{FF2B5EF4-FFF2-40B4-BE49-F238E27FC236}">
                <a16:creationId xmlns:a16="http://schemas.microsoft.com/office/drawing/2014/main" id="{293395E1-4412-462F-9A23-3BEF7CCC2498}"/>
              </a:ext>
            </a:extLst>
          </p:cNvPr>
          <p:cNvSpPr>
            <a:spLocks noGrp="1"/>
          </p:cNvSpPr>
          <p:nvPr userDrawn="1">
            <p:ph type="body" sz="quarter" idx="28"/>
          </p:nvPr>
        </p:nvSpPr>
        <p:spPr>
          <a:xfrm>
            <a:off x="18611377" y="7161327"/>
            <a:ext cx="3393190" cy="2829838"/>
          </a:xfrm>
        </p:spPr>
        <p:txBody>
          <a:bodyPr>
            <a:noAutofit/>
          </a:bodyPr>
          <a:lstStyle>
            <a:lvl1pPr marL="0" marR="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sz="2999" b="0" i="1">
                <a:solidFill>
                  <a:schemeClr val="accent3"/>
                </a:solidFill>
                <a:latin typeface="+mn-lt"/>
              </a:defRPr>
            </a:lvl1pPr>
            <a:lvl2pPr>
              <a:defRPr sz="5599" b="1">
                <a:solidFill>
                  <a:srgbClr val="B4001B"/>
                </a:solidFill>
                <a:latin typeface="+mj-lt"/>
              </a:defRPr>
            </a:lvl2pPr>
            <a:lvl3pPr>
              <a:defRPr sz="5599" b="1">
                <a:solidFill>
                  <a:srgbClr val="B4001B"/>
                </a:solidFill>
                <a:latin typeface="+mj-lt"/>
              </a:defRPr>
            </a:lvl3pPr>
            <a:lvl4pPr>
              <a:defRPr sz="5599" b="1">
                <a:solidFill>
                  <a:srgbClr val="B4001B"/>
                </a:solidFill>
                <a:latin typeface="+mj-lt"/>
              </a:defRPr>
            </a:lvl4pPr>
            <a:lvl5pPr>
              <a:defRPr sz="5599" b="1">
                <a:solidFill>
                  <a:srgbClr val="B4001B"/>
                </a:solidFill>
                <a:latin typeface="+mj-lt"/>
              </a:defRPr>
            </a:lvl5pPr>
          </a:lstStyle>
          <a:p>
            <a:pPr marL="0" marR="0" lvl="0" indent="0" algn="l" defTabSz="1828343"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to edit Master text styles</a:t>
            </a:r>
          </a:p>
        </p:txBody>
      </p:sp>
      <p:cxnSp>
        <p:nvCxnSpPr>
          <p:cNvPr id="43" name="Straight Connector 42">
            <a:extLst>
              <a:ext uri="{FF2B5EF4-FFF2-40B4-BE49-F238E27FC236}">
                <a16:creationId xmlns:a16="http://schemas.microsoft.com/office/drawing/2014/main" id="{DA423E63-093D-4A99-8C31-28E180F8111E}"/>
              </a:ext>
            </a:extLst>
          </p:cNvPr>
          <p:cNvCxnSpPr>
            <a:cxnSpLocks/>
          </p:cNvCxnSpPr>
          <p:nvPr userDrawn="1"/>
        </p:nvCxnSpPr>
        <p:spPr>
          <a:xfrm>
            <a:off x="1838183" y="4809826"/>
            <a:ext cx="22602113" cy="0"/>
          </a:xfrm>
          <a:prstGeom prst="line">
            <a:avLst/>
          </a:prstGeom>
          <a:ln w="19050">
            <a:solidFill>
              <a:srgbClr val="9399A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41F79A9D-F468-4B5C-9092-EE37C9E345F1}"/>
              </a:ext>
            </a:extLst>
          </p:cNvPr>
          <p:cNvSpPr>
            <a:spLocks noGrp="1"/>
          </p:cNvSpPr>
          <p:nvPr>
            <p:ph type="dt" sz="half" idx="10"/>
          </p:nvPr>
        </p:nvSpPr>
        <p:spPr/>
        <p:txBody>
          <a:bodyPr/>
          <a:lstStyle>
            <a:lvl1pPr>
              <a:defRPr>
                <a:solidFill>
                  <a:schemeClr val="accent3"/>
                </a:solidFill>
              </a:defRPr>
            </a:lvl1pPr>
          </a:lstStyle>
          <a:p>
            <a:fld id="{513CFEE6-155F-4C22-BFC9-BDED101F64A3}" type="datetimeFigureOut">
              <a:rPr lang="ru-RU" smtClean="0"/>
              <a:pPr/>
              <a:t>16.02.2025</a:t>
            </a:fld>
            <a:endParaRPr lang="ru-RU"/>
          </a:p>
        </p:txBody>
      </p:sp>
      <p:sp>
        <p:nvSpPr>
          <p:cNvPr id="5" name="Footer Placeholder 4">
            <a:extLst>
              <a:ext uri="{FF2B5EF4-FFF2-40B4-BE49-F238E27FC236}">
                <a16:creationId xmlns:a16="http://schemas.microsoft.com/office/drawing/2014/main" id="{48650B2E-E157-4C0C-94EB-9A67DEC033FC}"/>
              </a:ext>
            </a:extLst>
          </p:cNvPr>
          <p:cNvSpPr>
            <a:spLocks noGrp="1"/>
          </p:cNvSpPr>
          <p:nvPr>
            <p:ph type="ftr" sz="quarter" idx="11"/>
          </p:nvPr>
        </p:nvSpPr>
        <p:spPr/>
        <p:txBody>
          <a:bodyPr/>
          <a:lstStyle>
            <a:lvl1pPr>
              <a:defRPr>
                <a:solidFill>
                  <a:schemeClr val="accent1"/>
                </a:solidFill>
              </a:defRPr>
            </a:lvl1pPr>
          </a:lstStyle>
          <a:p>
            <a:endParaRPr lang="ru-RU" dirty="0"/>
          </a:p>
        </p:txBody>
      </p:sp>
      <p:sp>
        <p:nvSpPr>
          <p:cNvPr id="6" name="Slide Number Placeholder 5">
            <a:extLst>
              <a:ext uri="{FF2B5EF4-FFF2-40B4-BE49-F238E27FC236}">
                <a16:creationId xmlns:a16="http://schemas.microsoft.com/office/drawing/2014/main" id="{7D0D0389-9377-4F66-90DE-3BF0280F595D}"/>
              </a:ext>
            </a:extLst>
          </p:cNvPr>
          <p:cNvSpPr>
            <a:spLocks noGrp="1"/>
          </p:cNvSpPr>
          <p:nvPr>
            <p:ph type="sldNum" sz="quarter" idx="12"/>
          </p:nvPr>
        </p:nvSpPr>
        <p:spPr/>
        <p:txBody>
          <a:bodyPr/>
          <a:lstStyle/>
          <a:p>
            <a:fld id="{4F4E0FEE-E42D-435A-A441-DBC63D7AFC28}" type="slidenum">
              <a:rPr lang="ru-RU" smtClean="0"/>
              <a:t>‹#›</a:t>
            </a:fld>
            <a:endParaRPr lang="ru-RU" dirty="0"/>
          </a:p>
        </p:txBody>
      </p:sp>
      <p:grpSp>
        <p:nvGrpSpPr>
          <p:cNvPr id="38" name="Group 37">
            <a:extLst>
              <a:ext uri="{FF2B5EF4-FFF2-40B4-BE49-F238E27FC236}">
                <a16:creationId xmlns:a16="http://schemas.microsoft.com/office/drawing/2014/main" id="{045D4B62-FDA7-488E-8EA0-68805217F9F0}"/>
              </a:ext>
            </a:extLst>
          </p:cNvPr>
          <p:cNvGrpSpPr/>
          <p:nvPr userDrawn="1"/>
        </p:nvGrpSpPr>
        <p:grpSpPr>
          <a:xfrm>
            <a:off x="18251292" y="4663033"/>
            <a:ext cx="274249" cy="5998646"/>
            <a:chOff x="882917" y="2474883"/>
            <a:chExt cx="137160" cy="2999323"/>
          </a:xfrm>
        </p:grpSpPr>
        <p:cxnSp>
          <p:nvCxnSpPr>
            <p:cNvPr id="39" name="Straight Connector 38">
              <a:extLst>
                <a:ext uri="{FF2B5EF4-FFF2-40B4-BE49-F238E27FC236}">
                  <a16:creationId xmlns:a16="http://schemas.microsoft.com/office/drawing/2014/main" id="{EE9FF919-D5B6-40BE-8340-99395C67A80B}"/>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4744F83E-0A7E-487F-94AD-18862D8C1DA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sp>
          <p:nvSpPr>
            <p:cNvPr id="41" name="Oval 40">
              <a:extLst>
                <a:ext uri="{FF2B5EF4-FFF2-40B4-BE49-F238E27FC236}">
                  <a16:creationId xmlns:a16="http://schemas.microsoft.com/office/drawing/2014/main" id="{2604EFAD-8591-44A8-B023-93F6CBAA8FBB}"/>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grpSp>
      <p:cxnSp>
        <p:nvCxnSpPr>
          <p:cNvPr id="44" name="Straight Connector 43">
            <a:extLst>
              <a:ext uri="{FF2B5EF4-FFF2-40B4-BE49-F238E27FC236}">
                <a16:creationId xmlns:a16="http://schemas.microsoft.com/office/drawing/2014/main" id="{FCC36F7E-FD23-48F3-A09A-9CC43031B561}"/>
              </a:ext>
            </a:extLst>
          </p:cNvPr>
          <p:cNvCxnSpPr>
            <a:cxnSpLocks/>
          </p:cNvCxnSpPr>
          <p:nvPr userDrawn="1"/>
        </p:nvCxnSpPr>
        <p:spPr>
          <a:xfrm>
            <a:off x="1902497" y="6065342"/>
            <a:ext cx="22475152" cy="0"/>
          </a:xfrm>
          <a:prstGeom prst="line">
            <a:avLst/>
          </a:prstGeom>
          <a:ln w="7239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6A1B849D-4DD4-48E2-919C-6D027EBF0C55}"/>
              </a:ext>
            </a:extLst>
          </p:cNvPr>
          <p:cNvGrpSpPr/>
          <p:nvPr userDrawn="1"/>
        </p:nvGrpSpPr>
        <p:grpSpPr>
          <a:xfrm>
            <a:off x="1627554" y="4663033"/>
            <a:ext cx="274253" cy="5998646"/>
            <a:chOff x="882915" y="2453736"/>
            <a:chExt cx="137162" cy="2999323"/>
          </a:xfrm>
        </p:grpSpPr>
        <p:cxnSp>
          <p:nvCxnSpPr>
            <p:cNvPr id="21" name="Straight Connector 20">
              <a:extLst>
                <a:ext uri="{FF2B5EF4-FFF2-40B4-BE49-F238E27FC236}">
                  <a16:creationId xmlns:a16="http://schemas.microsoft.com/office/drawing/2014/main" id="{2735FDD3-D29F-4144-B941-C78FD2EDEC8F}"/>
                </a:ext>
              </a:extLst>
            </p:cNvPr>
            <p:cNvCxnSpPr/>
            <p:nvPr userDrawn="1"/>
          </p:nvCxnSpPr>
          <p:spPr>
            <a:xfrm>
              <a:off x="951497" y="2522316"/>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BCCA69E7-7E62-48D3-BECA-3195D6013009}"/>
                </a:ext>
              </a:extLst>
            </p:cNvPr>
            <p:cNvSpPr/>
            <p:nvPr userDrawn="1"/>
          </p:nvSpPr>
          <p:spPr>
            <a:xfrm>
              <a:off x="882915" y="245373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sp>
          <p:nvSpPr>
            <p:cNvPr id="24" name="Oval 23">
              <a:extLst>
                <a:ext uri="{FF2B5EF4-FFF2-40B4-BE49-F238E27FC236}">
                  <a16:creationId xmlns:a16="http://schemas.microsoft.com/office/drawing/2014/main" id="{7372AC68-B45F-427C-BCD5-D1C11A81DEFD}"/>
                </a:ext>
              </a:extLst>
            </p:cNvPr>
            <p:cNvSpPr/>
            <p:nvPr userDrawn="1"/>
          </p:nvSpPr>
          <p:spPr>
            <a:xfrm>
              <a:off x="882917" y="5315899"/>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grpSp>
      <p:grpSp>
        <p:nvGrpSpPr>
          <p:cNvPr id="49" name="Group 48">
            <a:extLst>
              <a:ext uri="{FF2B5EF4-FFF2-40B4-BE49-F238E27FC236}">
                <a16:creationId xmlns:a16="http://schemas.microsoft.com/office/drawing/2014/main" id="{063908B3-7B94-471C-A3B6-4DD1BAD057EC}"/>
              </a:ext>
            </a:extLst>
          </p:cNvPr>
          <p:cNvGrpSpPr/>
          <p:nvPr userDrawn="1"/>
        </p:nvGrpSpPr>
        <p:grpSpPr>
          <a:xfrm>
            <a:off x="1501445" y="5797268"/>
            <a:ext cx="530214" cy="530352"/>
            <a:chOff x="818907" y="3062958"/>
            <a:chExt cx="265176" cy="265176"/>
          </a:xfrm>
        </p:grpSpPr>
        <p:sp>
          <p:nvSpPr>
            <p:cNvPr id="47" name="Oval 46">
              <a:extLst>
                <a:ext uri="{FF2B5EF4-FFF2-40B4-BE49-F238E27FC236}">
                  <a16:creationId xmlns:a16="http://schemas.microsoft.com/office/drawing/2014/main" id="{4EBB9D0A-1778-4373-AD41-62E890959DCF}"/>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sp>
          <p:nvSpPr>
            <p:cNvPr id="48" name="Oval 47">
              <a:extLst>
                <a:ext uri="{FF2B5EF4-FFF2-40B4-BE49-F238E27FC236}">
                  <a16:creationId xmlns:a16="http://schemas.microsoft.com/office/drawing/2014/main" id="{5C3271EA-E74D-4A74-B991-5C50166C37A5}"/>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grpSp>
      <p:grpSp>
        <p:nvGrpSpPr>
          <p:cNvPr id="26" name="Group 25">
            <a:extLst>
              <a:ext uri="{FF2B5EF4-FFF2-40B4-BE49-F238E27FC236}">
                <a16:creationId xmlns:a16="http://schemas.microsoft.com/office/drawing/2014/main" id="{F9A6FF48-4AA4-4CD2-B31D-B7049F9C4092}"/>
              </a:ext>
            </a:extLst>
          </p:cNvPr>
          <p:cNvGrpSpPr/>
          <p:nvPr userDrawn="1"/>
        </p:nvGrpSpPr>
        <p:grpSpPr>
          <a:xfrm>
            <a:off x="5815485" y="4663033"/>
            <a:ext cx="274249" cy="5998646"/>
            <a:chOff x="882917" y="2474883"/>
            <a:chExt cx="137160" cy="2999323"/>
          </a:xfrm>
        </p:grpSpPr>
        <p:cxnSp>
          <p:nvCxnSpPr>
            <p:cNvPr id="27" name="Straight Connector 26">
              <a:extLst>
                <a:ext uri="{FF2B5EF4-FFF2-40B4-BE49-F238E27FC236}">
                  <a16:creationId xmlns:a16="http://schemas.microsoft.com/office/drawing/2014/main" id="{9E7874F7-CC98-4D64-8517-87F53501C42F}"/>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86453AEA-ACAA-4861-B099-D90257B9BAF8}"/>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sp>
          <p:nvSpPr>
            <p:cNvPr id="29" name="Oval 28">
              <a:extLst>
                <a:ext uri="{FF2B5EF4-FFF2-40B4-BE49-F238E27FC236}">
                  <a16:creationId xmlns:a16="http://schemas.microsoft.com/office/drawing/2014/main" id="{CA8484F9-DBBB-48DB-8CBC-A0E91BBD8207}"/>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grpSp>
      <p:grpSp>
        <p:nvGrpSpPr>
          <p:cNvPr id="50" name="Group 49">
            <a:extLst>
              <a:ext uri="{FF2B5EF4-FFF2-40B4-BE49-F238E27FC236}">
                <a16:creationId xmlns:a16="http://schemas.microsoft.com/office/drawing/2014/main" id="{787AB91B-1402-478A-9277-84A12987C1FE}"/>
              </a:ext>
            </a:extLst>
          </p:cNvPr>
          <p:cNvGrpSpPr/>
          <p:nvPr userDrawn="1"/>
        </p:nvGrpSpPr>
        <p:grpSpPr>
          <a:xfrm>
            <a:off x="5693009" y="5797268"/>
            <a:ext cx="530214" cy="530352"/>
            <a:chOff x="818907" y="3062958"/>
            <a:chExt cx="265176" cy="265176"/>
          </a:xfrm>
        </p:grpSpPr>
        <p:sp>
          <p:nvSpPr>
            <p:cNvPr id="51" name="Oval 50">
              <a:extLst>
                <a:ext uri="{FF2B5EF4-FFF2-40B4-BE49-F238E27FC236}">
                  <a16:creationId xmlns:a16="http://schemas.microsoft.com/office/drawing/2014/main" id="{BEFCF036-CEA4-48A8-A00F-9F64AE548E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sp>
          <p:nvSpPr>
            <p:cNvPr id="52" name="Oval 51">
              <a:extLst>
                <a:ext uri="{FF2B5EF4-FFF2-40B4-BE49-F238E27FC236}">
                  <a16:creationId xmlns:a16="http://schemas.microsoft.com/office/drawing/2014/main" id="{5EE24256-9159-4D60-B60A-3498FC98CD0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grpSp>
      <p:grpSp>
        <p:nvGrpSpPr>
          <p:cNvPr id="53" name="Group 52">
            <a:extLst>
              <a:ext uri="{FF2B5EF4-FFF2-40B4-BE49-F238E27FC236}">
                <a16:creationId xmlns:a16="http://schemas.microsoft.com/office/drawing/2014/main" id="{FA8C6DB1-44F7-483A-950F-B873D1D5B8D3}"/>
              </a:ext>
            </a:extLst>
          </p:cNvPr>
          <p:cNvGrpSpPr/>
          <p:nvPr userDrawn="1"/>
        </p:nvGrpSpPr>
        <p:grpSpPr>
          <a:xfrm>
            <a:off x="18125181" y="5797268"/>
            <a:ext cx="530214" cy="530352"/>
            <a:chOff x="818907" y="3062958"/>
            <a:chExt cx="265176" cy="265176"/>
          </a:xfrm>
        </p:grpSpPr>
        <p:sp>
          <p:nvSpPr>
            <p:cNvPr id="54" name="Oval 53">
              <a:extLst>
                <a:ext uri="{FF2B5EF4-FFF2-40B4-BE49-F238E27FC236}">
                  <a16:creationId xmlns:a16="http://schemas.microsoft.com/office/drawing/2014/main" id="{E71AB570-1EDA-457E-B564-1F63367035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sp>
          <p:nvSpPr>
            <p:cNvPr id="55" name="Oval 54">
              <a:extLst>
                <a:ext uri="{FF2B5EF4-FFF2-40B4-BE49-F238E27FC236}">
                  <a16:creationId xmlns:a16="http://schemas.microsoft.com/office/drawing/2014/main" id="{01CF7F51-5306-450B-9581-297B7DA9535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grpSp>
      <p:grpSp>
        <p:nvGrpSpPr>
          <p:cNvPr id="30" name="Group 29">
            <a:extLst>
              <a:ext uri="{FF2B5EF4-FFF2-40B4-BE49-F238E27FC236}">
                <a16:creationId xmlns:a16="http://schemas.microsoft.com/office/drawing/2014/main" id="{D88F938B-6889-476B-9F04-50877A3FFB94}"/>
              </a:ext>
            </a:extLst>
          </p:cNvPr>
          <p:cNvGrpSpPr/>
          <p:nvPr userDrawn="1"/>
        </p:nvGrpSpPr>
        <p:grpSpPr>
          <a:xfrm>
            <a:off x="10003414" y="4663033"/>
            <a:ext cx="274249" cy="5998646"/>
            <a:chOff x="882917" y="2474883"/>
            <a:chExt cx="137160" cy="2999323"/>
          </a:xfrm>
        </p:grpSpPr>
        <p:cxnSp>
          <p:nvCxnSpPr>
            <p:cNvPr id="31" name="Straight Connector 30">
              <a:extLst>
                <a:ext uri="{FF2B5EF4-FFF2-40B4-BE49-F238E27FC236}">
                  <a16:creationId xmlns:a16="http://schemas.microsoft.com/office/drawing/2014/main" id="{979342DA-D3C1-4717-B6CC-2654C333D29D}"/>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8CB6D1AF-ADDB-42D5-BEB9-99A7EE07025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sp>
          <p:nvSpPr>
            <p:cNvPr id="33" name="Oval 32">
              <a:extLst>
                <a:ext uri="{FF2B5EF4-FFF2-40B4-BE49-F238E27FC236}">
                  <a16:creationId xmlns:a16="http://schemas.microsoft.com/office/drawing/2014/main" id="{C986ED45-F31E-4EB9-BB0F-3079602EB4A2}"/>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grpSp>
      <p:sp>
        <p:nvSpPr>
          <p:cNvPr id="57" name="Oval 56">
            <a:extLst>
              <a:ext uri="{FF2B5EF4-FFF2-40B4-BE49-F238E27FC236}">
                <a16:creationId xmlns:a16="http://schemas.microsoft.com/office/drawing/2014/main" id="{923CFC93-94E9-4366-8810-F0ACAFD54CFD}"/>
              </a:ext>
            </a:extLst>
          </p:cNvPr>
          <p:cNvSpPr/>
          <p:nvPr userDrawn="1"/>
        </p:nvSpPr>
        <p:spPr>
          <a:xfrm>
            <a:off x="9874280" y="5797268"/>
            <a:ext cx="530214" cy="5303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a:endParaRPr lang="ru-RU" sz="3599"/>
          </a:p>
        </p:txBody>
      </p:sp>
      <p:sp>
        <p:nvSpPr>
          <p:cNvPr id="58" name="Oval 57">
            <a:extLst>
              <a:ext uri="{FF2B5EF4-FFF2-40B4-BE49-F238E27FC236}">
                <a16:creationId xmlns:a16="http://schemas.microsoft.com/office/drawing/2014/main" id="{0D6790E5-47B0-4794-ADB1-4FC8402D665C}"/>
              </a:ext>
            </a:extLst>
          </p:cNvPr>
          <p:cNvSpPr/>
          <p:nvPr userDrawn="1"/>
        </p:nvSpPr>
        <p:spPr>
          <a:xfrm>
            <a:off x="10002262" y="5925284"/>
            <a:ext cx="274249"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a:endParaRPr lang="ru-RU" sz="3599"/>
          </a:p>
        </p:txBody>
      </p:sp>
      <p:grpSp>
        <p:nvGrpSpPr>
          <p:cNvPr id="34" name="Group 33">
            <a:extLst>
              <a:ext uri="{FF2B5EF4-FFF2-40B4-BE49-F238E27FC236}">
                <a16:creationId xmlns:a16="http://schemas.microsoft.com/office/drawing/2014/main" id="{596C3237-54C9-480C-AABB-5A95AB84DF38}"/>
              </a:ext>
            </a:extLst>
          </p:cNvPr>
          <p:cNvGrpSpPr/>
          <p:nvPr userDrawn="1"/>
        </p:nvGrpSpPr>
        <p:grpSpPr>
          <a:xfrm>
            <a:off x="14191343" y="4663033"/>
            <a:ext cx="274249" cy="5998646"/>
            <a:chOff x="882917" y="2474883"/>
            <a:chExt cx="137160" cy="2999323"/>
          </a:xfrm>
        </p:grpSpPr>
        <p:cxnSp>
          <p:nvCxnSpPr>
            <p:cNvPr id="35" name="Straight Connector 34">
              <a:extLst>
                <a:ext uri="{FF2B5EF4-FFF2-40B4-BE49-F238E27FC236}">
                  <a16:creationId xmlns:a16="http://schemas.microsoft.com/office/drawing/2014/main" id="{2B1C5BC3-88E2-4319-B05B-55A77D959B8C}"/>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5AD3DDE-89C5-4CB3-A7C4-52A77D798D0A}"/>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sp>
          <p:nvSpPr>
            <p:cNvPr id="37" name="Oval 36">
              <a:extLst>
                <a:ext uri="{FF2B5EF4-FFF2-40B4-BE49-F238E27FC236}">
                  <a16:creationId xmlns:a16="http://schemas.microsoft.com/office/drawing/2014/main" id="{E492ADD7-891E-47B3-B12A-0B729BD59B7C}"/>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grpSp>
      <p:grpSp>
        <p:nvGrpSpPr>
          <p:cNvPr id="59" name="Group 58">
            <a:extLst>
              <a:ext uri="{FF2B5EF4-FFF2-40B4-BE49-F238E27FC236}">
                <a16:creationId xmlns:a16="http://schemas.microsoft.com/office/drawing/2014/main" id="{46626098-B638-41DE-A19F-347385124AF0}"/>
              </a:ext>
            </a:extLst>
          </p:cNvPr>
          <p:cNvGrpSpPr/>
          <p:nvPr userDrawn="1"/>
        </p:nvGrpSpPr>
        <p:grpSpPr>
          <a:xfrm>
            <a:off x="14069515" y="5797268"/>
            <a:ext cx="530214" cy="530352"/>
            <a:chOff x="821985" y="3062284"/>
            <a:chExt cx="265176" cy="265176"/>
          </a:xfrm>
        </p:grpSpPr>
        <p:sp>
          <p:nvSpPr>
            <p:cNvPr id="60" name="Oval 59">
              <a:extLst>
                <a:ext uri="{FF2B5EF4-FFF2-40B4-BE49-F238E27FC236}">
                  <a16:creationId xmlns:a16="http://schemas.microsoft.com/office/drawing/2014/main" id="{BFDD77FF-4A87-4A8F-9110-8D6977A8ED44}"/>
                </a:ext>
              </a:extLst>
            </p:cNvPr>
            <p:cNvSpPr/>
            <p:nvPr userDrawn="1"/>
          </p:nvSpPr>
          <p:spPr>
            <a:xfrm>
              <a:off x="821985" y="3062284"/>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sp>
          <p:nvSpPr>
            <p:cNvPr id="61" name="Oval 60">
              <a:extLst>
                <a:ext uri="{FF2B5EF4-FFF2-40B4-BE49-F238E27FC236}">
                  <a16:creationId xmlns:a16="http://schemas.microsoft.com/office/drawing/2014/main" id="{D6ECC322-F330-4C26-AC6A-506672D90A6F}"/>
                </a:ext>
              </a:extLst>
            </p:cNvPr>
            <p:cNvSpPr/>
            <p:nvPr userDrawn="1"/>
          </p:nvSpPr>
          <p:spPr>
            <a:xfrm>
              <a:off x="885993" y="3126292"/>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3599"/>
            </a:p>
          </p:txBody>
        </p:sp>
      </p:grpSp>
    </p:spTree>
    <p:extLst>
      <p:ext uri="{BB962C8B-B14F-4D97-AF65-F5344CB8AC3E}">
        <p14:creationId xmlns:p14="http://schemas.microsoft.com/office/powerpoint/2010/main" val="2312785405"/>
      </p:ext>
    </p:extLst>
  </p:cSld>
  <p:clrMapOvr>
    <a:masterClrMapping/>
  </p:clrMapOvr>
  <p:extLst>
    <p:ext uri="{DCECCB84-F9BA-43D5-87BE-67443E8EF086}">
      <p15:sldGuideLst xmlns:p15="http://schemas.microsoft.com/office/powerpoint/2012/main">
        <p15:guide id="1" orient="horz" pos="572">
          <p15:clr>
            <a:srgbClr val="FBAE40"/>
          </p15:clr>
        </p15:guide>
        <p15:guide id="2" pos="551">
          <p15:clr>
            <a:srgbClr val="FBAE40"/>
          </p15:clr>
        </p15:guide>
        <p15:guide id="3" pos="7080">
          <p15:clr>
            <a:srgbClr val="FBAE40"/>
          </p15:clr>
        </p15:guide>
        <p15:guide id="4" orient="horz" pos="374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120084-A4AD-18FE-9473-2B45F12B4854}"/>
              </a:ext>
            </a:extLst>
          </p:cNvPr>
          <p:cNvSpPr>
            <a:spLocks noGrp="1"/>
          </p:cNvSpPr>
          <p:nvPr>
            <p:ph type="ctrTitle"/>
          </p:nvPr>
        </p:nvSpPr>
        <p:spPr>
          <a:xfrm>
            <a:off x="3048000" y="2244725"/>
            <a:ext cx="18283238" cy="47752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51220BA6-E121-08C5-6AAC-F8761ABEEE6C}"/>
              </a:ext>
            </a:extLst>
          </p:cNvPr>
          <p:cNvSpPr>
            <a:spLocks noGrp="1"/>
          </p:cNvSpPr>
          <p:nvPr>
            <p:ph type="subTitle" idx="1"/>
          </p:nvPr>
        </p:nvSpPr>
        <p:spPr>
          <a:xfrm>
            <a:off x="3048000" y="7204075"/>
            <a:ext cx="18283238" cy="33115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BA596A4-52A5-61CB-C8C1-89CA325E1EBC}"/>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1ED5D4CF-F755-D623-4595-6F76485C39B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FF4BC1E-55A7-7732-27E2-D930B1DF7BF4}"/>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2221532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5D7D42-C7F9-6F33-6DB1-FBA9434D2E7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B8046B2-50BE-63E3-75AD-B11632F4DED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CBD4657-4342-BF20-974F-0E6DC545A6DF}"/>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258F51BD-6590-0657-EE19-32A6A083D8E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60555B7-6865-5B2F-1A5F-083D41DB02E2}"/>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2576292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8A83AB-AD9F-52A0-4F31-98787B99559A}"/>
              </a:ext>
            </a:extLst>
          </p:cNvPr>
          <p:cNvSpPr>
            <a:spLocks noGrp="1"/>
          </p:cNvSpPr>
          <p:nvPr>
            <p:ph type="title"/>
          </p:nvPr>
        </p:nvSpPr>
        <p:spPr>
          <a:xfrm>
            <a:off x="1663700" y="3419475"/>
            <a:ext cx="21024850" cy="5705475"/>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106579A-8E08-F539-2776-60C276D27647}"/>
              </a:ext>
            </a:extLst>
          </p:cNvPr>
          <p:cNvSpPr>
            <a:spLocks noGrp="1"/>
          </p:cNvSpPr>
          <p:nvPr>
            <p:ph type="body" idx="1"/>
          </p:nvPr>
        </p:nvSpPr>
        <p:spPr>
          <a:xfrm>
            <a:off x="1663700" y="9178925"/>
            <a:ext cx="2102485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0EB53957-E420-EEB7-5306-ED2824B474FD}"/>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E391635E-64FB-FC64-7639-9A8F846A6F0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35B80E0-5088-8C1D-31F1-91D9D3B22A85}"/>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4222652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88903D-058A-0DF5-036E-DEAC4673BD9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4A4F723-ED62-C445-17ED-F821066B2199}"/>
              </a:ext>
            </a:extLst>
          </p:cNvPr>
          <p:cNvSpPr>
            <a:spLocks noGrp="1"/>
          </p:cNvSpPr>
          <p:nvPr>
            <p:ph sz="half" idx="1"/>
          </p:nvPr>
        </p:nvSpPr>
        <p:spPr>
          <a:xfrm>
            <a:off x="1676400"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9328D3A9-A39E-25FE-134C-7F7D01B44C91}"/>
              </a:ext>
            </a:extLst>
          </p:cNvPr>
          <p:cNvSpPr>
            <a:spLocks noGrp="1"/>
          </p:cNvSpPr>
          <p:nvPr>
            <p:ph sz="half" idx="2"/>
          </p:nvPr>
        </p:nvSpPr>
        <p:spPr>
          <a:xfrm>
            <a:off x="12265025"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6E02E08-A6CB-E39D-2E12-F2F58F1EA61B}"/>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5A3EFB7F-A39D-A1A0-F313-58061C267CC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8CA3563-D7AB-DF52-C311-AAC913DBA1C9}"/>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369492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BBFC06-C5BB-C0EA-BA07-36C220F2E45B}"/>
              </a:ext>
            </a:extLst>
          </p:cNvPr>
          <p:cNvSpPr>
            <a:spLocks noGrp="1"/>
          </p:cNvSpPr>
          <p:nvPr>
            <p:ph type="title"/>
          </p:nvPr>
        </p:nvSpPr>
        <p:spPr>
          <a:xfrm>
            <a:off x="1679575" y="730250"/>
            <a:ext cx="21024850" cy="2651125"/>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9341824-A359-3C7E-17AC-6CE706684EF1}"/>
              </a:ext>
            </a:extLst>
          </p:cNvPr>
          <p:cNvSpPr>
            <a:spLocks noGrp="1"/>
          </p:cNvSpPr>
          <p:nvPr>
            <p:ph type="body" idx="1"/>
          </p:nvPr>
        </p:nvSpPr>
        <p:spPr>
          <a:xfrm>
            <a:off x="1679575" y="3362325"/>
            <a:ext cx="103124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2CC89AEE-9656-ADDA-CF8C-39D3C1ADE961}"/>
              </a:ext>
            </a:extLst>
          </p:cNvPr>
          <p:cNvSpPr>
            <a:spLocks noGrp="1"/>
          </p:cNvSpPr>
          <p:nvPr>
            <p:ph sz="half" idx="2"/>
          </p:nvPr>
        </p:nvSpPr>
        <p:spPr>
          <a:xfrm>
            <a:off x="1679575" y="5010150"/>
            <a:ext cx="103124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46459A91-8513-52B5-738E-DD3D471A75A7}"/>
              </a:ext>
            </a:extLst>
          </p:cNvPr>
          <p:cNvSpPr>
            <a:spLocks noGrp="1"/>
          </p:cNvSpPr>
          <p:nvPr>
            <p:ph type="body" sz="quarter" idx="3"/>
          </p:nvPr>
        </p:nvSpPr>
        <p:spPr>
          <a:xfrm>
            <a:off x="12341225" y="3362325"/>
            <a:ext cx="103632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B7AAEDFD-2939-23DD-6608-413F05AB032A}"/>
              </a:ext>
            </a:extLst>
          </p:cNvPr>
          <p:cNvSpPr>
            <a:spLocks noGrp="1"/>
          </p:cNvSpPr>
          <p:nvPr>
            <p:ph sz="quarter" idx="4"/>
          </p:nvPr>
        </p:nvSpPr>
        <p:spPr>
          <a:xfrm>
            <a:off x="12341225" y="5010150"/>
            <a:ext cx="103632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2840369-938D-2CCA-CC28-D4FB28A7F3F1}"/>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8" name="מציין מיקום של כותרת תחתונה 7">
            <a:extLst>
              <a:ext uri="{FF2B5EF4-FFF2-40B4-BE49-F238E27FC236}">
                <a16:creationId xmlns:a16="http://schemas.microsoft.com/office/drawing/2014/main" id="{AC038728-22F4-121D-4DC4-94850CC18353}"/>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6889EAD-D69C-D368-E4AA-0777DD32F4D3}"/>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1058394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3EBA3D-C037-27A4-676D-C36759F0E33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0BEBCBD9-BCF2-20D2-F839-462198A0235C}"/>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4" name="מציין מיקום של כותרת תחתונה 3">
            <a:extLst>
              <a:ext uri="{FF2B5EF4-FFF2-40B4-BE49-F238E27FC236}">
                <a16:creationId xmlns:a16="http://schemas.microsoft.com/office/drawing/2014/main" id="{E757100E-AF2B-1E25-8BB8-A75EB69C116E}"/>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C7715B54-76C5-EB8A-A982-BAF7ED8393FA}"/>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2747659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AA848E05-22DC-84C8-1BAF-3C39E47A49E1}"/>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3" name="מציין מיקום של כותרת תחתונה 2">
            <a:extLst>
              <a:ext uri="{FF2B5EF4-FFF2-40B4-BE49-F238E27FC236}">
                <a16:creationId xmlns:a16="http://schemas.microsoft.com/office/drawing/2014/main" id="{16D95673-1F30-9AEE-81F1-9AC94571B4D0}"/>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B87FAA7-3728-946B-7F53-CC786C61AEE7}"/>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4005732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684A5C8-7DE1-32CA-0BF1-181D2088C990}"/>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5BB4890-B3A0-3D70-EE63-CA4C918A910F}"/>
              </a:ext>
            </a:extLst>
          </p:cNvPr>
          <p:cNvSpPr>
            <a:spLocks noGrp="1"/>
          </p:cNvSpPr>
          <p:nvPr>
            <p:ph idx="1"/>
          </p:nvPr>
        </p:nvSpPr>
        <p:spPr>
          <a:xfrm>
            <a:off x="10363200" y="1974850"/>
            <a:ext cx="12341225"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B62CE71-5297-CEB3-056E-22E6F59F0BAD}"/>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6945066-F438-BC74-5FB1-86C6766A2DD8}"/>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F93574C1-B312-AF47-5F1E-60A0E72C51A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6F22BEA-4096-1869-4E9B-120F3DF4712C}"/>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834429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38337D-C30E-DA61-23B1-E01935A51D96}"/>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4CDD91F-7B7A-C11E-543A-779D72315D6A}"/>
              </a:ext>
            </a:extLst>
          </p:cNvPr>
          <p:cNvSpPr>
            <a:spLocks noGrp="1"/>
          </p:cNvSpPr>
          <p:nvPr>
            <p:ph type="pic" idx="1"/>
          </p:nvPr>
        </p:nvSpPr>
        <p:spPr>
          <a:xfrm>
            <a:off x="10363200" y="1974850"/>
            <a:ext cx="12341225"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17E638C-7F60-FA9E-56D0-99B4E3EFA8BB}"/>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03CFB6F-223E-4553-6ABF-42C3C440F9A9}"/>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B6B01ACB-F350-9B6C-BABD-0865E011D45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81A4686-ABD1-B9D7-6567-711072D78DB0}"/>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2811100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C6C9150-325C-0075-A4A0-BCFB37A1053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C6A683A-6BEF-B524-30AE-60FFDA602989}"/>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FFB7610-0E44-146C-4D6E-5F9847E5D796}"/>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E94F1E02-B895-BDAF-1604-BBA82DBE36D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D405BDA-1437-3464-F217-31B6205E2985}"/>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400844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1E3363E0-DC24-AA11-40E0-ACD0D7833A39}"/>
              </a:ext>
            </a:extLst>
          </p:cNvPr>
          <p:cNvSpPr>
            <a:spLocks noGrp="1"/>
          </p:cNvSpPr>
          <p:nvPr>
            <p:ph type="title" orient="vert"/>
          </p:nvPr>
        </p:nvSpPr>
        <p:spPr>
          <a:xfrm>
            <a:off x="17445038" y="730250"/>
            <a:ext cx="5256212" cy="11623675"/>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018FEEF-07C8-4338-7937-0C5E2BEB89B0}"/>
              </a:ext>
            </a:extLst>
          </p:cNvPr>
          <p:cNvSpPr>
            <a:spLocks noGrp="1"/>
          </p:cNvSpPr>
          <p:nvPr>
            <p:ph type="body" orient="vert" idx="1"/>
          </p:nvPr>
        </p:nvSpPr>
        <p:spPr>
          <a:xfrm>
            <a:off x="1676400" y="730250"/>
            <a:ext cx="15616238" cy="1162367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657964B-9FF8-07C4-C35F-6E1ACC1350E4}"/>
              </a:ext>
            </a:extLst>
          </p:cNvPr>
          <p:cNvSpPr>
            <a:spLocks noGrp="1"/>
          </p:cNvSpPr>
          <p:nvPr>
            <p:ph type="dt" sz="half" idx="10"/>
          </p:nvPr>
        </p:nvSpPr>
        <p:spPr/>
        <p:txBody>
          <a:bodyPr/>
          <a:lstStyle/>
          <a:p>
            <a:fld id="{9E7B201A-217D-462E-965A-6E5A70168192}"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B17475E9-2ACC-D4D6-B677-D512986648C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39B516A-7EA6-742F-BE07-2521E840858C}"/>
              </a:ext>
            </a:extLst>
          </p:cNvPr>
          <p:cNvSpPr>
            <a:spLocks noGrp="1"/>
          </p:cNvSpPr>
          <p:nvPr>
            <p:ph type="sldNum" sz="quarter" idx="12"/>
          </p:nvPr>
        </p:nvSpPr>
        <p:spPr/>
        <p:txBody>
          <a:bodyPr/>
          <a:lstStyle/>
          <a:p>
            <a:fld id="{8C012467-30ED-40E1-A03D-9B4F3B58CD4B}" type="slidenum">
              <a:rPr lang="he-IL" smtClean="0"/>
              <a:t>‹#›</a:t>
            </a:fld>
            <a:endParaRPr lang="he-IL"/>
          </a:p>
        </p:txBody>
      </p:sp>
    </p:spTree>
    <p:extLst>
      <p:ext uri="{BB962C8B-B14F-4D97-AF65-F5344CB8AC3E}">
        <p14:creationId xmlns:p14="http://schemas.microsoft.com/office/powerpoint/2010/main" val="2253114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8725AF2-0B08-6683-81AD-40E6123113AD}"/>
              </a:ext>
            </a:extLst>
          </p:cNvPr>
          <p:cNvSpPr>
            <a:spLocks noGrp="1"/>
          </p:cNvSpPr>
          <p:nvPr>
            <p:ph type="ctrTitle"/>
          </p:nvPr>
        </p:nvSpPr>
        <p:spPr>
          <a:xfrm>
            <a:off x="3048000" y="2244725"/>
            <a:ext cx="18283238" cy="47752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91DC5E9D-05BB-627B-C6BF-7DFA6254612A}"/>
              </a:ext>
            </a:extLst>
          </p:cNvPr>
          <p:cNvSpPr>
            <a:spLocks noGrp="1"/>
          </p:cNvSpPr>
          <p:nvPr>
            <p:ph type="subTitle" idx="1"/>
          </p:nvPr>
        </p:nvSpPr>
        <p:spPr>
          <a:xfrm>
            <a:off x="3048000" y="7204075"/>
            <a:ext cx="18283238" cy="33115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FF098936-02B4-CA9D-CDA8-EF167B484E74}"/>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35FD6F11-EF90-9B79-E474-51FE8CE266AE}"/>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BE766275-A117-B3FE-1548-9802202C2EAC}"/>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21144890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90FD475-3DBC-5A8F-743B-7E1E24B8017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0D6004C-A3CE-75C6-3E9D-1B3FCD06DB0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C360873-92FF-15BC-BAD9-95FA97ACF956}"/>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EB0CC06D-5438-6789-6F01-AAA3109E715A}"/>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BB76B1E2-9368-06EE-9F16-E45B7505C0BE}"/>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3608011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396075-EC5F-83BD-F529-6206AE5CC782}"/>
              </a:ext>
            </a:extLst>
          </p:cNvPr>
          <p:cNvSpPr>
            <a:spLocks noGrp="1"/>
          </p:cNvSpPr>
          <p:nvPr>
            <p:ph type="title"/>
          </p:nvPr>
        </p:nvSpPr>
        <p:spPr>
          <a:xfrm>
            <a:off x="1663700" y="3419475"/>
            <a:ext cx="21024850" cy="5705475"/>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6C63767-CC5C-AFC0-5958-5886EF023960}"/>
              </a:ext>
            </a:extLst>
          </p:cNvPr>
          <p:cNvSpPr>
            <a:spLocks noGrp="1"/>
          </p:cNvSpPr>
          <p:nvPr>
            <p:ph type="body" idx="1"/>
          </p:nvPr>
        </p:nvSpPr>
        <p:spPr>
          <a:xfrm>
            <a:off x="1663700" y="9178925"/>
            <a:ext cx="2102485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ADAD3F59-50AC-73FA-95FD-4A063C2E931D}"/>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0D997FEE-F1C0-EA2D-EF7F-5987260F2B81}"/>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22EE7C4E-4FB2-11AC-AE8E-6D016B2136D8}"/>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1786096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A903FE-E4AC-1198-12BE-0C15087DAFB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FE2B2DA-9673-263B-C253-439FC7D8F3BD}"/>
              </a:ext>
            </a:extLst>
          </p:cNvPr>
          <p:cNvSpPr>
            <a:spLocks noGrp="1"/>
          </p:cNvSpPr>
          <p:nvPr>
            <p:ph sz="half" idx="1"/>
          </p:nvPr>
        </p:nvSpPr>
        <p:spPr>
          <a:xfrm>
            <a:off x="1676400"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DF88D08-297B-9C2A-E6F0-4F42DB5D2EFE}"/>
              </a:ext>
            </a:extLst>
          </p:cNvPr>
          <p:cNvSpPr>
            <a:spLocks noGrp="1"/>
          </p:cNvSpPr>
          <p:nvPr>
            <p:ph sz="half" idx="2"/>
          </p:nvPr>
        </p:nvSpPr>
        <p:spPr>
          <a:xfrm>
            <a:off x="12265025"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F07805B4-0FEE-62D0-0A33-3639194048EA}"/>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8D047749-D104-1173-D586-37415CA2CA5E}"/>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7" name="מציין מיקום של מספר שקופית 6">
            <a:extLst>
              <a:ext uri="{FF2B5EF4-FFF2-40B4-BE49-F238E27FC236}">
                <a16:creationId xmlns:a16="http://schemas.microsoft.com/office/drawing/2014/main" id="{874C2665-CFBC-F50C-89A3-726A89EBBB93}"/>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20225756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4AD7ED-C67B-61D6-85D6-FCC2B18EB044}"/>
              </a:ext>
            </a:extLst>
          </p:cNvPr>
          <p:cNvSpPr>
            <a:spLocks noGrp="1"/>
          </p:cNvSpPr>
          <p:nvPr>
            <p:ph type="title"/>
          </p:nvPr>
        </p:nvSpPr>
        <p:spPr>
          <a:xfrm>
            <a:off x="1679575" y="730250"/>
            <a:ext cx="21024850" cy="2651125"/>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60D26FC-097F-08B8-63F1-BA7200FD1C37}"/>
              </a:ext>
            </a:extLst>
          </p:cNvPr>
          <p:cNvSpPr>
            <a:spLocks noGrp="1"/>
          </p:cNvSpPr>
          <p:nvPr>
            <p:ph type="body" idx="1"/>
          </p:nvPr>
        </p:nvSpPr>
        <p:spPr>
          <a:xfrm>
            <a:off x="1679575" y="3362325"/>
            <a:ext cx="103124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1CC901E-B68E-AC0C-8521-344EB33B699D}"/>
              </a:ext>
            </a:extLst>
          </p:cNvPr>
          <p:cNvSpPr>
            <a:spLocks noGrp="1"/>
          </p:cNvSpPr>
          <p:nvPr>
            <p:ph sz="half" idx="2"/>
          </p:nvPr>
        </p:nvSpPr>
        <p:spPr>
          <a:xfrm>
            <a:off x="1679575" y="5010150"/>
            <a:ext cx="103124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2F8FCB93-7AA5-91C2-AEA2-4D97B4FD7458}"/>
              </a:ext>
            </a:extLst>
          </p:cNvPr>
          <p:cNvSpPr>
            <a:spLocks noGrp="1"/>
          </p:cNvSpPr>
          <p:nvPr>
            <p:ph type="body" sz="quarter" idx="3"/>
          </p:nvPr>
        </p:nvSpPr>
        <p:spPr>
          <a:xfrm>
            <a:off x="12341225" y="3362325"/>
            <a:ext cx="103632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3F93D714-EA91-4A41-2148-3B72948AF08F}"/>
              </a:ext>
            </a:extLst>
          </p:cNvPr>
          <p:cNvSpPr>
            <a:spLocks noGrp="1"/>
          </p:cNvSpPr>
          <p:nvPr>
            <p:ph sz="quarter" idx="4"/>
          </p:nvPr>
        </p:nvSpPr>
        <p:spPr>
          <a:xfrm>
            <a:off x="12341225" y="5010150"/>
            <a:ext cx="103632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5CF4F4A-35EF-4AAB-1B89-A7A50EC10288}"/>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8" name="מציין מיקום של כותרת תחתונה 7">
            <a:extLst>
              <a:ext uri="{FF2B5EF4-FFF2-40B4-BE49-F238E27FC236}">
                <a16:creationId xmlns:a16="http://schemas.microsoft.com/office/drawing/2014/main" id="{24334E33-0EB4-B91C-C71A-CF079D46A0A9}"/>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9" name="מציין מיקום של מספר שקופית 8">
            <a:extLst>
              <a:ext uri="{FF2B5EF4-FFF2-40B4-BE49-F238E27FC236}">
                <a16:creationId xmlns:a16="http://schemas.microsoft.com/office/drawing/2014/main" id="{ECFEDBB4-7659-6C6B-B1D1-338DDDDE0CC0}"/>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20255117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775E33-6B93-E0BC-F1AA-D6BCD448F25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2E6D283E-7B2E-D16B-487C-0240F7C1CBFB}"/>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4" name="מציין מיקום של כותרת תחתונה 3">
            <a:extLst>
              <a:ext uri="{FF2B5EF4-FFF2-40B4-BE49-F238E27FC236}">
                <a16:creationId xmlns:a16="http://schemas.microsoft.com/office/drawing/2014/main" id="{5FEE45A8-9C22-24D6-CC56-AF46F2513EB8}"/>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5" name="מציין מיקום של מספר שקופית 4">
            <a:extLst>
              <a:ext uri="{FF2B5EF4-FFF2-40B4-BE49-F238E27FC236}">
                <a16:creationId xmlns:a16="http://schemas.microsoft.com/office/drawing/2014/main" id="{4700CE28-ED47-EE31-F948-BE77D023CDF2}"/>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16489785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D29C46D-F1E1-8812-B827-2EEC1EE8D091}"/>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3" name="מציין מיקום של כותרת תחתונה 2">
            <a:extLst>
              <a:ext uri="{FF2B5EF4-FFF2-40B4-BE49-F238E27FC236}">
                <a16:creationId xmlns:a16="http://schemas.microsoft.com/office/drawing/2014/main" id="{0ABDE4F6-CF62-3D75-9D1C-B8A2D9815E1C}"/>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4" name="מציין מיקום של מספר שקופית 3">
            <a:extLst>
              <a:ext uri="{FF2B5EF4-FFF2-40B4-BE49-F238E27FC236}">
                <a16:creationId xmlns:a16="http://schemas.microsoft.com/office/drawing/2014/main" id="{E9E0BC73-AB32-9E24-A8B9-E924E6A3C11B}"/>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14379330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DF890DE-5AC1-8679-4E19-871CCF47CCA5}"/>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5D6CD6E-4F34-5544-ADB4-CE34C1454831}"/>
              </a:ext>
            </a:extLst>
          </p:cNvPr>
          <p:cNvSpPr>
            <a:spLocks noGrp="1"/>
          </p:cNvSpPr>
          <p:nvPr>
            <p:ph idx="1"/>
          </p:nvPr>
        </p:nvSpPr>
        <p:spPr>
          <a:xfrm>
            <a:off x="10363200" y="1974850"/>
            <a:ext cx="12341225"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092B3977-9E9B-4F50-1AEC-5A16B1C2BF4F}"/>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7A25F916-2E45-747E-69A7-DCA16AFC4BB3}"/>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3D535144-4F93-665A-A8DB-47A1030A0759}"/>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7" name="מציין מיקום של מספר שקופית 6">
            <a:extLst>
              <a:ext uri="{FF2B5EF4-FFF2-40B4-BE49-F238E27FC236}">
                <a16:creationId xmlns:a16="http://schemas.microsoft.com/office/drawing/2014/main" id="{FA7A7606-4F24-7E64-CEEC-0A2BBE28B569}"/>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286242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A2D1859-7FDA-3EAD-4022-BE78AC74157F}"/>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3B30699D-85D5-CF9B-4704-CC6832A5F4B7}"/>
              </a:ext>
            </a:extLst>
          </p:cNvPr>
          <p:cNvSpPr>
            <a:spLocks noGrp="1"/>
          </p:cNvSpPr>
          <p:nvPr>
            <p:ph type="pic" idx="1"/>
          </p:nvPr>
        </p:nvSpPr>
        <p:spPr>
          <a:xfrm>
            <a:off x="10363200" y="1974850"/>
            <a:ext cx="12341225"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C6434593-C6B7-7314-ED59-62DF869575E2}"/>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6738EB4-8017-71E8-911B-714A78598FF2}"/>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365132BD-92B2-2FF8-7F67-8D093B520DBC}"/>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7" name="מציין מיקום של מספר שקופית 6">
            <a:extLst>
              <a:ext uri="{FF2B5EF4-FFF2-40B4-BE49-F238E27FC236}">
                <a16:creationId xmlns:a16="http://schemas.microsoft.com/office/drawing/2014/main" id="{7C8E0099-85E3-71B2-FED1-FE5168BDA1B9}"/>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26279495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9AD4960-8F3F-9690-EB1E-7970100A409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978519BF-C279-4682-A57D-E3EB4725D426}"/>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D868532-3ECA-9F05-6F6F-758BFD51C056}"/>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2FF1B0E6-0AE0-49BD-98EA-59B50A56A84D}"/>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5CD17D00-CCEA-1E08-695D-E6D675E99E85}"/>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21564188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DEDC9727-F9D8-C5FA-0818-5320F8848F3E}"/>
              </a:ext>
            </a:extLst>
          </p:cNvPr>
          <p:cNvSpPr>
            <a:spLocks noGrp="1"/>
          </p:cNvSpPr>
          <p:nvPr>
            <p:ph type="title" orient="vert"/>
          </p:nvPr>
        </p:nvSpPr>
        <p:spPr>
          <a:xfrm>
            <a:off x="17445038" y="730250"/>
            <a:ext cx="5256212" cy="11623675"/>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5B2CFEB-BF86-A928-EE23-3DE33D27D417}"/>
              </a:ext>
            </a:extLst>
          </p:cNvPr>
          <p:cNvSpPr>
            <a:spLocks noGrp="1"/>
          </p:cNvSpPr>
          <p:nvPr>
            <p:ph type="body" orient="vert" idx="1"/>
          </p:nvPr>
        </p:nvSpPr>
        <p:spPr>
          <a:xfrm>
            <a:off x="1676400" y="730250"/>
            <a:ext cx="15616238" cy="1162367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CF152CC-14A0-72B0-C77C-603907C799F3}"/>
              </a:ext>
            </a:extLst>
          </p:cNvPr>
          <p:cNvSpPr>
            <a:spLocks noGrp="1"/>
          </p:cNvSpPr>
          <p:nvPr>
            <p:ph type="dt" sz="half" idx="10"/>
          </p:nvPr>
        </p:nvSpPr>
        <p:spPr>
          <a:xfrm>
            <a:off x="17216438" y="12712700"/>
            <a:ext cx="5484812" cy="730250"/>
          </a:xfrm>
          <a:prstGeom prst="rect">
            <a:avLst/>
          </a:prstGeom>
        </p:spPr>
        <p:txBody>
          <a:bodyPr/>
          <a:lstStyle/>
          <a:p>
            <a:fld id="{3D468A6E-939D-4A75-9EB8-CB256C5F76CD}"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B25F809B-D624-3BC3-5E0A-9199AF53A73D}"/>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FF47D19A-B5D3-7962-0DE7-DAEDBD5D2B1F}"/>
              </a:ext>
            </a:extLst>
          </p:cNvPr>
          <p:cNvSpPr>
            <a:spLocks noGrp="1"/>
          </p:cNvSpPr>
          <p:nvPr>
            <p:ph type="sldNum" sz="quarter" idx="12"/>
          </p:nvPr>
        </p:nvSpPr>
        <p:spPr>
          <a:xfrm>
            <a:off x="1676400" y="12712700"/>
            <a:ext cx="5484813" cy="730250"/>
          </a:xfrm>
          <a:prstGeom prst="rect">
            <a:avLst/>
          </a:prstGeom>
        </p:spPr>
        <p:txBody>
          <a:bodyPr/>
          <a:lstStyle/>
          <a:p>
            <a:fld id="{1EA863F0-912A-4480-8967-703B8B5860B2}" type="slidenum">
              <a:rPr lang="he-IL" smtClean="0"/>
              <a:t>‹#›</a:t>
            </a:fld>
            <a:endParaRPr lang="he-IL"/>
          </a:p>
        </p:txBody>
      </p:sp>
    </p:spTree>
    <p:extLst>
      <p:ext uri="{BB962C8B-B14F-4D97-AF65-F5344CB8AC3E}">
        <p14:creationId xmlns:p14="http://schemas.microsoft.com/office/powerpoint/2010/main" val="12060249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354ED7-14A7-E81A-BCEB-5224B9CA730F}"/>
              </a:ext>
            </a:extLst>
          </p:cNvPr>
          <p:cNvSpPr>
            <a:spLocks noGrp="1"/>
          </p:cNvSpPr>
          <p:nvPr>
            <p:ph type="ctrTitle"/>
          </p:nvPr>
        </p:nvSpPr>
        <p:spPr>
          <a:xfrm>
            <a:off x="3048000" y="2244725"/>
            <a:ext cx="18283238" cy="47752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DA9C463-0EDE-2A33-C7E3-BFF889BB5252}"/>
              </a:ext>
            </a:extLst>
          </p:cNvPr>
          <p:cNvSpPr>
            <a:spLocks noGrp="1"/>
          </p:cNvSpPr>
          <p:nvPr>
            <p:ph type="subTitle" idx="1"/>
          </p:nvPr>
        </p:nvSpPr>
        <p:spPr>
          <a:xfrm>
            <a:off x="3048000" y="7204075"/>
            <a:ext cx="18283238" cy="33115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8DCAE2D-2B4E-14CA-4973-71A04D21DC44}"/>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845C6E79-C5FE-B496-AC1B-4C74FFE7D12D}"/>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F0EDC04C-D985-DF5F-4DCA-3D99552A9EB3}"/>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25291753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1A1531-A232-A919-9116-49893278CB3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C67C128-AC8F-31CC-1699-C8FB90F8612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4CA2D04-79DF-928A-9847-01C84C9D640E}"/>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96E999FA-4C67-593C-5BA7-A404A68D456F}"/>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6B5F37BD-00B0-ECAF-677B-B2688D37913D}"/>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26329576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2251D31-2CB4-450D-7703-170FE271CF07}"/>
              </a:ext>
            </a:extLst>
          </p:cNvPr>
          <p:cNvSpPr>
            <a:spLocks noGrp="1"/>
          </p:cNvSpPr>
          <p:nvPr>
            <p:ph type="title"/>
          </p:nvPr>
        </p:nvSpPr>
        <p:spPr>
          <a:xfrm>
            <a:off x="1663700" y="3419475"/>
            <a:ext cx="21024850" cy="5705475"/>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8555DEF-DE03-39AB-8EDB-D76EDD1C71ED}"/>
              </a:ext>
            </a:extLst>
          </p:cNvPr>
          <p:cNvSpPr>
            <a:spLocks noGrp="1"/>
          </p:cNvSpPr>
          <p:nvPr>
            <p:ph type="body" idx="1"/>
          </p:nvPr>
        </p:nvSpPr>
        <p:spPr>
          <a:xfrm>
            <a:off x="1663700" y="9178925"/>
            <a:ext cx="2102485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9B9A243A-F7F4-4162-9527-3C6109A514F2}"/>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EF683F32-0610-5B67-C050-BD92759C81ED}"/>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CF483060-77F6-2B32-6874-53BF0B73BB95}"/>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12350467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D6113AD-35A4-E290-CC90-DB75F5557CD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3C7BD67-383E-9C4F-8027-52532D04E352}"/>
              </a:ext>
            </a:extLst>
          </p:cNvPr>
          <p:cNvSpPr>
            <a:spLocks noGrp="1"/>
          </p:cNvSpPr>
          <p:nvPr>
            <p:ph sz="half" idx="1"/>
          </p:nvPr>
        </p:nvSpPr>
        <p:spPr>
          <a:xfrm>
            <a:off x="1676400"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786656-5937-6CCB-FE7B-F38FA11E3774}"/>
              </a:ext>
            </a:extLst>
          </p:cNvPr>
          <p:cNvSpPr>
            <a:spLocks noGrp="1"/>
          </p:cNvSpPr>
          <p:nvPr>
            <p:ph sz="half" idx="2"/>
          </p:nvPr>
        </p:nvSpPr>
        <p:spPr>
          <a:xfrm>
            <a:off x="12265025"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2AE1C9F1-95F7-596F-EF01-E3E2B7262DEB}"/>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C864CB59-3043-8093-1C6A-8BD9FB6BB749}"/>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7" name="מציין מיקום של מספר שקופית 6">
            <a:extLst>
              <a:ext uri="{FF2B5EF4-FFF2-40B4-BE49-F238E27FC236}">
                <a16:creationId xmlns:a16="http://schemas.microsoft.com/office/drawing/2014/main" id="{44EF55BC-3ACA-F6FC-A48D-58A36670E0B7}"/>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13609864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783846-E164-7D28-0F0F-A4848FD958B0}"/>
              </a:ext>
            </a:extLst>
          </p:cNvPr>
          <p:cNvSpPr>
            <a:spLocks noGrp="1"/>
          </p:cNvSpPr>
          <p:nvPr>
            <p:ph type="title"/>
          </p:nvPr>
        </p:nvSpPr>
        <p:spPr>
          <a:xfrm>
            <a:off x="1679575" y="730250"/>
            <a:ext cx="21024850" cy="2651125"/>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851F9B1-0B85-5C8A-ADB6-17AE04B91999}"/>
              </a:ext>
            </a:extLst>
          </p:cNvPr>
          <p:cNvSpPr>
            <a:spLocks noGrp="1"/>
          </p:cNvSpPr>
          <p:nvPr>
            <p:ph type="body" idx="1"/>
          </p:nvPr>
        </p:nvSpPr>
        <p:spPr>
          <a:xfrm>
            <a:off x="1679575" y="3362325"/>
            <a:ext cx="103124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7C6ACC5E-7088-D6F6-F79F-EE22DCCA2205}"/>
              </a:ext>
            </a:extLst>
          </p:cNvPr>
          <p:cNvSpPr>
            <a:spLocks noGrp="1"/>
          </p:cNvSpPr>
          <p:nvPr>
            <p:ph sz="half" idx="2"/>
          </p:nvPr>
        </p:nvSpPr>
        <p:spPr>
          <a:xfrm>
            <a:off x="1679575" y="5010150"/>
            <a:ext cx="103124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8FC91022-48B0-1B5A-26AA-96DC6C1C688F}"/>
              </a:ext>
            </a:extLst>
          </p:cNvPr>
          <p:cNvSpPr>
            <a:spLocks noGrp="1"/>
          </p:cNvSpPr>
          <p:nvPr>
            <p:ph type="body" sz="quarter" idx="3"/>
          </p:nvPr>
        </p:nvSpPr>
        <p:spPr>
          <a:xfrm>
            <a:off x="12341225" y="3362325"/>
            <a:ext cx="103632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E2F94C1A-8A32-A4D9-6B5C-15FD225DB2AD}"/>
              </a:ext>
            </a:extLst>
          </p:cNvPr>
          <p:cNvSpPr>
            <a:spLocks noGrp="1"/>
          </p:cNvSpPr>
          <p:nvPr>
            <p:ph sz="quarter" idx="4"/>
          </p:nvPr>
        </p:nvSpPr>
        <p:spPr>
          <a:xfrm>
            <a:off x="12341225" y="5010150"/>
            <a:ext cx="103632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FF3E9ED-3D47-D1E4-CB48-B39DA6E7EA1E}"/>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8" name="מציין מיקום של כותרת תחתונה 7">
            <a:extLst>
              <a:ext uri="{FF2B5EF4-FFF2-40B4-BE49-F238E27FC236}">
                <a16:creationId xmlns:a16="http://schemas.microsoft.com/office/drawing/2014/main" id="{79051C6F-B796-9A64-D35C-FDCDFFE4514F}"/>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9" name="מציין מיקום של מספר שקופית 8">
            <a:extLst>
              <a:ext uri="{FF2B5EF4-FFF2-40B4-BE49-F238E27FC236}">
                <a16:creationId xmlns:a16="http://schemas.microsoft.com/office/drawing/2014/main" id="{DA1704C8-B7C3-CE44-4181-CD1E618B9ECE}"/>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26502720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973C5E-6827-5666-697B-FD46578A096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8B63BE6-B08F-0A08-F3A6-F61F6C8BCF7A}"/>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4" name="מציין מיקום של כותרת תחתונה 3">
            <a:extLst>
              <a:ext uri="{FF2B5EF4-FFF2-40B4-BE49-F238E27FC236}">
                <a16:creationId xmlns:a16="http://schemas.microsoft.com/office/drawing/2014/main" id="{96EDA41E-8C93-7559-439A-486E43F40097}"/>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5" name="מציין מיקום של מספר שקופית 4">
            <a:extLst>
              <a:ext uri="{FF2B5EF4-FFF2-40B4-BE49-F238E27FC236}">
                <a16:creationId xmlns:a16="http://schemas.microsoft.com/office/drawing/2014/main" id="{944863EA-CECF-12A3-F903-CC296E4BF109}"/>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23552519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38C1AC59-A2AC-6520-7225-18746F8A52E1}"/>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3" name="מציין מיקום של כותרת תחתונה 2">
            <a:extLst>
              <a:ext uri="{FF2B5EF4-FFF2-40B4-BE49-F238E27FC236}">
                <a16:creationId xmlns:a16="http://schemas.microsoft.com/office/drawing/2014/main" id="{C990A37A-D5A9-AC9A-A988-1346E6A7BB37}"/>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4" name="מציין מיקום של מספר שקופית 3">
            <a:extLst>
              <a:ext uri="{FF2B5EF4-FFF2-40B4-BE49-F238E27FC236}">
                <a16:creationId xmlns:a16="http://schemas.microsoft.com/office/drawing/2014/main" id="{BC600C8B-27C4-478D-1186-DEBF71D51772}"/>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23744239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F603EF-41E7-8138-0506-12A2BA641B9E}"/>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9E05BB6-B433-ADAE-D3FE-F2E3053A14B6}"/>
              </a:ext>
            </a:extLst>
          </p:cNvPr>
          <p:cNvSpPr>
            <a:spLocks noGrp="1"/>
          </p:cNvSpPr>
          <p:nvPr>
            <p:ph idx="1"/>
          </p:nvPr>
        </p:nvSpPr>
        <p:spPr>
          <a:xfrm>
            <a:off x="10363200" y="1974850"/>
            <a:ext cx="12341225"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8A03A7AF-50D3-5BE9-9D5F-12DB41DEB8B8}"/>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38CCA16-24C0-7F42-31AD-2D9DCB56F7A1}"/>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00D4CDBC-4BDA-267C-D056-C1F00518C805}"/>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7" name="מציין מיקום של מספר שקופית 6">
            <a:extLst>
              <a:ext uri="{FF2B5EF4-FFF2-40B4-BE49-F238E27FC236}">
                <a16:creationId xmlns:a16="http://schemas.microsoft.com/office/drawing/2014/main" id="{6697479F-EE83-A12C-D7FA-FB755E726CEC}"/>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25645227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EC073B-FE16-4D9C-49EA-A4E1BE87125C}"/>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91762575-3D6C-1FF7-A953-06DEE26413DB}"/>
              </a:ext>
            </a:extLst>
          </p:cNvPr>
          <p:cNvSpPr>
            <a:spLocks noGrp="1"/>
          </p:cNvSpPr>
          <p:nvPr>
            <p:ph type="pic" idx="1"/>
          </p:nvPr>
        </p:nvSpPr>
        <p:spPr>
          <a:xfrm>
            <a:off x="10363200" y="1974850"/>
            <a:ext cx="12341225"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7E7D5542-82D5-2312-0930-47E169850B1C}"/>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EBEFC20-65CB-13BE-A2D0-AC6A0B053B5B}"/>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C3B65CFF-F503-2B27-E406-1F969DB85A94}"/>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7" name="מציין מיקום של מספר שקופית 6">
            <a:extLst>
              <a:ext uri="{FF2B5EF4-FFF2-40B4-BE49-F238E27FC236}">
                <a16:creationId xmlns:a16="http://schemas.microsoft.com/office/drawing/2014/main" id="{DC692CCB-A0BB-57F0-7A1C-6212B53EFE6B}"/>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3226666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EAF840-B90B-C9DA-106D-3B5991EEFBE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12D1355-AAC6-189C-E673-6A7A8839230C}"/>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F5E1B9F-724B-0E54-9AE8-E126A93E3B5D}"/>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90E75C10-C072-9A80-DBFB-08E54A591B88}"/>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003D798A-4729-A8BB-D733-A21DC79E31FF}"/>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35364870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73916416-487C-0121-2B07-B7793D4D2998}"/>
              </a:ext>
            </a:extLst>
          </p:cNvPr>
          <p:cNvSpPr>
            <a:spLocks noGrp="1"/>
          </p:cNvSpPr>
          <p:nvPr>
            <p:ph type="title" orient="vert"/>
          </p:nvPr>
        </p:nvSpPr>
        <p:spPr>
          <a:xfrm>
            <a:off x="17445038" y="730250"/>
            <a:ext cx="5256212" cy="11623675"/>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716A8904-8596-972E-5CC5-F884E5449447}"/>
              </a:ext>
            </a:extLst>
          </p:cNvPr>
          <p:cNvSpPr>
            <a:spLocks noGrp="1"/>
          </p:cNvSpPr>
          <p:nvPr>
            <p:ph type="body" orient="vert" idx="1"/>
          </p:nvPr>
        </p:nvSpPr>
        <p:spPr>
          <a:xfrm>
            <a:off x="1676400" y="730250"/>
            <a:ext cx="15616238" cy="1162367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4A7538B-BF82-2813-8374-B4227DA1DCE5}"/>
              </a:ext>
            </a:extLst>
          </p:cNvPr>
          <p:cNvSpPr>
            <a:spLocks noGrp="1"/>
          </p:cNvSpPr>
          <p:nvPr>
            <p:ph type="dt" sz="half" idx="10"/>
          </p:nvPr>
        </p:nvSpPr>
        <p:spPr>
          <a:xfrm>
            <a:off x="17216438" y="12712700"/>
            <a:ext cx="5484812" cy="730250"/>
          </a:xfrm>
          <a:prstGeom prst="rect">
            <a:avLst/>
          </a:prstGeom>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38F86B3D-616D-1CED-7A26-F9A66756645B}"/>
              </a:ext>
            </a:extLst>
          </p:cNvPr>
          <p:cNvSpPr>
            <a:spLocks noGrp="1"/>
          </p:cNvSpPr>
          <p:nvPr>
            <p:ph type="ftr" sz="quarter" idx="11"/>
          </p:nvPr>
        </p:nvSpPr>
        <p:spPr>
          <a:xfrm>
            <a:off x="8075613" y="12712700"/>
            <a:ext cx="8226425" cy="730250"/>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1E29A126-2BCA-84C9-F84D-303D4A20DB1B}"/>
              </a:ext>
            </a:extLst>
          </p:cNvPr>
          <p:cNvSpPr>
            <a:spLocks noGrp="1"/>
          </p:cNvSpPr>
          <p:nvPr>
            <p:ph type="sldNum" sz="quarter" idx="12"/>
          </p:nvPr>
        </p:nvSpPr>
        <p:spPr>
          <a:xfrm>
            <a:off x="1676400" y="12712700"/>
            <a:ext cx="5484813" cy="730250"/>
          </a:xfrm>
          <a:prstGeom prst="rect">
            <a:avLst/>
          </a:prstGeom>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7924066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354ED7-14A7-E81A-BCEB-5224B9CA730F}"/>
              </a:ext>
            </a:extLst>
          </p:cNvPr>
          <p:cNvSpPr>
            <a:spLocks noGrp="1"/>
          </p:cNvSpPr>
          <p:nvPr>
            <p:ph type="ctrTitle"/>
          </p:nvPr>
        </p:nvSpPr>
        <p:spPr>
          <a:xfrm>
            <a:off x="3048000" y="2244725"/>
            <a:ext cx="18283238" cy="47752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DA9C463-0EDE-2A33-C7E3-BFF889BB5252}"/>
              </a:ext>
            </a:extLst>
          </p:cNvPr>
          <p:cNvSpPr>
            <a:spLocks noGrp="1"/>
          </p:cNvSpPr>
          <p:nvPr>
            <p:ph type="subTitle" idx="1"/>
          </p:nvPr>
        </p:nvSpPr>
        <p:spPr>
          <a:xfrm>
            <a:off x="3048000" y="7204075"/>
            <a:ext cx="18283238" cy="33115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8DCAE2D-2B4E-14CA-4973-71A04D21DC44}"/>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845C6E79-C5FE-B496-AC1B-4C74FFE7D12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0EDC04C-D985-DF5F-4DCA-3D99552A9EB3}"/>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7979647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1A1531-A232-A919-9116-49893278CB3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C67C128-AC8F-31CC-1699-C8FB90F8612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4CA2D04-79DF-928A-9847-01C84C9D640E}"/>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96E999FA-4C67-593C-5BA7-A404A68D456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B5F37BD-00B0-ECAF-677B-B2688D37913D}"/>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8461998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2251D31-2CB4-450D-7703-170FE271CF07}"/>
              </a:ext>
            </a:extLst>
          </p:cNvPr>
          <p:cNvSpPr>
            <a:spLocks noGrp="1"/>
          </p:cNvSpPr>
          <p:nvPr>
            <p:ph type="title"/>
          </p:nvPr>
        </p:nvSpPr>
        <p:spPr>
          <a:xfrm>
            <a:off x="1663700" y="3419475"/>
            <a:ext cx="21024850" cy="5705475"/>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8555DEF-DE03-39AB-8EDB-D76EDD1C71ED}"/>
              </a:ext>
            </a:extLst>
          </p:cNvPr>
          <p:cNvSpPr>
            <a:spLocks noGrp="1"/>
          </p:cNvSpPr>
          <p:nvPr>
            <p:ph type="body" idx="1"/>
          </p:nvPr>
        </p:nvSpPr>
        <p:spPr>
          <a:xfrm>
            <a:off x="1663700" y="9178925"/>
            <a:ext cx="2102485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9B9A243A-F7F4-4162-9527-3C6109A514F2}"/>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EF683F32-0610-5B67-C050-BD92759C81E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F483060-77F6-2B32-6874-53BF0B73BB95}"/>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1231700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D6113AD-35A4-E290-CC90-DB75F5557CD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3C7BD67-383E-9C4F-8027-52532D04E352}"/>
              </a:ext>
            </a:extLst>
          </p:cNvPr>
          <p:cNvSpPr>
            <a:spLocks noGrp="1"/>
          </p:cNvSpPr>
          <p:nvPr>
            <p:ph sz="half" idx="1"/>
          </p:nvPr>
        </p:nvSpPr>
        <p:spPr>
          <a:xfrm>
            <a:off x="1676400"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786656-5937-6CCB-FE7B-F38FA11E3774}"/>
              </a:ext>
            </a:extLst>
          </p:cNvPr>
          <p:cNvSpPr>
            <a:spLocks noGrp="1"/>
          </p:cNvSpPr>
          <p:nvPr>
            <p:ph sz="half" idx="2"/>
          </p:nvPr>
        </p:nvSpPr>
        <p:spPr>
          <a:xfrm>
            <a:off x="12265025"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2AE1C9F1-95F7-596F-EF01-E3E2B7262DEB}"/>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C864CB59-3043-8093-1C6A-8BD9FB6BB74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4EF55BC-3ACA-F6FC-A48D-58A36670E0B7}"/>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41737727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783846-E164-7D28-0F0F-A4848FD958B0}"/>
              </a:ext>
            </a:extLst>
          </p:cNvPr>
          <p:cNvSpPr>
            <a:spLocks noGrp="1"/>
          </p:cNvSpPr>
          <p:nvPr>
            <p:ph type="title"/>
          </p:nvPr>
        </p:nvSpPr>
        <p:spPr>
          <a:xfrm>
            <a:off x="1679575" y="730250"/>
            <a:ext cx="21024850" cy="2651125"/>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851F9B1-0B85-5C8A-ADB6-17AE04B91999}"/>
              </a:ext>
            </a:extLst>
          </p:cNvPr>
          <p:cNvSpPr>
            <a:spLocks noGrp="1"/>
          </p:cNvSpPr>
          <p:nvPr>
            <p:ph type="body" idx="1"/>
          </p:nvPr>
        </p:nvSpPr>
        <p:spPr>
          <a:xfrm>
            <a:off x="1679575" y="3362325"/>
            <a:ext cx="103124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7C6ACC5E-7088-D6F6-F79F-EE22DCCA2205}"/>
              </a:ext>
            </a:extLst>
          </p:cNvPr>
          <p:cNvSpPr>
            <a:spLocks noGrp="1"/>
          </p:cNvSpPr>
          <p:nvPr>
            <p:ph sz="half" idx="2"/>
          </p:nvPr>
        </p:nvSpPr>
        <p:spPr>
          <a:xfrm>
            <a:off x="1679575" y="5010150"/>
            <a:ext cx="103124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8FC91022-48B0-1B5A-26AA-96DC6C1C688F}"/>
              </a:ext>
            </a:extLst>
          </p:cNvPr>
          <p:cNvSpPr>
            <a:spLocks noGrp="1"/>
          </p:cNvSpPr>
          <p:nvPr>
            <p:ph type="body" sz="quarter" idx="3"/>
          </p:nvPr>
        </p:nvSpPr>
        <p:spPr>
          <a:xfrm>
            <a:off x="12341225" y="3362325"/>
            <a:ext cx="103632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E2F94C1A-8A32-A4D9-6B5C-15FD225DB2AD}"/>
              </a:ext>
            </a:extLst>
          </p:cNvPr>
          <p:cNvSpPr>
            <a:spLocks noGrp="1"/>
          </p:cNvSpPr>
          <p:nvPr>
            <p:ph sz="quarter" idx="4"/>
          </p:nvPr>
        </p:nvSpPr>
        <p:spPr>
          <a:xfrm>
            <a:off x="12341225" y="5010150"/>
            <a:ext cx="103632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FF3E9ED-3D47-D1E4-CB48-B39DA6E7EA1E}"/>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8" name="מציין מיקום של כותרת תחתונה 7">
            <a:extLst>
              <a:ext uri="{FF2B5EF4-FFF2-40B4-BE49-F238E27FC236}">
                <a16:creationId xmlns:a16="http://schemas.microsoft.com/office/drawing/2014/main" id="{79051C6F-B796-9A64-D35C-FDCDFFE4514F}"/>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DA1704C8-B7C3-CE44-4181-CD1E618B9ECE}"/>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14688161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973C5E-6827-5666-697B-FD46578A096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8B63BE6-B08F-0A08-F3A6-F61F6C8BCF7A}"/>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4" name="מציין מיקום של כותרת תחתונה 3">
            <a:extLst>
              <a:ext uri="{FF2B5EF4-FFF2-40B4-BE49-F238E27FC236}">
                <a16:creationId xmlns:a16="http://schemas.microsoft.com/office/drawing/2014/main" id="{96EDA41E-8C93-7559-439A-486E43F40097}"/>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944863EA-CECF-12A3-F903-CC296E4BF109}"/>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6966901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38C1AC59-A2AC-6520-7225-18746F8A52E1}"/>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3" name="מציין מיקום של כותרת תחתונה 2">
            <a:extLst>
              <a:ext uri="{FF2B5EF4-FFF2-40B4-BE49-F238E27FC236}">
                <a16:creationId xmlns:a16="http://schemas.microsoft.com/office/drawing/2014/main" id="{C990A37A-D5A9-AC9A-A988-1346E6A7BB37}"/>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C600C8B-27C4-478D-1186-DEBF71D51772}"/>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34724012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F603EF-41E7-8138-0506-12A2BA641B9E}"/>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9E05BB6-B433-ADAE-D3FE-F2E3053A14B6}"/>
              </a:ext>
            </a:extLst>
          </p:cNvPr>
          <p:cNvSpPr>
            <a:spLocks noGrp="1"/>
          </p:cNvSpPr>
          <p:nvPr>
            <p:ph idx="1"/>
          </p:nvPr>
        </p:nvSpPr>
        <p:spPr>
          <a:xfrm>
            <a:off x="10363200" y="1974850"/>
            <a:ext cx="12341225"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8A03A7AF-50D3-5BE9-9D5F-12DB41DEB8B8}"/>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38CCA16-24C0-7F42-31AD-2D9DCB56F7A1}"/>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00D4CDBC-4BDA-267C-D056-C1F00518C80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697479F-EE83-A12C-D7FA-FB755E726CEC}"/>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5736052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EC073B-FE16-4D9C-49EA-A4E1BE87125C}"/>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91762575-3D6C-1FF7-A953-06DEE26413DB}"/>
              </a:ext>
            </a:extLst>
          </p:cNvPr>
          <p:cNvSpPr>
            <a:spLocks noGrp="1"/>
          </p:cNvSpPr>
          <p:nvPr>
            <p:ph type="pic" idx="1"/>
          </p:nvPr>
        </p:nvSpPr>
        <p:spPr>
          <a:xfrm>
            <a:off x="10363200" y="1974850"/>
            <a:ext cx="12341225"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7E7D5542-82D5-2312-0930-47E169850B1C}"/>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EBEFC20-65CB-13BE-A2D0-AC6A0B053B5B}"/>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C3B65CFF-F503-2B27-E406-1F969DB85A9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C692CCB-A0BB-57F0-7A1C-6212B53EFE6B}"/>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18138668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EAF840-B90B-C9DA-106D-3B5991EEFBE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12D1355-AAC6-189C-E673-6A7A8839230C}"/>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F5E1B9F-724B-0E54-9AE8-E126A93E3B5D}"/>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90E75C10-C072-9A80-DBFB-08E54A591B8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03D798A-4729-A8BB-D733-A21DC79E31FF}"/>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7357595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73916416-487C-0121-2B07-B7793D4D2998}"/>
              </a:ext>
            </a:extLst>
          </p:cNvPr>
          <p:cNvSpPr>
            <a:spLocks noGrp="1"/>
          </p:cNvSpPr>
          <p:nvPr>
            <p:ph type="title" orient="vert"/>
          </p:nvPr>
        </p:nvSpPr>
        <p:spPr>
          <a:xfrm>
            <a:off x="17445038" y="730250"/>
            <a:ext cx="5256212" cy="11623675"/>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716A8904-8596-972E-5CC5-F884E5449447}"/>
              </a:ext>
            </a:extLst>
          </p:cNvPr>
          <p:cNvSpPr>
            <a:spLocks noGrp="1"/>
          </p:cNvSpPr>
          <p:nvPr>
            <p:ph type="body" orient="vert" idx="1"/>
          </p:nvPr>
        </p:nvSpPr>
        <p:spPr>
          <a:xfrm>
            <a:off x="1676400" y="730250"/>
            <a:ext cx="15616238" cy="1162367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4A7538B-BF82-2813-8374-B4227DA1DCE5}"/>
              </a:ext>
            </a:extLst>
          </p:cNvPr>
          <p:cNvSpPr>
            <a:spLocks noGrp="1"/>
          </p:cNvSpPr>
          <p:nvPr>
            <p:ph type="dt" sz="half" idx="10"/>
          </p:nvPr>
        </p:nvSpPr>
        <p:spPr/>
        <p:txBody>
          <a:body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38F86B3D-616D-1CED-7A26-F9A66756645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E29A126-2BCA-84C9-F84D-303D4A20DB1B}"/>
              </a:ext>
            </a:extLst>
          </p:cNvPr>
          <p:cNvSpPr>
            <a:spLocks noGrp="1"/>
          </p:cNvSpPr>
          <p:nvPr>
            <p:ph type="sldNum" sz="quarter" idx="12"/>
          </p:nvPr>
        </p:nvSpPr>
        <p:spPr/>
        <p:txBody>
          <a:bodyPr/>
          <a:lstStyle/>
          <a:p>
            <a:fld id="{2EA0C6B8-655E-4CDA-96F8-F268A39EAC59}" type="slidenum">
              <a:rPr lang="he-IL" smtClean="0"/>
              <a:t>‹#›</a:t>
            </a:fld>
            <a:endParaRPr lang="he-IL"/>
          </a:p>
        </p:txBody>
      </p:sp>
    </p:spTree>
    <p:extLst>
      <p:ext uri="{BB962C8B-B14F-4D97-AF65-F5344CB8AC3E}">
        <p14:creationId xmlns:p14="http://schemas.microsoft.com/office/powerpoint/2010/main" val="31208201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4D14CD-31F6-05AF-AFBB-521996C7564E}"/>
              </a:ext>
            </a:extLst>
          </p:cNvPr>
          <p:cNvSpPr>
            <a:spLocks noGrp="1"/>
          </p:cNvSpPr>
          <p:nvPr>
            <p:ph type="ctrTitle"/>
          </p:nvPr>
        </p:nvSpPr>
        <p:spPr>
          <a:xfrm>
            <a:off x="3048000" y="2244725"/>
            <a:ext cx="18283238" cy="47752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91ECEEDC-FBE9-6CAA-B6D7-B7B3B12AE30D}"/>
              </a:ext>
            </a:extLst>
          </p:cNvPr>
          <p:cNvSpPr>
            <a:spLocks noGrp="1"/>
          </p:cNvSpPr>
          <p:nvPr>
            <p:ph type="subTitle" idx="1"/>
          </p:nvPr>
        </p:nvSpPr>
        <p:spPr>
          <a:xfrm>
            <a:off x="3048000" y="7204075"/>
            <a:ext cx="18283238" cy="33115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09AEAE8C-97F0-1936-A70B-7218B00ABA0D}"/>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DF9A8926-07AB-D24B-B622-107F192878D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6A4B8F9-9C98-3F3B-B8B5-FA4430C0DC12}"/>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19357354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EF383DE-69BE-8004-F17A-7738F4F29F2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6EC5B1E-335E-F9F6-911B-2FC7D9DE22CB}"/>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8F7EE29-5877-4D42-48C8-3BFEEEFA16E7}"/>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07CD44AA-9CD4-C4DA-B13C-2A43037FBA6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1980E40-5FD6-FDDE-C93B-A04E0F5FCDA1}"/>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28237673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345CDFC-D04C-28AC-99F0-04D7662309B0}"/>
              </a:ext>
            </a:extLst>
          </p:cNvPr>
          <p:cNvSpPr>
            <a:spLocks noGrp="1"/>
          </p:cNvSpPr>
          <p:nvPr>
            <p:ph type="title"/>
          </p:nvPr>
        </p:nvSpPr>
        <p:spPr>
          <a:xfrm>
            <a:off x="1663700" y="3419475"/>
            <a:ext cx="21024850" cy="5705475"/>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E61BFD8-F547-45DD-B03D-FC6733BC5BDF}"/>
              </a:ext>
            </a:extLst>
          </p:cNvPr>
          <p:cNvSpPr>
            <a:spLocks noGrp="1"/>
          </p:cNvSpPr>
          <p:nvPr>
            <p:ph type="body" idx="1"/>
          </p:nvPr>
        </p:nvSpPr>
        <p:spPr>
          <a:xfrm>
            <a:off x="1663700" y="9178925"/>
            <a:ext cx="2102485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750951F1-D196-9101-804D-99C55146D6D2}"/>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750B5155-D745-FCA3-4BF7-8C3241C532B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EAA656D-78DF-AE31-8AF6-CDFFE98F9580}"/>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34474196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E4D5B0-3B15-A14A-EC1D-568BF7A36CD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506627D-104E-2626-309D-8FEA61D3A33E}"/>
              </a:ext>
            </a:extLst>
          </p:cNvPr>
          <p:cNvSpPr>
            <a:spLocks noGrp="1"/>
          </p:cNvSpPr>
          <p:nvPr>
            <p:ph sz="half" idx="1"/>
          </p:nvPr>
        </p:nvSpPr>
        <p:spPr>
          <a:xfrm>
            <a:off x="1676400"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E5C7A9D-5F08-0CAA-314D-3CD249E1E1B8}"/>
              </a:ext>
            </a:extLst>
          </p:cNvPr>
          <p:cNvSpPr>
            <a:spLocks noGrp="1"/>
          </p:cNvSpPr>
          <p:nvPr>
            <p:ph sz="half" idx="2"/>
          </p:nvPr>
        </p:nvSpPr>
        <p:spPr>
          <a:xfrm>
            <a:off x="12265025" y="3651250"/>
            <a:ext cx="10436225" cy="87026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FA90093A-8D28-4F19-8200-61EE507C81F3}"/>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7608F3FD-0E1F-5E63-3F42-850F3206123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9639237-337C-FA1A-2F1D-0574AE33BBDF}"/>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14352309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4AB1D6-E7C7-2CEF-46CB-0A98CA442053}"/>
              </a:ext>
            </a:extLst>
          </p:cNvPr>
          <p:cNvSpPr>
            <a:spLocks noGrp="1"/>
          </p:cNvSpPr>
          <p:nvPr>
            <p:ph type="title"/>
          </p:nvPr>
        </p:nvSpPr>
        <p:spPr>
          <a:xfrm>
            <a:off x="1679575" y="730250"/>
            <a:ext cx="21024850" cy="2651125"/>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0D249EF-3113-9798-3C81-3A95BE01F5B6}"/>
              </a:ext>
            </a:extLst>
          </p:cNvPr>
          <p:cNvSpPr>
            <a:spLocks noGrp="1"/>
          </p:cNvSpPr>
          <p:nvPr>
            <p:ph type="body" idx="1"/>
          </p:nvPr>
        </p:nvSpPr>
        <p:spPr>
          <a:xfrm>
            <a:off x="1679575" y="3362325"/>
            <a:ext cx="103124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D5F4943A-E688-ECFF-982A-94D01CA8065E}"/>
              </a:ext>
            </a:extLst>
          </p:cNvPr>
          <p:cNvSpPr>
            <a:spLocks noGrp="1"/>
          </p:cNvSpPr>
          <p:nvPr>
            <p:ph sz="half" idx="2"/>
          </p:nvPr>
        </p:nvSpPr>
        <p:spPr>
          <a:xfrm>
            <a:off x="1679575" y="5010150"/>
            <a:ext cx="103124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03B4ED8-3A6F-EF4E-D7FB-914651AFDF4B}"/>
              </a:ext>
            </a:extLst>
          </p:cNvPr>
          <p:cNvSpPr>
            <a:spLocks noGrp="1"/>
          </p:cNvSpPr>
          <p:nvPr>
            <p:ph type="body" sz="quarter" idx="3"/>
          </p:nvPr>
        </p:nvSpPr>
        <p:spPr>
          <a:xfrm>
            <a:off x="12341225" y="3362325"/>
            <a:ext cx="10363200"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EF5D04B1-7F4C-5B51-4A31-119514F99EFE}"/>
              </a:ext>
            </a:extLst>
          </p:cNvPr>
          <p:cNvSpPr>
            <a:spLocks noGrp="1"/>
          </p:cNvSpPr>
          <p:nvPr>
            <p:ph sz="quarter" idx="4"/>
          </p:nvPr>
        </p:nvSpPr>
        <p:spPr>
          <a:xfrm>
            <a:off x="12341225" y="5010150"/>
            <a:ext cx="10363200" cy="73691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F573949-4799-E42E-2B5A-1B3DE0D3CA70}"/>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8" name="מציין מיקום של כותרת תחתונה 7">
            <a:extLst>
              <a:ext uri="{FF2B5EF4-FFF2-40B4-BE49-F238E27FC236}">
                <a16:creationId xmlns:a16="http://schemas.microsoft.com/office/drawing/2014/main" id="{7F01FF93-B4FE-A1DD-479B-0DE5089A915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16729902-370F-68EC-6BD6-950091482C98}"/>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5036761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4C508E2-F87E-6F36-C994-BAE59FC373E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A8725B2E-C4EA-AF14-F433-2B9B392F8500}"/>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4" name="מציין מיקום של כותרת תחתונה 3">
            <a:extLst>
              <a:ext uri="{FF2B5EF4-FFF2-40B4-BE49-F238E27FC236}">
                <a16:creationId xmlns:a16="http://schemas.microsoft.com/office/drawing/2014/main" id="{4D1E7AE5-FDB2-9DFE-18D1-B6BC12A0270D}"/>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05D82464-DCA8-D3D0-128C-739D336F93B2}"/>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31524334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60173940-4E8C-1962-1559-22A976532ED6}"/>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3" name="מציין מיקום של כותרת תחתונה 2">
            <a:extLst>
              <a:ext uri="{FF2B5EF4-FFF2-40B4-BE49-F238E27FC236}">
                <a16:creationId xmlns:a16="http://schemas.microsoft.com/office/drawing/2014/main" id="{0E7300BE-1736-B795-92A3-34F643A44F63}"/>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5240B9F-BA52-EDDF-836C-5C33E6B8D07A}"/>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10586684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D912E9D-61DF-A5C4-9997-E36C03E47BAC}"/>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0857F9F-8826-06E9-5EC1-8977B813E7A4}"/>
              </a:ext>
            </a:extLst>
          </p:cNvPr>
          <p:cNvSpPr>
            <a:spLocks noGrp="1"/>
          </p:cNvSpPr>
          <p:nvPr>
            <p:ph idx="1"/>
          </p:nvPr>
        </p:nvSpPr>
        <p:spPr>
          <a:xfrm>
            <a:off x="10363200" y="1974850"/>
            <a:ext cx="12341225"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7582173B-CFAE-2AAC-F14B-9851B2D70E49}"/>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7D762934-6838-B3E7-C3EF-D99C4B5E3AA3}"/>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1AB157CA-A1B3-36E5-867E-089F06A0406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D41CD8C-CA55-F14C-6316-9AC0C397D3FF}"/>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40595294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07DD9F4-94A0-1909-B880-BB0684E04BF0}"/>
              </a:ext>
            </a:extLst>
          </p:cNvPr>
          <p:cNvSpPr>
            <a:spLocks noGrp="1"/>
          </p:cNvSpPr>
          <p:nvPr>
            <p:ph type="title"/>
          </p:nvPr>
        </p:nvSpPr>
        <p:spPr>
          <a:xfrm>
            <a:off x="1679575" y="914400"/>
            <a:ext cx="7861300" cy="32004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83905CF2-024B-ABBF-49DF-540E7E34F70F}"/>
              </a:ext>
            </a:extLst>
          </p:cNvPr>
          <p:cNvSpPr>
            <a:spLocks noGrp="1"/>
          </p:cNvSpPr>
          <p:nvPr>
            <p:ph type="pic" idx="1"/>
          </p:nvPr>
        </p:nvSpPr>
        <p:spPr>
          <a:xfrm>
            <a:off x="10363200" y="1974850"/>
            <a:ext cx="12341225"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D2FF9B5F-815C-BFCB-A858-07C716E96DB6}"/>
              </a:ext>
            </a:extLst>
          </p:cNvPr>
          <p:cNvSpPr>
            <a:spLocks noGrp="1"/>
          </p:cNvSpPr>
          <p:nvPr>
            <p:ph type="body" sz="half" idx="2"/>
          </p:nvPr>
        </p:nvSpPr>
        <p:spPr>
          <a:xfrm>
            <a:off x="1679575" y="4114800"/>
            <a:ext cx="7861300"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7EDDA54F-3F05-7E6B-74AC-CBB56B36C0C7}"/>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6" name="מציין מיקום של כותרת תחתונה 5">
            <a:extLst>
              <a:ext uri="{FF2B5EF4-FFF2-40B4-BE49-F238E27FC236}">
                <a16:creationId xmlns:a16="http://schemas.microsoft.com/office/drawing/2014/main" id="{2C37AB58-79F5-7B2F-F927-588C1601E43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8B50418-0A53-2E33-18C7-0DD5BC17EA27}"/>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7501461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EE4FDB9-BE89-6949-A87E-D189A4CF3B8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129C20F-B302-7990-874E-468E6237B847}"/>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B60FF92-B2FC-BAC5-D47B-2F622F50D3BD}"/>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884ECFFB-436A-AB5E-C407-7AD183F51FD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83A977D-8CBD-B08F-EBF3-AA4CCE66CC9E}"/>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12859823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6BC06018-EB02-DA70-6301-569B240337F9}"/>
              </a:ext>
            </a:extLst>
          </p:cNvPr>
          <p:cNvSpPr>
            <a:spLocks noGrp="1"/>
          </p:cNvSpPr>
          <p:nvPr>
            <p:ph type="title" orient="vert"/>
          </p:nvPr>
        </p:nvSpPr>
        <p:spPr>
          <a:xfrm>
            <a:off x="17445038" y="730250"/>
            <a:ext cx="5256212" cy="11623675"/>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CFC34FE-DAF9-27FF-010F-2CC282D325F0}"/>
              </a:ext>
            </a:extLst>
          </p:cNvPr>
          <p:cNvSpPr>
            <a:spLocks noGrp="1"/>
          </p:cNvSpPr>
          <p:nvPr>
            <p:ph type="body" orient="vert" idx="1"/>
          </p:nvPr>
        </p:nvSpPr>
        <p:spPr>
          <a:xfrm>
            <a:off x="1676400" y="730250"/>
            <a:ext cx="15616238" cy="1162367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2144EFA-8F39-4822-EF17-5DE02646EB33}"/>
              </a:ext>
            </a:extLst>
          </p:cNvPr>
          <p:cNvSpPr>
            <a:spLocks noGrp="1"/>
          </p:cNvSpPr>
          <p:nvPr>
            <p:ph type="dt" sz="half" idx="10"/>
          </p:nvPr>
        </p:nvSpPr>
        <p:spPr/>
        <p:txBody>
          <a:bodyPr/>
          <a:lstStyle/>
          <a:p>
            <a:fld id="{BA84CA7B-255D-47E7-973C-0508BCCEBBF7}"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BEDC9A62-C4ED-02A7-1497-59012CE9C89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7B63874-9FB7-CEF4-182B-CF34A88042C4}"/>
              </a:ext>
            </a:extLst>
          </p:cNvPr>
          <p:cNvSpPr>
            <a:spLocks noGrp="1"/>
          </p:cNvSpPr>
          <p:nvPr>
            <p:ph type="sldNum" sz="quarter" idx="12"/>
          </p:nvPr>
        </p:nvSpPr>
        <p:spPr/>
        <p:txBody>
          <a:bodyPr/>
          <a:lstStyle/>
          <a:p>
            <a:fld id="{74725577-09F3-4706-AA03-7A3B9D461D99}" type="slidenum">
              <a:rPr lang="he-IL" smtClean="0"/>
              <a:t>‹#›</a:t>
            </a:fld>
            <a:endParaRPr lang="he-IL"/>
          </a:p>
        </p:txBody>
      </p:sp>
    </p:spTree>
    <p:extLst>
      <p:ext uri="{BB962C8B-B14F-4D97-AF65-F5344CB8AC3E}">
        <p14:creationId xmlns:p14="http://schemas.microsoft.com/office/powerpoint/2010/main" val="38073199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630075"/>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95987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CCE40-34BB-5159-67FE-7BEB09C1C979}"/>
              </a:ext>
            </a:extLst>
          </p:cNvPr>
          <p:cNvSpPr>
            <a:spLocks noGrp="1"/>
          </p:cNvSpPr>
          <p:nvPr>
            <p:ph type="ctrTitle"/>
          </p:nvPr>
        </p:nvSpPr>
        <p:spPr>
          <a:xfrm>
            <a:off x="3047206" y="2244726"/>
            <a:ext cx="18283238" cy="4775200"/>
          </a:xfrm>
        </p:spPr>
        <p:txBody>
          <a:bodyPr anchor="b"/>
          <a:lstStyle>
            <a:lvl1pPr algn="ctr">
              <a:defRPr sz="11997"/>
            </a:lvl1pPr>
          </a:lstStyle>
          <a:p>
            <a:r>
              <a:rPr lang="en-US"/>
              <a:t>Click to edit Master title style</a:t>
            </a:r>
            <a:endParaRPr lang="en-IL"/>
          </a:p>
        </p:txBody>
      </p:sp>
      <p:sp>
        <p:nvSpPr>
          <p:cNvPr id="3" name="Subtitle 2">
            <a:extLst>
              <a:ext uri="{FF2B5EF4-FFF2-40B4-BE49-F238E27FC236}">
                <a16:creationId xmlns:a16="http://schemas.microsoft.com/office/drawing/2014/main" id="{04843D38-B2A0-D8F4-F211-6938027FE004}"/>
              </a:ext>
            </a:extLst>
          </p:cNvPr>
          <p:cNvSpPr>
            <a:spLocks noGrp="1"/>
          </p:cNvSpPr>
          <p:nvPr>
            <p:ph type="subTitle" idx="1"/>
          </p:nvPr>
        </p:nvSpPr>
        <p:spPr>
          <a:xfrm>
            <a:off x="3047206" y="7204076"/>
            <a:ext cx="18283238" cy="3311524"/>
          </a:xfrm>
        </p:spPr>
        <p:txBody>
          <a:bodyPr/>
          <a:lstStyle>
            <a:lvl1pPr marL="0" indent="0" algn="ctr">
              <a:buNone/>
              <a:defRPr sz="4799"/>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E4A78337-C422-7C1A-63EE-313D141B52EA}"/>
              </a:ext>
            </a:extLst>
          </p:cNvPr>
          <p:cNvSpPr>
            <a:spLocks noGrp="1"/>
          </p:cNvSpPr>
          <p:nvPr>
            <p:ph type="dt" sz="half" idx="10"/>
          </p:nvPr>
        </p:nvSpPr>
        <p:spPr/>
        <p:txBody>
          <a:bodyPr/>
          <a:lstStyle/>
          <a:p>
            <a:fld id="{1EA7D40E-8353-4525-B08D-691CD4A5689C}" type="datetimeFigureOut">
              <a:rPr lang="en-IL" smtClean="0"/>
              <a:t>02/16/2025</a:t>
            </a:fld>
            <a:endParaRPr lang="en-IL"/>
          </a:p>
        </p:txBody>
      </p:sp>
      <p:sp>
        <p:nvSpPr>
          <p:cNvPr id="5" name="Footer Placeholder 4">
            <a:extLst>
              <a:ext uri="{FF2B5EF4-FFF2-40B4-BE49-F238E27FC236}">
                <a16:creationId xmlns:a16="http://schemas.microsoft.com/office/drawing/2014/main" id="{7B8B218D-8C8E-8247-37F2-7950A718B0C6}"/>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E1594872-E12E-8E44-4437-B80DA9E5E102}"/>
              </a:ext>
            </a:extLst>
          </p:cNvPr>
          <p:cNvSpPr>
            <a:spLocks noGrp="1"/>
          </p:cNvSpPr>
          <p:nvPr>
            <p:ph type="sldNum" sz="quarter" idx="12"/>
          </p:nvPr>
        </p:nvSpPr>
        <p:spPr/>
        <p:txBody>
          <a:bodyPr/>
          <a:lstStyle/>
          <a:p>
            <a:fld id="{5044772B-BBFE-4391-B92A-533760188152}" type="slidenum">
              <a:rPr lang="en-IL" smtClean="0"/>
              <a:t>‹#›</a:t>
            </a:fld>
            <a:endParaRPr lang="en-IL"/>
          </a:p>
        </p:txBody>
      </p:sp>
    </p:spTree>
    <p:extLst>
      <p:ext uri="{BB962C8B-B14F-4D97-AF65-F5344CB8AC3E}">
        <p14:creationId xmlns:p14="http://schemas.microsoft.com/office/powerpoint/2010/main" val="3580106698"/>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C63AE-714A-FFF6-8D1F-91D53CA6D6A6}"/>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FB64D016-5635-5B45-7744-B8E7899591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B0053B8D-AFCA-AA3A-D887-634C7C4AB4FB}"/>
              </a:ext>
            </a:extLst>
          </p:cNvPr>
          <p:cNvSpPr>
            <a:spLocks noGrp="1"/>
          </p:cNvSpPr>
          <p:nvPr>
            <p:ph type="dt" sz="half" idx="10"/>
          </p:nvPr>
        </p:nvSpPr>
        <p:spPr/>
        <p:txBody>
          <a:bodyPr/>
          <a:lstStyle/>
          <a:p>
            <a:fld id="{8CC8BFE1-DFD4-4137-AC0D-52B6B04FA547}" type="datetimeFigureOut">
              <a:rPr lang="en-IL" smtClean="0"/>
              <a:t>02/16/2025</a:t>
            </a:fld>
            <a:endParaRPr lang="en-IL"/>
          </a:p>
        </p:txBody>
      </p:sp>
      <p:sp>
        <p:nvSpPr>
          <p:cNvPr id="5" name="Footer Placeholder 4">
            <a:extLst>
              <a:ext uri="{FF2B5EF4-FFF2-40B4-BE49-F238E27FC236}">
                <a16:creationId xmlns:a16="http://schemas.microsoft.com/office/drawing/2014/main" id="{6196FFCE-89BE-7DCF-03CD-DCA5C6BE1FF5}"/>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A5A01BBC-4C6A-4169-7377-00FD405FBA4F}"/>
              </a:ext>
            </a:extLst>
          </p:cNvPr>
          <p:cNvSpPr>
            <a:spLocks noGrp="1"/>
          </p:cNvSpPr>
          <p:nvPr>
            <p:ph type="sldNum" sz="quarter" idx="12"/>
          </p:nvPr>
        </p:nvSpPr>
        <p:spPr/>
        <p:txBody>
          <a:bodyPr/>
          <a:lstStyle/>
          <a:p>
            <a:fld id="{AA449A4B-99F3-458F-B3F9-151ED5CCBC38}" type="slidenum">
              <a:rPr lang="en-IL" smtClean="0"/>
              <a:t>‹#›</a:t>
            </a:fld>
            <a:endParaRPr lang="en-IL"/>
          </a:p>
        </p:txBody>
      </p:sp>
    </p:spTree>
    <p:extLst>
      <p:ext uri="{BB962C8B-B14F-4D97-AF65-F5344CB8AC3E}">
        <p14:creationId xmlns:p14="http://schemas.microsoft.com/office/powerpoint/2010/main" val="16647778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43059-AA25-EE1E-8548-F58D7922461F}"/>
              </a:ext>
            </a:extLst>
          </p:cNvPr>
          <p:cNvSpPr>
            <a:spLocks noGrp="1"/>
          </p:cNvSpPr>
          <p:nvPr>
            <p:ph type="title"/>
          </p:nvPr>
        </p:nvSpPr>
        <p:spPr>
          <a:xfrm>
            <a:off x="1663267" y="3419477"/>
            <a:ext cx="21025723" cy="5705474"/>
          </a:xfrm>
        </p:spPr>
        <p:txBody>
          <a:bodyPr anchor="b"/>
          <a:lstStyle>
            <a:lvl1pPr>
              <a:defRPr sz="11997"/>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52EBCFA8-9DB7-497E-42C8-F94F07D65182}"/>
              </a:ext>
            </a:extLst>
          </p:cNvPr>
          <p:cNvSpPr>
            <a:spLocks noGrp="1"/>
          </p:cNvSpPr>
          <p:nvPr>
            <p:ph type="body" idx="1"/>
          </p:nvPr>
        </p:nvSpPr>
        <p:spPr>
          <a:xfrm>
            <a:off x="1663267" y="9178927"/>
            <a:ext cx="21025723" cy="3000374"/>
          </a:xfrm>
        </p:spPr>
        <p:txBody>
          <a:bodyPr/>
          <a:lstStyle>
            <a:lvl1pPr marL="0" indent="0">
              <a:buNone/>
              <a:defRPr sz="4799">
                <a:solidFill>
                  <a:schemeClr val="tx1">
                    <a:tint val="82000"/>
                  </a:schemeClr>
                </a:solidFill>
              </a:defRPr>
            </a:lvl1pPr>
            <a:lvl2pPr marL="914171" indent="0">
              <a:buNone/>
              <a:defRPr sz="3999">
                <a:solidFill>
                  <a:schemeClr val="tx1">
                    <a:tint val="82000"/>
                  </a:schemeClr>
                </a:solidFill>
              </a:defRPr>
            </a:lvl2pPr>
            <a:lvl3pPr marL="1828343" indent="0">
              <a:buNone/>
              <a:defRPr sz="3599">
                <a:solidFill>
                  <a:schemeClr val="tx1">
                    <a:tint val="82000"/>
                  </a:schemeClr>
                </a:solidFill>
              </a:defRPr>
            </a:lvl3pPr>
            <a:lvl4pPr marL="2742514" indent="0">
              <a:buNone/>
              <a:defRPr sz="3199">
                <a:solidFill>
                  <a:schemeClr val="tx1">
                    <a:tint val="82000"/>
                  </a:schemeClr>
                </a:solidFill>
              </a:defRPr>
            </a:lvl4pPr>
            <a:lvl5pPr marL="3656686" indent="0">
              <a:buNone/>
              <a:defRPr sz="3199">
                <a:solidFill>
                  <a:schemeClr val="tx1">
                    <a:tint val="82000"/>
                  </a:schemeClr>
                </a:solidFill>
              </a:defRPr>
            </a:lvl5pPr>
            <a:lvl6pPr marL="4570857" indent="0">
              <a:buNone/>
              <a:defRPr sz="3199">
                <a:solidFill>
                  <a:schemeClr val="tx1">
                    <a:tint val="82000"/>
                  </a:schemeClr>
                </a:solidFill>
              </a:defRPr>
            </a:lvl6pPr>
            <a:lvl7pPr marL="5485028" indent="0">
              <a:buNone/>
              <a:defRPr sz="3199">
                <a:solidFill>
                  <a:schemeClr val="tx1">
                    <a:tint val="82000"/>
                  </a:schemeClr>
                </a:solidFill>
              </a:defRPr>
            </a:lvl7pPr>
            <a:lvl8pPr marL="6399200" indent="0">
              <a:buNone/>
              <a:defRPr sz="3199">
                <a:solidFill>
                  <a:schemeClr val="tx1">
                    <a:tint val="82000"/>
                  </a:schemeClr>
                </a:solidFill>
              </a:defRPr>
            </a:lvl8pPr>
            <a:lvl9pPr marL="7313371" indent="0">
              <a:buNone/>
              <a:defRPr sz="3199">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508D42-44F7-5E1F-4497-3C16939AABB2}"/>
              </a:ext>
            </a:extLst>
          </p:cNvPr>
          <p:cNvSpPr>
            <a:spLocks noGrp="1"/>
          </p:cNvSpPr>
          <p:nvPr>
            <p:ph type="dt" sz="half" idx="10"/>
          </p:nvPr>
        </p:nvSpPr>
        <p:spPr/>
        <p:txBody>
          <a:bodyPr/>
          <a:lstStyle/>
          <a:p>
            <a:fld id="{1EA7D40E-8353-4525-B08D-691CD4A5689C}" type="datetimeFigureOut">
              <a:rPr lang="en-IL" smtClean="0"/>
              <a:t>02/16/2025</a:t>
            </a:fld>
            <a:endParaRPr lang="en-IL"/>
          </a:p>
        </p:txBody>
      </p:sp>
      <p:sp>
        <p:nvSpPr>
          <p:cNvPr id="5" name="Footer Placeholder 4">
            <a:extLst>
              <a:ext uri="{FF2B5EF4-FFF2-40B4-BE49-F238E27FC236}">
                <a16:creationId xmlns:a16="http://schemas.microsoft.com/office/drawing/2014/main" id="{287C2D82-35AB-403C-FB21-EEB7C8170015}"/>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4A5667CB-E8CB-D726-A2A8-CB765D88BEDA}"/>
              </a:ext>
            </a:extLst>
          </p:cNvPr>
          <p:cNvSpPr>
            <a:spLocks noGrp="1"/>
          </p:cNvSpPr>
          <p:nvPr>
            <p:ph type="sldNum" sz="quarter" idx="12"/>
          </p:nvPr>
        </p:nvSpPr>
        <p:spPr/>
        <p:txBody>
          <a:bodyPr/>
          <a:lstStyle/>
          <a:p>
            <a:fld id="{5044772B-BBFE-4391-B92A-533760188152}" type="slidenum">
              <a:rPr lang="en-IL" smtClean="0"/>
              <a:t>‹#›</a:t>
            </a:fld>
            <a:endParaRPr lang="en-IL"/>
          </a:p>
        </p:txBody>
      </p:sp>
    </p:spTree>
    <p:extLst>
      <p:ext uri="{BB962C8B-B14F-4D97-AF65-F5344CB8AC3E}">
        <p14:creationId xmlns:p14="http://schemas.microsoft.com/office/powerpoint/2010/main" val="93499068"/>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43648-AF05-4CF9-813A-B7BD44102DFE}"/>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F818F955-1203-08E3-0A96-672707076E40}"/>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30F74CFA-1249-3FEF-DB71-15206B56D1AF}"/>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F184C3A4-EC37-80DB-D1DA-388F9591BEB1}"/>
              </a:ext>
            </a:extLst>
          </p:cNvPr>
          <p:cNvSpPr>
            <a:spLocks noGrp="1"/>
          </p:cNvSpPr>
          <p:nvPr>
            <p:ph type="dt" sz="half" idx="10"/>
          </p:nvPr>
        </p:nvSpPr>
        <p:spPr/>
        <p:txBody>
          <a:bodyPr/>
          <a:lstStyle/>
          <a:p>
            <a:fld id="{1EA7D40E-8353-4525-B08D-691CD4A5689C}" type="datetimeFigureOut">
              <a:rPr lang="en-IL" smtClean="0"/>
              <a:t>02/16/2025</a:t>
            </a:fld>
            <a:endParaRPr lang="en-IL"/>
          </a:p>
        </p:txBody>
      </p:sp>
      <p:sp>
        <p:nvSpPr>
          <p:cNvPr id="6" name="Footer Placeholder 5">
            <a:extLst>
              <a:ext uri="{FF2B5EF4-FFF2-40B4-BE49-F238E27FC236}">
                <a16:creationId xmlns:a16="http://schemas.microsoft.com/office/drawing/2014/main" id="{FD2FB723-AC88-2385-ABC2-88946F26DF96}"/>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3AC6AAA0-B862-6D7A-BA6A-DC3E4D4C52D4}"/>
              </a:ext>
            </a:extLst>
          </p:cNvPr>
          <p:cNvSpPr>
            <a:spLocks noGrp="1"/>
          </p:cNvSpPr>
          <p:nvPr>
            <p:ph type="sldNum" sz="quarter" idx="12"/>
          </p:nvPr>
        </p:nvSpPr>
        <p:spPr/>
        <p:txBody>
          <a:bodyPr/>
          <a:lstStyle/>
          <a:p>
            <a:fld id="{5044772B-BBFE-4391-B92A-533760188152}" type="slidenum">
              <a:rPr lang="en-IL" smtClean="0"/>
              <a:t>‹#›</a:t>
            </a:fld>
            <a:endParaRPr lang="en-IL"/>
          </a:p>
        </p:txBody>
      </p:sp>
    </p:spTree>
    <p:extLst>
      <p:ext uri="{BB962C8B-B14F-4D97-AF65-F5344CB8AC3E}">
        <p14:creationId xmlns:p14="http://schemas.microsoft.com/office/powerpoint/2010/main" val="2703556068"/>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02F93-BD37-F1DC-3948-722FF7207DDD}"/>
              </a:ext>
            </a:extLst>
          </p:cNvPr>
          <p:cNvSpPr>
            <a:spLocks noGrp="1"/>
          </p:cNvSpPr>
          <p:nvPr>
            <p:ph type="title"/>
          </p:nvPr>
        </p:nvSpPr>
        <p:spPr>
          <a:xfrm>
            <a:off x="1679139" y="730251"/>
            <a:ext cx="21025723" cy="2651126"/>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FEB73BC4-DF81-E661-9416-8B8363FD0B2B}"/>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a:extLst>
              <a:ext uri="{FF2B5EF4-FFF2-40B4-BE49-F238E27FC236}">
                <a16:creationId xmlns:a16="http://schemas.microsoft.com/office/drawing/2014/main" id="{9463B371-3916-FE94-1C9E-29E7B281222C}"/>
              </a:ext>
            </a:extLst>
          </p:cNvPr>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934C04E3-5618-E6DF-7469-31268B1FB991}"/>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a:extLst>
              <a:ext uri="{FF2B5EF4-FFF2-40B4-BE49-F238E27FC236}">
                <a16:creationId xmlns:a16="http://schemas.microsoft.com/office/drawing/2014/main" id="{F6BF8409-ECCE-89ED-5EEB-D7462321BDD3}"/>
              </a:ext>
            </a:extLst>
          </p:cNvPr>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BA9E457F-833D-3994-9AE9-2457671A5BD6}"/>
              </a:ext>
            </a:extLst>
          </p:cNvPr>
          <p:cNvSpPr>
            <a:spLocks noGrp="1"/>
          </p:cNvSpPr>
          <p:nvPr>
            <p:ph type="dt" sz="half" idx="10"/>
          </p:nvPr>
        </p:nvSpPr>
        <p:spPr/>
        <p:txBody>
          <a:bodyPr/>
          <a:lstStyle/>
          <a:p>
            <a:fld id="{1EA7D40E-8353-4525-B08D-691CD4A5689C}" type="datetimeFigureOut">
              <a:rPr lang="en-IL" smtClean="0"/>
              <a:t>02/16/2025</a:t>
            </a:fld>
            <a:endParaRPr lang="en-IL"/>
          </a:p>
        </p:txBody>
      </p:sp>
      <p:sp>
        <p:nvSpPr>
          <p:cNvPr id="8" name="Footer Placeholder 7">
            <a:extLst>
              <a:ext uri="{FF2B5EF4-FFF2-40B4-BE49-F238E27FC236}">
                <a16:creationId xmlns:a16="http://schemas.microsoft.com/office/drawing/2014/main" id="{6CD7F537-A012-EB30-20DC-0ABD09885733}"/>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ABCF0608-788E-29F3-E1F8-DC9AA15F4ACE}"/>
              </a:ext>
            </a:extLst>
          </p:cNvPr>
          <p:cNvSpPr>
            <a:spLocks noGrp="1"/>
          </p:cNvSpPr>
          <p:nvPr>
            <p:ph type="sldNum" sz="quarter" idx="12"/>
          </p:nvPr>
        </p:nvSpPr>
        <p:spPr/>
        <p:txBody>
          <a:bodyPr/>
          <a:lstStyle/>
          <a:p>
            <a:fld id="{5044772B-BBFE-4391-B92A-533760188152}" type="slidenum">
              <a:rPr lang="en-IL" smtClean="0"/>
              <a:t>‹#›</a:t>
            </a:fld>
            <a:endParaRPr lang="en-IL"/>
          </a:p>
        </p:txBody>
      </p:sp>
    </p:spTree>
    <p:extLst>
      <p:ext uri="{BB962C8B-B14F-4D97-AF65-F5344CB8AC3E}">
        <p14:creationId xmlns:p14="http://schemas.microsoft.com/office/powerpoint/2010/main" val="3298587283"/>
      </p:ext>
    </p:extLst>
  </p:cSld>
  <p:clrMapOvr>
    <a:masterClrMapping/>
  </p:clrMapOvr>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2114E-E333-78F2-1C6A-209B80116528}"/>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D79C2C47-6510-EABC-0116-F7B5F81D33C0}"/>
              </a:ext>
            </a:extLst>
          </p:cNvPr>
          <p:cNvSpPr>
            <a:spLocks noGrp="1"/>
          </p:cNvSpPr>
          <p:nvPr>
            <p:ph type="dt" sz="half" idx="10"/>
          </p:nvPr>
        </p:nvSpPr>
        <p:spPr/>
        <p:txBody>
          <a:bodyPr/>
          <a:lstStyle/>
          <a:p>
            <a:fld id="{1EA7D40E-8353-4525-B08D-691CD4A5689C}" type="datetimeFigureOut">
              <a:rPr lang="en-IL" smtClean="0"/>
              <a:t>02/16/2025</a:t>
            </a:fld>
            <a:endParaRPr lang="en-IL"/>
          </a:p>
        </p:txBody>
      </p:sp>
      <p:sp>
        <p:nvSpPr>
          <p:cNvPr id="4" name="Footer Placeholder 3">
            <a:extLst>
              <a:ext uri="{FF2B5EF4-FFF2-40B4-BE49-F238E27FC236}">
                <a16:creationId xmlns:a16="http://schemas.microsoft.com/office/drawing/2014/main" id="{65F945C9-C7A9-4DC3-0543-8EF03BB11D34}"/>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6FB84338-517D-AD3E-157D-398A9D933AAB}"/>
              </a:ext>
            </a:extLst>
          </p:cNvPr>
          <p:cNvSpPr>
            <a:spLocks noGrp="1"/>
          </p:cNvSpPr>
          <p:nvPr>
            <p:ph type="sldNum" sz="quarter" idx="12"/>
          </p:nvPr>
        </p:nvSpPr>
        <p:spPr/>
        <p:txBody>
          <a:bodyPr/>
          <a:lstStyle/>
          <a:p>
            <a:fld id="{5044772B-BBFE-4391-B92A-533760188152}" type="slidenum">
              <a:rPr lang="en-IL" smtClean="0"/>
              <a:t>‹#›</a:t>
            </a:fld>
            <a:endParaRPr lang="en-IL"/>
          </a:p>
        </p:txBody>
      </p:sp>
    </p:spTree>
    <p:extLst>
      <p:ext uri="{BB962C8B-B14F-4D97-AF65-F5344CB8AC3E}">
        <p14:creationId xmlns:p14="http://schemas.microsoft.com/office/powerpoint/2010/main" val="306953664"/>
      </p:ext>
    </p:extLst>
  </p:cSld>
  <p:clrMapOvr>
    <a:masterClrMapping/>
  </p:clrMapOvr>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1BE80F-747B-E137-9D45-85FD8DDE5099}"/>
              </a:ext>
            </a:extLst>
          </p:cNvPr>
          <p:cNvSpPr>
            <a:spLocks noGrp="1"/>
          </p:cNvSpPr>
          <p:nvPr>
            <p:ph type="dt" sz="half" idx="10"/>
          </p:nvPr>
        </p:nvSpPr>
        <p:spPr/>
        <p:txBody>
          <a:bodyPr/>
          <a:lstStyle/>
          <a:p>
            <a:fld id="{1D8BD707-D9CF-40AE-B4C6-C98DA3205C09}" type="datetimeFigureOut">
              <a:rPr lang="en-US" smtClean="0"/>
              <a:pPr/>
              <a:t>2/16/2025</a:t>
            </a:fld>
            <a:endParaRPr lang="en-US"/>
          </a:p>
        </p:txBody>
      </p:sp>
      <p:sp>
        <p:nvSpPr>
          <p:cNvPr id="3" name="Footer Placeholder 2">
            <a:extLst>
              <a:ext uri="{FF2B5EF4-FFF2-40B4-BE49-F238E27FC236}">
                <a16:creationId xmlns:a16="http://schemas.microsoft.com/office/drawing/2014/main" id="{BB17BC7F-6B47-C7A7-6639-258228A73B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A2C908-D7C3-B908-D970-09FFDB5A8A29}"/>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8882844"/>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EBFDB-BFBE-13DB-75AB-FAE6BF86A96C}"/>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CA53DCC0-1268-FD56-DF6F-0BA27BD53864}"/>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BC48A786-1B6C-A7B1-2D86-DD4994A2F730}"/>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B199E3C9-E8C3-A03D-90A3-4F300C4D5299}"/>
              </a:ext>
            </a:extLst>
          </p:cNvPr>
          <p:cNvSpPr>
            <a:spLocks noGrp="1"/>
          </p:cNvSpPr>
          <p:nvPr>
            <p:ph type="dt" sz="half" idx="10"/>
          </p:nvPr>
        </p:nvSpPr>
        <p:spPr/>
        <p:txBody>
          <a:bodyPr/>
          <a:lstStyle/>
          <a:p>
            <a:fld id="{1EA7D40E-8353-4525-B08D-691CD4A5689C}" type="datetimeFigureOut">
              <a:rPr lang="en-IL" smtClean="0"/>
              <a:t>02/16/2025</a:t>
            </a:fld>
            <a:endParaRPr lang="en-IL"/>
          </a:p>
        </p:txBody>
      </p:sp>
      <p:sp>
        <p:nvSpPr>
          <p:cNvPr id="6" name="Footer Placeholder 5">
            <a:extLst>
              <a:ext uri="{FF2B5EF4-FFF2-40B4-BE49-F238E27FC236}">
                <a16:creationId xmlns:a16="http://schemas.microsoft.com/office/drawing/2014/main" id="{BFB54C68-D4AF-0578-AC24-E025D1E6D7F6}"/>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86F1CFF8-30D9-AD34-F586-C38D6A5EA2EA}"/>
              </a:ext>
            </a:extLst>
          </p:cNvPr>
          <p:cNvSpPr>
            <a:spLocks noGrp="1"/>
          </p:cNvSpPr>
          <p:nvPr>
            <p:ph type="sldNum" sz="quarter" idx="12"/>
          </p:nvPr>
        </p:nvSpPr>
        <p:spPr/>
        <p:txBody>
          <a:bodyPr/>
          <a:lstStyle/>
          <a:p>
            <a:fld id="{5044772B-BBFE-4391-B92A-533760188152}" type="slidenum">
              <a:rPr lang="en-IL" smtClean="0"/>
              <a:t>‹#›</a:t>
            </a:fld>
            <a:endParaRPr lang="en-IL"/>
          </a:p>
        </p:txBody>
      </p:sp>
    </p:spTree>
    <p:extLst>
      <p:ext uri="{BB962C8B-B14F-4D97-AF65-F5344CB8AC3E}">
        <p14:creationId xmlns:p14="http://schemas.microsoft.com/office/powerpoint/2010/main" val="4183014229"/>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76082-A0AB-2D8C-1E97-B34D712164B7}"/>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1461BD81-A45F-EEED-FC3B-010338BBAEB1}"/>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en-IL"/>
          </a:p>
        </p:txBody>
      </p:sp>
      <p:sp>
        <p:nvSpPr>
          <p:cNvPr id="4" name="Text Placeholder 3">
            <a:extLst>
              <a:ext uri="{FF2B5EF4-FFF2-40B4-BE49-F238E27FC236}">
                <a16:creationId xmlns:a16="http://schemas.microsoft.com/office/drawing/2014/main" id="{17EE3AD1-B756-B5DA-CC1F-598DA5497CB6}"/>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6C5A69C0-9B49-92A9-117D-822D6936D014}"/>
              </a:ext>
            </a:extLst>
          </p:cNvPr>
          <p:cNvSpPr>
            <a:spLocks noGrp="1"/>
          </p:cNvSpPr>
          <p:nvPr>
            <p:ph type="dt" sz="half" idx="10"/>
          </p:nvPr>
        </p:nvSpPr>
        <p:spPr/>
        <p:txBody>
          <a:bodyPr/>
          <a:lstStyle/>
          <a:p>
            <a:fld id="{1EA7D40E-8353-4525-B08D-691CD4A5689C}" type="datetimeFigureOut">
              <a:rPr lang="en-IL" smtClean="0"/>
              <a:t>02/16/2025</a:t>
            </a:fld>
            <a:endParaRPr lang="en-IL"/>
          </a:p>
        </p:txBody>
      </p:sp>
      <p:sp>
        <p:nvSpPr>
          <p:cNvPr id="6" name="Footer Placeholder 5">
            <a:extLst>
              <a:ext uri="{FF2B5EF4-FFF2-40B4-BE49-F238E27FC236}">
                <a16:creationId xmlns:a16="http://schemas.microsoft.com/office/drawing/2014/main" id="{43199AE3-4E4F-3419-F2B0-F47B401EEF93}"/>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34D1E132-E3DE-4DAF-6261-77A512C81461}"/>
              </a:ext>
            </a:extLst>
          </p:cNvPr>
          <p:cNvSpPr>
            <a:spLocks noGrp="1"/>
          </p:cNvSpPr>
          <p:nvPr>
            <p:ph type="sldNum" sz="quarter" idx="12"/>
          </p:nvPr>
        </p:nvSpPr>
        <p:spPr/>
        <p:txBody>
          <a:bodyPr/>
          <a:lstStyle/>
          <a:p>
            <a:fld id="{5044772B-BBFE-4391-B92A-533760188152}" type="slidenum">
              <a:rPr lang="en-IL" smtClean="0"/>
              <a:t>‹#›</a:t>
            </a:fld>
            <a:endParaRPr lang="en-IL"/>
          </a:p>
        </p:txBody>
      </p:sp>
    </p:spTree>
    <p:extLst>
      <p:ext uri="{BB962C8B-B14F-4D97-AF65-F5344CB8AC3E}">
        <p14:creationId xmlns:p14="http://schemas.microsoft.com/office/powerpoint/2010/main" val="263782097"/>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CE32-7DCA-6E01-13D8-3FA55DB01C6E}"/>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62F953A8-D64C-2B3C-CDAD-17EBDF50B8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70501C00-7781-F774-9BB1-A0315D40D3A7}"/>
              </a:ext>
            </a:extLst>
          </p:cNvPr>
          <p:cNvSpPr>
            <a:spLocks noGrp="1"/>
          </p:cNvSpPr>
          <p:nvPr>
            <p:ph type="dt" sz="half" idx="10"/>
          </p:nvPr>
        </p:nvSpPr>
        <p:spPr/>
        <p:txBody>
          <a:bodyPr/>
          <a:lstStyle/>
          <a:p>
            <a:fld id="{1EA7D40E-8353-4525-B08D-691CD4A5689C}" type="datetimeFigureOut">
              <a:rPr lang="en-IL" smtClean="0"/>
              <a:t>02/16/2025</a:t>
            </a:fld>
            <a:endParaRPr lang="en-IL"/>
          </a:p>
        </p:txBody>
      </p:sp>
      <p:sp>
        <p:nvSpPr>
          <p:cNvPr id="5" name="Footer Placeholder 4">
            <a:extLst>
              <a:ext uri="{FF2B5EF4-FFF2-40B4-BE49-F238E27FC236}">
                <a16:creationId xmlns:a16="http://schemas.microsoft.com/office/drawing/2014/main" id="{152BB8E7-AB7B-DD66-C7F0-58DA0113DA9B}"/>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836010F-05C2-E67C-E203-4CB037AC074A}"/>
              </a:ext>
            </a:extLst>
          </p:cNvPr>
          <p:cNvSpPr>
            <a:spLocks noGrp="1"/>
          </p:cNvSpPr>
          <p:nvPr>
            <p:ph type="sldNum" sz="quarter" idx="12"/>
          </p:nvPr>
        </p:nvSpPr>
        <p:spPr/>
        <p:txBody>
          <a:bodyPr/>
          <a:lstStyle/>
          <a:p>
            <a:fld id="{5044772B-BBFE-4391-B92A-533760188152}" type="slidenum">
              <a:rPr lang="en-IL" smtClean="0"/>
              <a:t>‹#›</a:t>
            </a:fld>
            <a:endParaRPr lang="en-IL"/>
          </a:p>
        </p:txBody>
      </p:sp>
    </p:spTree>
    <p:extLst>
      <p:ext uri="{BB962C8B-B14F-4D97-AF65-F5344CB8AC3E}">
        <p14:creationId xmlns:p14="http://schemas.microsoft.com/office/powerpoint/2010/main" val="2403656240"/>
      </p:ext>
    </p:extLst>
  </p:cSld>
  <p:clrMapOvr>
    <a:masterClrMapping/>
  </p:clrMapOvr>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1F5E56-6252-ED7F-50ED-622F35EDB22B}"/>
              </a:ext>
            </a:extLst>
          </p:cNvPr>
          <p:cNvSpPr>
            <a:spLocks noGrp="1"/>
          </p:cNvSpPr>
          <p:nvPr>
            <p:ph type="title" orient="vert"/>
          </p:nvPr>
        </p:nvSpPr>
        <p:spPr>
          <a:xfrm>
            <a:off x="17445256" y="730250"/>
            <a:ext cx="5256431" cy="11623676"/>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F3398C8B-B67D-8CC9-E9EA-9D03A04A6A49}"/>
              </a:ext>
            </a:extLst>
          </p:cNvPr>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30A99B1D-551F-67BA-8A8B-4633CE98BC40}"/>
              </a:ext>
            </a:extLst>
          </p:cNvPr>
          <p:cNvSpPr>
            <a:spLocks noGrp="1"/>
          </p:cNvSpPr>
          <p:nvPr>
            <p:ph type="dt" sz="half" idx="10"/>
          </p:nvPr>
        </p:nvSpPr>
        <p:spPr/>
        <p:txBody>
          <a:bodyPr/>
          <a:lstStyle/>
          <a:p>
            <a:fld id="{1EA7D40E-8353-4525-B08D-691CD4A5689C}" type="datetimeFigureOut">
              <a:rPr lang="en-IL" smtClean="0"/>
              <a:t>02/16/2025</a:t>
            </a:fld>
            <a:endParaRPr lang="en-IL"/>
          </a:p>
        </p:txBody>
      </p:sp>
      <p:sp>
        <p:nvSpPr>
          <p:cNvPr id="5" name="Footer Placeholder 4">
            <a:extLst>
              <a:ext uri="{FF2B5EF4-FFF2-40B4-BE49-F238E27FC236}">
                <a16:creationId xmlns:a16="http://schemas.microsoft.com/office/drawing/2014/main" id="{1A989FAD-B567-73BF-7DF5-B80239341EDD}"/>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B52C7095-A9FB-35F5-BC7D-37642F7E240E}"/>
              </a:ext>
            </a:extLst>
          </p:cNvPr>
          <p:cNvSpPr>
            <a:spLocks noGrp="1"/>
          </p:cNvSpPr>
          <p:nvPr>
            <p:ph type="sldNum" sz="quarter" idx="12"/>
          </p:nvPr>
        </p:nvSpPr>
        <p:spPr/>
        <p:txBody>
          <a:bodyPr/>
          <a:lstStyle/>
          <a:p>
            <a:fld id="{5044772B-BBFE-4391-B92A-533760188152}" type="slidenum">
              <a:rPr lang="en-IL" smtClean="0"/>
              <a:t>‹#›</a:t>
            </a:fld>
            <a:endParaRPr lang="en-IL"/>
          </a:p>
        </p:txBody>
      </p:sp>
    </p:spTree>
    <p:extLst>
      <p:ext uri="{BB962C8B-B14F-4D97-AF65-F5344CB8AC3E}">
        <p14:creationId xmlns:p14="http://schemas.microsoft.com/office/powerpoint/2010/main" val="3549099279"/>
      </p:ext>
    </p:extLst>
  </p:cSld>
  <p:clrMapOvr>
    <a:masterClrMapping/>
  </p:clrMapOvr>
  <p:hf sldNum="0"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BC1D9035-5731-7DE8-F645-B8CD1473BBA2}"/>
              </a:ext>
            </a:extLst>
          </p:cNvPr>
          <p:cNvSpPr/>
          <p:nvPr userDrawn="1"/>
        </p:nvSpPr>
        <p:spPr>
          <a:xfrm>
            <a:off x="0" y="0"/>
            <a:ext cx="24377650" cy="1084217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760527131"/>
      </p:ext>
    </p:extLst>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itle, Text, and 2 Content">
    <p:spTree>
      <p:nvGrpSpPr>
        <p:cNvPr id="1" name=""/>
        <p:cNvGrpSpPr/>
        <p:nvPr/>
      </p:nvGrpSpPr>
      <p:grpSpPr>
        <a:xfrm>
          <a:off x="0" y="0"/>
          <a:ext cx="0" cy="0"/>
          <a:chOff x="0" y="0"/>
          <a:chExt cx="0" cy="0"/>
        </a:xfrm>
      </p:grpSpPr>
      <p:sp>
        <p:nvSpPr>
          <p:cNvPr id="6" name="Rectangle 4"/>
          <p:cNvSpPr txBox="1">
            <a:spLocks noGrp="1"/>
          </p:cNvSpPr>
          <p:nvPr>
            <p:ph type="dt" sz="half" idx="10"/>
          </p:nvPr>
        </p:nvSpPr>
        <p:spPr>
          <a:xfrm>
            <a:off x="17470649" y="12490450"/>
            <a:ext cx="5688118" cy="952500"/>
          </a:xfrm>
          <a:prstGeom prst="rect">
            <a:avLst/>
          </a:prstGeom>
          <a:ln/>
        </p:spPr>
        <p:txBody>
          <a:bodyPr/>
          <a:lstStyle>
            <a:lvl1pPr>
              <a:defRPr/>
            </a:lvl1pPr>
          </a:lstStyle>
          <a:p>
            <a:pPr>
              <a:defRPr/>
            </a:pPr>
            <a:endParaRPr>
              <a:solidFill>
                <a:prstClr val="black"/>
              </a:solidFill>
            </a:endParaRPr>
          </a:p>
        </p:txBody>
      </p:sp>
      <p:sp>
        <p:nvSpPr>
          <p:cNvPr id="7" name="Rectangle 5"/>
          <p:cNvSpPr txBox="1">
            <a:spLocks noGrp="1"/>
          </p:cNvSpPr>
          <p:nvPr>
            <p:ph type="ftr" sz="quarter" idx="11"/>
          </p:nvPr>
        </p:nvSpPr>
        <p:spPr>
          <a:xfrm>
            <a:off x="8329031" y="12490450"/>
            <a:ext cx="7719589" cy="952500"/>
          </a:xfrm>
          <a:prstGeom prst="rect">
            <a:avLst/>
          </a:prstGeom>
          <a:ln/>
        </p:spPr>
        <p:txBody>
          <a:bodyPr/>
          <a:lstStyle>
            <a:lvl1pPr>
              <a:defRPr/>
            </a:lvl1pPr>
          </a:lstStyle>
          <a:p>
            <a:pPr>
              <a:defRPr/>
            </a:pPr>
            <a:endParaRPr>
              <a:solidFill>
                <a:prstClr val="black"/>
              </a:solidFill>
            </a:endParaRPr>
          </a:p>
        </p:txBody>
      </p:sp>
      <p:sp>
        <p:nvSpPr>
          <p:cNvPr id="8" name="Rectangle 6"/>
          <p:cNvSpPr txBox="1">
            <a:spLocks noGrp="1"/>
          </p:cNvSpPr>
          <p:nvPr>
            <p:ph type="sldNum" sz="quarter" idx="12"/>
          </p:nvPr>
        </p:nvSpPr>
        <p:spPr>
          <a:xfrm>
            <a:off x="1218883" y="12490450"/>
            <a:ext cx="5688118" cy="952500"/>
          </a:xfrm>
          <a:prstGeom prst="rect">
            <a:avLst/>
          </a:prstGeom>
          <a:ln/>
        </p:spPr>
        <p:txBody>
          <a:bodyPr/>
          <a:lstStyle>
            <a:lvl1pPr>
              <a:defRPr/>
            </a:lvl1pPr>
          </a:lstStyle>
          <a:p>
            <a:pPr>
              <a:defRPr/>
            </a:pPr>
            <a:fld id="{A2502891-12CA-4223-8EA3-75B571D80528}" type="slidenum">
              <a:rPr>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935195353"/>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47FB-E7BE-5436-3999-C07CFC2F056A}"/>
              </a:ext>
            </a:extLst>
          </p:cNvPr>
          <p:cNvSpPr>
            <a:spLocks noGrp="1"/>
          </p:cNvSpPr>
          <p:nvPr>
            <p:ph type="ctrTitle"/>
          </p:nvPr>
        </p:nvSpPr>
        <p:spPr>
          <a:xfrm>
            <a:off x="3047206" y="2244726"/>
            <a:ext cx="18283238" cy="4775200"/>
          </a:xfrm>
        </p:spPr>
        <p:txBody>
          <a:bodyPr anchor="b"/>
          <a:lstStyle>
            <a:lvl1pPr algn="ctr">
              <a:defRPr sz="11997"/>
            </a:lvl1pPr>
          </a:lstStyle>
          <a:p>
            <a:r>
              <a:rPr lang="en-US"/>
              <a:t>Click to edit Master title style</a:t>
            </a:r>
            <a:endParaRPr lang="en-IL"/>
          </a:p>
        </p:txBody>
      </p:sp>
      <p:sp>
        <p:nvSpPr>
          <p:cNvPr id="3" name="Subtitle 2">
            <a:extLst>
              <a:ext uri="{FF2B5EF4-FFF2-40B4-BE49-F238E27FC236}">
                <a16:creationId xmlns:a16="http://schemas.microsoft.com/office/drawing/2014/main" id="{55489C6D-351B-C76D-E727-5A075D009912}"/>
              </a:ext>
            </a:extLst>
          </p:cNvPr>
          <p:cNvSpPr>
            <a:spLocks noGrp="1"/>
          </p:cNvSpPr>
          <p:nvPr>
            <p:ph type="subTitle" idx="1"/>
          </p:nvPr>
        </p:nvSpPr>
        <p:spPr>
          <a:xfrm>
            <a:off x="3047206" y="7204076"/>
            <a:ext cx="18283238" cy="3311524"/>
          </a:xfrm>
        </p:spPr>
        <p:txBody>
          <a:bodyPr/>
          <a:lstStyle>
            <a:lvl1pPr marL="0" indent="0" algn="ctr">
              <a:buNone/>
              <a:defRPr sz="4799"/>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D0A6775-FDEA-6E2C-2F2C-270072CFDA51}"/>
              </a:ext>
            </a:extLst>
          </p:cNvPr>
          <p:cNvSpPr>
            <a:spLocks noGrp="1"/>
          </p:cNvSpPr>
          <p:nvPr>
            <p:ph type="dt" sz="half" idx="10"/>
          </p:nvPr>
        </p:nvSpPr>
        <p:spPr/>
        <p:txBody>
          <a:bodyPr/>
          <a:lstStyle/>
          <a:p>
            <a:fld id="{CF9EEFAC-ACFE-4911-A9C5-73CD276AEB1C}" type="datetimeFigureOut">
              <a:rPr lang="en-IL" smtClean="0"/>
              <a:t>02/16/2025</a:t>
            </a:fld>
            <a:endParaRPr lang="en-IL"/>
          </a:p>
        </p:txBody>
      </p:sp>
      <p:sp>
        <p:nvSpPr>
          <p:cNvPr id="5" name="Footer Placeholder 4">
            <a:extLst>
              <a:ext uri="{FF2B5EF4-FFF2-40B4-BE49-F238E27FC236}">
                <a16:creationId xmlns:a16="http://schemas.microsoft.com/office/drawing/2014/main" id="{09951DAA-52D5-9A74-49A5-8E7F8553457F}"/>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06A72D86-567D-1C0F-22F0-A52C4A268ACC}"/>
              </a:ext>
            </a:extLst>
          </p:cNvPr>
          <p:cNvSpPr>
            <a:spLocks noGrp="1"/>
          </p:cNvSpPr>
          <p:nvPr>
            <p:ph type="sldNum" sz="quarter" idx="12"/>
          </p:nvPr>
        </p:nvSpPr>
        <p:spPr/>
        <p:txBody>
          <a:bodyPr/>
          <a:lstStyle/>
          <a:p>
            <a:fld id="{10FD2588-84B5-4C0B-9F9F-076209099F69}" type="slidenum">
              <a:rPr lang="en-IL" smtClean="0"/>
              <a:t>‹#›</a:t>
            </a:fld>
            <a:endParaRPr lang="en-IL"/>
          </a:p>
        </p:txBody>
      </p:sp>
    </p:spTree>
    <p:extLst>
      <p:ext uri="{BB962C8B-B14F-4D97-AF65-F5344CB8AC3E}">
        <p14:creationId xmlns:p14="http://schemas.microsoft.com/office/powerpoint/2010/main" val="1206267645"/>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158BD-E61A-79AF-88DF-78134B51B51A}"/>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7482DCF1-EB61-B1C4-6CD7-FC6EBBCA77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85B9376F-9C03-10B1-8E91-27D6200B8A7C}"/>
              </a:ext>
            </a:extLst>
          </p:cNvPr>
          <p:cNvSpPr>
            <a:spLocks noGrp="1"/>
          </p:cNvSpPr>
          <p:nvPr>
            <p:ph type="dt" sz="half" idx="10"/>
          </p:nvPr>
        </p:nvSpPr>
        <p:spPr/>
        <p:txBody>
          <a:bodyPr/>
          <a:lstStyle/>
          <a:p>
            <a:fld id="{8CC8BFE1-DFD4-4137-AC0D-52B6B04FA547}" type="datetimeFigureOut">
              <a:rPr lang="en-IL" smtClean="0"/>
              <a:t>02/16/2025</a:t>
            </a:fld>
            <a:endParaRPr lang="en-IL"/>
          </a:p>
        </p:txBody>
      </p:sp>
      <p:sp>
        <p:nvSpPr>
          <p:cNvPr id="5" name="Footer Placeholder 4">
            <a:extLst>
              <a:ext uri="{FF2B5EF4-FFF2-40B4-BE49-F238E27FC236}">
                <a16:creationId xmlns:a16="http://schemas.microsoft.com/office/drawing/2014/main" id="{7B138F89-348F-2B3B-9252-54AE8E9A5108}"/>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6FAE3D63-A60D-62AC-C187-7384D372B85F}"/>
              </a:ext>
            </a:extLst>
          </p:cNvPr>
          <p:cNvSpPr>
            <a:spLocks noGrp="1"/>
          </p:cNvSpPr>
          <p:nvPr>
            <p:ph type="sldNum" sz="quarter" idx="12"/>
          </p:nvPr>
        </p:nvSpPr>
        <p:spPr/>
        <p:txBody>
          <a:bodyPr/>
          <a:lstStyle/>
          <a:p>
            <a:fld id="{AA449A4B-99F3-458F-B3F9-151ED5CCBC38}" type="slidenum">
              <a:rPr lang="en-IL" smtClean="0"/>
              <a:t>‹#›</a:t>
            </a:fld>
            <a:endParaRPr lang="en-IL"/>
          </a:p>
        </p:txBody>
      </p:sp>
    </p:spTree>
    <p:extLst>
      <p:ext uri="{BB962C8B-B14F-4D97-AF65-F5344CB8AC3E}">
        <p14:creationId xmlns:p14="http://schemas.microsoft.com/office/powerpoint/2010/main" val="42654653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38E43-E6F2-6D05-78C5-EE3243FDD60B}"/>
              </a:ext>
            </a:extLst>
          </p:cNvPr>
          <p:cNvSpPr>
            <a:spLocks noGrp="1"/>
          </p:cNvSpPr>
          <p:nvPr>
            <p:ph type="title"/>
          </p:nvPr>
        </p:nvSpPr>
        <p:spPr>
          <a:xfrm>
            <a:off x="1663267" y="3419477"/>
            <a:ext cx="21025723" cy="5705474"/>
          </a:xfrm>
        </p:spPr>
        <p:txBody>
          <a:bodyPr anchor="b"/>
          <a:lstStyle>
            <a:lvl1pPr>
              <a:defRPr sz="11997"/>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F04429D1-E175-6328-7A36-1032A531CAA4}"/>
              </a:ext>
            </a:extLst>
          </p:cNvPr>
          <p:cNvSpPr>
            <a:spLocks noGrp="1"/>
          </p:cNvSpPr>
          <p:nvPr>
            <p:ph type="body" idx="1"/>
          </p:nvPr>
        </p:nvSpPr>
        <p:spPr>
          <a:xfrm>
            <a:off x="1663267" y="9178927"/>
            <a:ext cx="21025723" cy="3000374"/>
          </a:xfrm>
        </p:spPr>
        <p:txBody>
          <a:bodyPr/>
          <a:lstStyle>
            <a:lvl1pPr marL="0" indent="0">
              <a:buNone/>
              <a:defRPr sz="4799">
                <a:solidFill>
                  <a:schemeClr val="tx1">
                    <a:tint val="82000"/>
                  </a:schemeClr>
                </a:solidFill>
              </a:defRPr>
            </a:lvl1pPr>
            <a:lvl2pPr marL="914171" indent="0">
              <a:buNone/>
              <a:defRPr sz="3999">
                <a:solidFill>
                  <a:schemeClr val="tx1">
                    <a:tint val="82000"/>
                  </a:schemeClr>
                </a:solidFill>
              </a:defRPr>
            </a:lvl2pPr>
            <a:lvl3pPr marL="1828343" indent="0">
              <a:buNone/>
              <a:defRPr sz="3599">
                <a:solidFill>
                  <a:schemeClr val="tx1">
                    <a:tint val="82000"/>
                  </a:schemeClr>
                </a:solidFill>
              </a:defRPr>
            </a:lvl3pPr>
            <a:lvl4pPr marL="2742514" indent="0">
              <a:buNone/>
              <a:defRPr sz="3199">
                <a:solidFill>
                  <a:schemeClr val="tx1">
                    <a:tint val="82000"/>
                  </a:schemeClr>
                </a:solidFill>
              </a:defRPr>
            </a:lvl4pPr>
            <a:lvl5pPr marL="3656686" indent="0">
              <a:buNone/>
              <a:defRPr sz="3199">
                <a:solidFill>
                  <a:schemeClr val="tx1">
                    <a:tint val="82000"/>
                  </a:schemeClr>
                </a:solidFill>
              </a:defRPr>
            </a:lvl5pPr>
            <a:lvl6pPr marL="4570857" indent="0">
              <a:buNone/>
              <a:defRPr sz="3199">
                <a:solidFill>
                  <a:schemeClr val="tx1">
                    <a:tint val="82000"/>
                  </a:schemeClr>
                </a:solidFill>
              </a:defRPr>
            </a:lvl6pPr>
            <a:lvl7pPr marL="5485028" indent="0">
              <a:buNone/>
              <a:defRPr sz="3199">
                <a:solidFill>
                  <a:schemeClr val="tx1">
                    <a:tint val="82000"/>
                  </a:schemeClr>
                </a:solidFill>
              </a:defRPr>
            </a:lvl7pPr>
            <a:lvl8pPr marL="6399200" indent="0">
              <a:buNone/>
              <a:defRPr sz="3199">
                <a:solidFill>
                  <a:schemeClr val="tx1">
                    <a:tint val="82000"/>
                  </a:schemeClr>
                </a:solidFill>
              </a:defRPr>
            </a:lvl8pPr>
            <a:lvl9pPr marL="7313371" indent="0">
              <a:buNone/>
              <a:defRPr sz="3199">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2BCE45-E048-1D21-DD99-943592FC3AD7}"/>
              </a:ext>
            </a:extLst>
          </p:cNvPr>
          <p:cNvSpPr>
            <a:spLocks noGrp="1"/>
          </p:cNvSpPr>
          <p:nvPr>
            <p:ph type="dt" sz="half" idx="10"/>
          </p:nvPr>
        </p:nvSpPr>
        <p:spPr/>
        <p:txBody>
          <a:bodyPr/>
          <a:lstStyle/>
          <a:p>
            <a:fld id="{CF9EEFAC-ACFE-4911-A9C5-73CD276AEB1C}" type="datetimeFigureOut">
              <a:rPr lang="en-IL" smtClean="0"/>
              <a:t>02/16/2025</a:t>
            </a:fld>
            <a:endParaRPr lang="en-IL"/>
          </a:p>
        </p:txBody>
      </p:sp>
      <p:sp>
        <p:nvSpPr>
          <p:cNvPr id="5" name="Footer Placeholder 4">
            <a:extLst>
              <a:ext uri="{FF2B5EF4-FFF2-40B4-BE49-F238E27FC236}">
                <a16:creationId xmlns:a16="http://schemas.microsoft.com/office/drawing/2014/main" id="{D88F665D-C740-503F-3F6A-49F6A5C0C06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E4C3BCAC-E42E-9AAF-501D-455F6F4126DE}"/>
              </a:ext>
            </a:extLst>
          </p:cNvPr>
          <p:cNvSpPr>
            <a:spLocks noGrp="1"/>
          </p:cNvSpPr>
          <p:nvPr>
            <p:ph type="sldNum" sz="quarter" idx="12"/>
          </p:nvPr>
        </p:nvSpPr>
        <p:spPr/>
        <p:txBody>
          <a:bodyPr/>
          <a:lstStyle/>
          <a:p>
            <a:fld id="{10FD2588-84B5-4C0B-9F9F-076209099F69}" type="slidenum">
              <a:rPr lang="en-IL" smtClean="0"/>
              <a:t>‹#›</a:t>
            </a:fld>
            <a:endParaRPr lang="en-IL"/>
          </a:p>
        </p:txBody>
      </p:sp>
    </p:spTree>
    <p:extLst>
      <p:ext uri="{BB962C8B-B14F-4D97-AF65-F5344CB8AC3E}">
        <p14:creationId xmlns:p14="http://schemas.microsoft.com/office/powerpoint/2010/main" val="1579100062"/>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95792-062B-843F-8EF8-09526CC70735}"/>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0BBB569-C6B0-18C4-45A5-7B4DF4DEAFC5}"/>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BB2CF680-BC18-3F27-46D3-630EC47272D2}"/>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40D362E0-49F3-2687-5F98-E58E7141D29B}"/>
              </a:ext>
            </a:extLst>
          </p:cNvPr>
          <p:cNvSpPr>
            <a:spLocks noGrp="1"/>
          </p:cNvSpPr>
          <p:nvPr>
            <p:ph type="dt" sz="half" idx="10"/>
          </p:nvPr>
        </p:nvSpPr>
        <p:spPr/>
        <p:txBody>
          <a:bodyPr/>
          <a:lstStyle/>
          <a:p>
            <a:fld id="{CF9EEFAC-ACFE-4911-A9C5-73CD276AEB1C}" type="datetimeFigureOut">
              <a:rPr lang="en-IL" smtClean="0"/>
              <a:t>02/16/2025</a:t>
            </a:fld>
            <a:endParaRPr lang="en-IL"/>
          </a:p>
        </p:txBody>
      </p:sp>
      <p:sp>
        <p:nvSpPr>
          <p:cNvPr id="6" name="Footer Placeholder 5">
            <a:extLst>
              <a:ext uri="{FF2B5EF4-FFF2-40B4-BE49-F238E27FC236}">
                <a16:creationId xmlns:a16="http://schemas.microsoft.com/office/drawing/2014/main" id="{3C08D623-E38A-3E3A-C6F4-0150111AB555}"/>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34F64278-9B6C-58FB-2289-22DCE8D8510B}"/>
              </a:ext>
            </a:extLst>
          </p:cNvPr>
          <p:cNvSpPr>
            <a:spLocks noGrp="1"/>
          </p:cNvSpPr>
          <p:nvPr>
            <p:ph type="sldNum" sz="quarter" idx="12"/>
          </p:nvPr>
        </p:nvSpPr>
        <p:spPr/>
        <p:txBody>
          <a:bodyPr/>
          <a:lstStyle/>
          <a:p>
            <a:fld id="{10FD2588-84B5-4C0B-9F9F-076209099F69}" type="slidenum">
              <a:rPr lang="en-IL" smtClean="0"/>
              <a:t>‹#›</a:t>
            </a:fld>
            <a:endParaRPr lang="en-IL"/>
          </a:p>
        </p:txBody>
      </p:sp>
    </p:spTree>
    <p:extLst>
      <p:ext uri="{BB962C8B-B14F-4D97-AF65-F5344CB8AC3E}">
        <p14:creationId xmlns:p14="http://schemas.microsoft.com/office/powerpoint/2010/main" val="1602147520"/>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19E0A-57E8-D60C-3770-5928A4297FFE}"/>
              </a:ext>
            </a:extLst>
          </p:cNvPr>
          <p:cNvSpPr>
            <a:spLocks noGrp="1"/>
          </p:cNvSpPr>
          <p:nvPr>
            <p:ph type="title"/>
          </p:nvPr>
        </p:nvSpPr>
        <p:spPr>
          <a:xfrm>
            <a:off x="1679139" y="730251"/>
            <a:ext cx="21025723" cy="2651126"/>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70DC4832-41D2-4268-1F14-156731C3D6CD}"/>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a:extLst>
              <a:ext uri="{FF2B5EF4-FFF2-40B4-BE49-F238E27FC236}">
                <a16:creationId xmlns:a16="http://schemas.microsoft.com/office/drawing/2014/main" id="{44CE5AEC-CDA9-2E10-3A67-9EDDF6359158}"/>
              </a:ext>
            </a:extLst>
          </p:cNvPr>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112683AF-D526-E743-FA43-E923AF4B5D85}"/>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a:extLst>
              <a:ext uri="{FF2B5EF4-FFF2-40B4-BE49-F238E27FC236}">
                <a16:creationId xmlns:a16="http://schemas.microsoft.com/office/drawing/2014/main" id="{422F0B4A-74A5-8D8B-8459-8514D61FCAC3}"/>
              </a:ext>
            </a:extLst>
          </p:cNvPr>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0D28DE61-24D0-F081-4FBE-FC30C82A8872}"/>
              </a:ext>
            </a:extLst>
          </p:cNvPr>
          <p:cNvSpPr>
            <a:spLocks noGrp="1"/>
          </p:cNvSpPr>
          <p:nvPr>
            <p:ph type="dt" sz="half" idx="10"/>
          </p:nvPr>
        </p:nvSpPr>
        <p:spPr/>
        <p:txBody>
          <a:bodyPr/>
          <a:lstStyle/>
          <a:p>
            <a:fld id="{CF9EEFAC-ACFE-4911-A9C5-73CD276AEB1C}" type="datetimeFigureOut">
              <a:rPr lang="en-IL" smtClean="0"/>
              <a:t>02/16/2025</a:t>
            </a:fld>
            <a:endParaRPr lang="en-IL"/>
          </a:p>
        </p:txBody>
      </p:sp>
      <p:sp>
        <p:nvSpPr>
          <p:cNvPr id="8" name="Footer Placeholder 7">
            <a:extLst>
              <a:ext uri="{FF2B5EF4-FFF2-40B4-BE49-F238E27FC236}">
                <a16:creationId xmlns:a16="http://schemas.microsoft.com/office/drawing/2014/main" id="{B2977E84-AEB2-737B-98B6-1DA27457129C}"/>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E53A614B-951E-D5BB-3300-8BDA9573A2FC}"/>
              </a:ext>
            </a:extLst>
          </p:cNvPr>
          <p:cNvSpPr>
            <a:spLocks noGrp="1"/>
          </p:cNvSpPr>
          <p:nvPr>
            <p:ph type="sldNum" sz="quarter" idx="12"/>
          </p:nvPr>
        </p:nvSpPr>
        <p:spPr/>
        <p:txBody>
          <a:bodyPr/>
          <a:lstStyle/>
          <a:p>
            <a:fld id="{10FD2588-84B5-4C0B-9F9F-076209099F69}" type="slidenum">
              <a:rPr lang="en-IL" smtClean="0"/>
              <a:t>‹#›</a:t>
            </a:fld>
            <a:endParaRPr lang="en-IL"/>
          </a:p>
        </p:txBody>
      </p:sp>
    </p:spTree>
    <p:extLst>
      <p:ext uri="{BB962C8B-B14F-4D97-AF65-F5344CB8AC3E}">
        <p14:creationId xmlns:p14="http://schemas.microsoft.com/office/powerpoint/2010/main" val="2996600394"/>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B0D96-C36B-2205-F282-D66EF7866067}"/>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B096F552-21A0-2A25-2612-C9CEDEDD0B01}"/>
              </a:ext>
            </a:extLst>
          </p:cNvPr>
          <p:cNvSpPr>
            <a:spLocks noGrp="1"/>
          </p:cNvSpPr>
          <p:nvPr>
            <p:ph type="dt" sz="half" idx="10"/>
          </p:nvPr>
        </p:nvSpPr>
        <p:spPr/>
        <p:txBody>
          <a:bodyPr/>
          <a:lstStyle/>
          <a:p>
            <a:fld id="{CF9EEFAC-ACFE-4911-A9C5-73CD276AEB1C}" type="datetimeFigureOut">
              <a:rPr lang="en-IL" smtClean="0"/>
              <a:t>02/16/2025</a:t>
            </a:fld>
            <a:endParaRPr lang="en-IL"/>
          </a:p>
        </p:txBody>
      </p:sp>
      <p:sp>
        <p:nvSpPr>
          <p:cNvPr id="4" name="Footer Placeholder 3">
            <a:extLst>
              <a:ext uri="{FF2B5EF4-FFF2-40B4-BE49-F238E27FC236}">
                <a16:creationId xmlns:a16="http://schemas.microsoft.com/office/drawing/2014/main" id="{26C3C9E6-614A-4151-E220-EC252C439773}"/>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2F501C7A-4D58-7669-5528-7E9B104E22A4}"/>
              </a:ext>
            </a:extLst>
          </p:cNvPr>
          <p:cNvSpPr>
            <a:spLocks noGrp="1"/>
          </p:cNvSpPr>
          <p:nvPr>
            <p:ph type="sldNum" sz="quarter" idx="12"/>
          </p:nvPr>
        </p:nvSpPr>
        <p:spPr/>
        <p:txBody>
          <a:bodyPr/>
          <a:lstStyle/>
          <a:p>
            <a:fld id="{10FD2588-84B5-4C0B-9F9F-076209099F69}" type="slidenum">
              <a:rPr lang="en-IL" smtClean="0"/>
              <a:t>‹#›</a:t>
            </a:fld>
            <a:endParaRPr lang="en-IL"/>
          </a:p>
        </p:txBody>
      </p:sp>
    </p:spTree>
    <p:extLst>
      <p:ext uri="{BB962C8B-B14F-4D97-AF65-F5344CB8AC3E}">
        <p14:creationId xmlns:p14="http://schemas.microsoft.com/office/powerpoint/2010/main" val="2254484840"/>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E3C14B-E626-71A0-913D-53C88E68D4B5}"/>
              </a:ext>
            </a:extLst>
          </p:cNvPr>
          <p:cNvSpPr>
            <a:spLocks noGrp="1"/>
          </p:cNvSpPr>
          <p:nvPr>
            <p:ph type="dt" sz="half" idx="10"/>
          </p:nvPr>
        </p:nvSpPr>
        <p:spPr/>
        <p:txBody>
          <a:bodyPr/>
          <a:lstStyle/>
          <a:p>
            <a:fld id="{1D8BD707-D9CF-40AE-B4C6-C98DA3205C09}" type="datetimeFigureOut">
              <a:rPr lang="en-US" smtClean="0"/>
              <a:pPr/>
              <a:t>2/16/2025</a:t>
            </a:fld>
            <a:endParaRPr lang="en-US"/>
          </a:p>
        </p:txBody>
      </p:sp>
      <p:sp>
        <p:nvSpPr>
          <p:cNvPr id="3" name="Footer Placeholder 2">
            <a:extLst>
              <a:ext uri="{FF2B5EF4-FFF2-40B4-BE49-F238E27FC236}">
                <a16:creationId xmlns:a16="http://schemas.microsoft.com/office/drawing/2014/main" id="{D9C62990-5CB5-EEB2-2D65-EDCC64AE19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60406D-9CE4-0910-9045-0984FB6C846C}"/>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1361248"/>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8"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85727-B14D-D750-875C-39DEBE4174D1}"/>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D98F260E-4CF0-500D-9600-2AAE1C171879}"/>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0104A6B3-1746-E9F8-090E-CF350A4DCD5B}"/>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05B18593-F241-5E05-9915-464CA9089C4B}"/>
              </a:ext>
            </a:extLst>
          </p:cNvPr>
          <p:cNvSpPr>
            <a:spLocks noGrp="1"/>
          </p:cNvSpPr>
          <p:nvPr>
            <p:ph type="dt" sz="half" idx="10"/>
          </p:nvPr>
        </p:nvSpPr>
        <p:spPr/>
        <p:txBody>
          <a:bodyPr/>
          <a:lstStyle/>
          <a:p>
            <a:fld id="{CF9EEFAC-ACFE-4911-A9C5-73CD276AEB1C}" type="datetimeFigureOut">
              <a:rPr lang="en-IL" smtClean="0"/>
              <a:t>02/16/2025</a:t>
            </a:fld>
            <a:endParaRPr lang="en-IL"/>
          </a:p>
        </p:txBody>
      </p:sp>
      <p:sp>
        <p:nvSpPr>
          <p:cNvPr id="6" name="Footer Placeholder 5">
            <a:extLst>
              <a:ext uri="{FF2B5EF4-FFF2-40B4-BE49-F238E27FC236}">
                <a16:creationId xmlns:a16="http://schemas.microsoft.com/office/drawing/2014/main" id="{BAEFF7C9-ECDF-A240-F525-1ABF80EF2F1E}"/>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79D2B3FC-B583-49F9-F72F-330776A32351}"/>
              </a:ext>
            </a:extLst>
          </p:cNvPr>
          <p:cNvSpPr>
            <a:spLocks noGrp="1"/>
          </p:cNvSpPr>
          <p:nvPr>
            <p:ph type="sldNum" sz="quarter" idx="12"/>
          </p:nvPr>
        </p:nvSpPr>
        <p:spPr/>
        <p:txBody>
          <a:bodyPr/>
          <a:lstStyle/>
          <a:p>
            <a:fld id="{10FD2588-84B5-4C0B-9F9F-076209099F69}" type="slidenum">
              <a:rPr lang="en-IL" smtClean="0"/>
              <a:t>‹#›</a:t>
            </a:fld>
            <a:endParaRPr lang="en-IL"/>
          </a:p>
        </p:txBody>
      </p:sp>
    </p:spTree>
    <p:extLst>
      <p:ext uri="{BB962C8B-B14F-4D97-AF65-F5344CB8AC3E}">
        <p14:creationId xmlns:p14="http://schemas.microsoft.com/office/powerpoint/2010/main" val="3225575935"/>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97F48-B930-8909-1DD6-50E50B1C2E89}"/>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0B5B9C1C-B548-D2F0-2B32-8F2E8F7E3047}"/>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en-IL"/>
          </a:p>
        </p:txBody>
      </p:sp>
      <p:sp>
        <p:nvSpPr>
          <p:cNvPr id="4" name="Text Placeholder 3">
            <a:extLst>
              <a:ext uri="{FF2B5EF4-FFF2-40B4-BE49-F238E27FC236}">
                <a16:creationId xmlns:a16="http://schemas.microsoft.com/office/drawing/2014/main" id="{E49077EB-BEF5-9155-7E43-526151514C5F}"/>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2BF4F82D-630D-694E-88C9-EC41B499969F}"/>
              </a:ext>
            </a:extLst>
          </p:cNvPr>
          <p:cNvSpPr>
            <a:spLocks noGrp="1"/>
          </p:cNvSpPr>
          <p:nvPr>
            <p:ph type="dt" sz="half" idx="10"/>
          </p:nvPr>
        </p:nvSpPr>
        <p:spPr/>
        <p:txBody>
          <a:bodyPr/>
          <a:lstStyle/>
          <a:p>
            <a:fld id="{CF9EEFAC-ACFE-4911-A9C5-73CD276AEB1C}" type="datetimeFigureOut">
              <a:rPr lang="en-IL" smtClean="0"/>
              <a:t>02/16/2025</a:t>
            </a:fld>
            <a:endParaRPr lang="en-IL"/>
          </a:p>
        </p:txBody>
      </p:sp>
      <p:sp>
        <p:nvSpPr>
          <p:cNvPr id="6" name="Footer Placeholder 5">
            <a:extLst>
              <a:ext uri="{FF2B5EF4-FFF2-40B4-BE49-F238E27FC236}">
                <a16:creationId xmlns:a16="http://schemas.microsoft.com/office/drawing/2014/main" id="{1E981822-48E7-6AA8-B621-4260F932651B}"/>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5295F0AB-949A-3C81-A951-A1F6DA864BF6}"/>
              </a:ext>
            </a:extLst>
          </p:cNvPr>
          <p:cNvSpPr>
            <a:spLocks noGrp="1"/>
          </p:cNvSpPr>
          <p:nvPr>
            <p:ph type="sldNum" sz="quarter" idx="12"/>
          </p:nvPr>
        </p:nvSpPr>
        <p:spPr/>
        <p:txBody>
          <a:bodyPr/>
          <a:lstStyle/>
          <a:p>
            <a:fld id="{10FD2588-84B5-4C0B-9F9F-076209099F69}" type="slidenum">
              <a:rPr lang="en-IL" smtClean="0"/>
              <a:t>‹#›</a:t>
            </a:fld>
            <a:endParaRPr lang="en-IL"/>
          </a:p>
        </p:txBody>
      </p:sp>
    </p:spTree>
    <p:extLst>
      <p:ext uri="{BB962C8B-B14F-4D97-AF65-F5344CB8AC3E}">
        <p14:creationId xmlns:p14="http://schemas.microsoft.com/office/powerpoint/2010/main" val="391468670"/>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27D58-B880-E7F0-0E19-6834EAFBAFAD}"/>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E90F8B12-4A6C-61B3-5573-A5CAEFFF1D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4C025CFF-F70E-F9F3-835F-D65F3E891D80}"/>
              </a:ext>
            </a:extLst>
          </p:cNvPr>
          <p:cNvSpPr>
            <a:spLocks noGrp="1"/>
          </p:cNvSpPr>
          <p:nvPr>
            <p:ph type="dt" sz="half" idx="10"/>
          </p:nvPr>
        </p:nvSpPr>
        <p:spPr/>
        <p:txBody>
          <a:bodyPr/>
          <a:lstStyle/>
          <a:p>
            <a:fld id="{CF9EEFAC-ACFE-4911-A9C5-73CD276AEB1C}" type="datetimeFigureOut">
              <a:rPr lang="en-IL" smtClean="0"/>
              <a:t>02/16/2025</a:t>
            </a:fld>
            <a:endParaRPr lang="en-IL"/>
          </a:p>
        </p:txBody>
      </p:sp>
      <p:sp>
        <p:nvSpPr>
          <p:cNvPr id="5" name="Footer Placeholder 4">
            <a:extLst>
              <a:ext uri="{FF2B5EF4-FFF2-40B4-BE49-F238E27FC236}">
                <a16:creationId xmlns:a16="http://schemas.microsoft.com/office/drawing/2014/main" id="{9E278BBF-21F0-81D3-F726-F7153D557E4E}"/>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2375FED0-A9C7-36A9-7137-32FB96258930}"/>
              </a:ext>
            </a:extLst>
          </p:cNvPr>
          <p:cNvSpPr>
            <a:spLocks noGrp="1"/>
          </p:cNvSpPr>
          <p:nvPr>
            <p:ph type="sldNum" sz="quarter" idx="12"/>
          </p:nvPr>
        </p:nvSpPr>
        <p:spPr/>
        <p:txBody>
          <a:bodyPr/>
          <a:lstStyle/>
          <a:p>
            <a:fld id="{10FD2588-84B5-4C0B-9F9F-076209099F69}" type="slidenum">
              <a:rPr lang="en-IL" smtClean="0"/>
              <a:t>‹#›</a:t>
            </a:fld>
            <a:endParaRPr lang="en-IL"/>
          </a:p>
        </p:txBody>
      </p:sp>
    </p:spTree>
    <p:extLst>
      <p:ext uri="{BB962C8B-B14F-4D97-AF65-F5344CB8AC3E}">
        <p14:creationId xmlns:p14="http://schemas.microsoft.com/office/powerpoint/2010/main" val="3525897037"/>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49DBAD-E059-B26E-6AAF-F27F88376B88}"/>
              </a:ext>
            </a:extLst>
          </p:cNvPr>
          <p:cNvSpPr>
            <a:spLocks noGrp="1"/>
          </p:cNvSpPr>
          <p:nvPr>
            <p:ph type="title" orient="vert"/>
          </p:nvPr>
        </p:nvSpPr>
        <p:spPr>
          <a:xfrm>
            <a:off x="17445256" y="730250"/>
            <a:ext cx="5256431" cy="11623676"/>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A69E1F06-BDCD-A6DA-0431-B320FC118B49}"/>
              </a:ext>
            </a:extLst>
          </p:cNvPr>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437BD85B-CD76-ED7B-2EBC-B531636B8E19}"/>
              </a:ext>
            </a:extLst>
          </p:cNvPr>
          <p:cNvSpPr>
            <a:spLocks noGrp="1"/>
          </p:cNvSpPr>
          <p:nvPr>
            <p:ph type="dt" sz="half" idx="10"/>
          </p:nvPr>
        </p:nvSpPr>
        <p:spPr/>
        <p:txBody>
          <a:bodyPr/>
          <a:lstStyle/>
          <a:p>
            <a:fld id="{CF9EEFAC-ACFE-4911-A9C5-73CD276AEB1C}" type="datetimeFigureOut">
              <a:rPr lang="en-IL" smtClean="0"/>
              <a:t>02/16/2025</a:t>
            </a:fld>
            <a:endParaRPr lang="en-IL"/>
          </a:p>
        </p:txBody>
      </p:sp>
      <p:sp>
        <p:nvSpPr>
          <p:cNvPr id="5" name="Footer Placeholder 4">
            <a:extLst>
              <a:ext uri="{FF2B5EF4-FFF2-40B4-BE49-F238E27FC236}">
                <a16:creationId xmlns:a16="http://schemas.microsoft.com/office/drawing/2014/main" id="{065EE73C-5DFE-33C3-D38A-2722C2F99330}"/>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B69AF5F0-0537-4989-DF94-9183EA5493A5}"/>
              </a:ext>
            </a:extLst>
          </p:cNvPr>
          <p:cNvSpPr>
            <a:spLocks noGrp="1"/>
          </p:cNvSpPr>
          <p:nvPr>
            <p:ph type="sldNum" sz="quarter" idx="12"/>
          </p:nvPr>
        </p:nvSpPr>
        <p:spPr/>
        <p:txBody>
          <a:bodyPr/>
          <a:lstStyle/>
          <a:p>
            <a:fld id="{10FD2588-84B5-4C0B-9F9F-076209099F69}" type="slidenum">
              <a:rPr lang="en-IL" smtClean="0"/>
              <a:t>‹#›</a:t>
            </a:fld>
            <a:endParaRPr lang="en-IL"/>
          </a:p>
        </p:txBody>
      </p:sp>
    </p:spTree>
    <p:extLst>
      <p:ext uri="{BB962C8B-B14F-4D97-AF65-F5344CB8AC3E}">
        <p14:creationId xmlns:p14="http://schemas.microsoft.com/office/powerpoint/2010/main" val="1022856925"/>
      </p:ext>
    </p:extLst>
  </p:cSld>
  <p:clrMapOvr>
    <a:masterClrMapping/>
  </p:clrMapOvr>
  <p:hf sldNum="0"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BC1D9035-5731-7DE8-F645-B8CD1473BBA2}"/>
              </a:ext>
            </a:extLst>
          </p:cNvPr>
          <p:cNvSpPr/>
          <p:nvPr userDrawn="1"/>
        </p:nvSpPr>
        <p:spPr>
          <a:xfrm>
            <a:off x="0" y="0"/>
            <a:ext cx="24377650" cy="1084217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400"/>
          </a:p>
        </p:txBody>
      </p:sp>
    </p:spTree>
    <p:extLst>
      <p:ext uri="{BB962C8B-B14F-4D97-AF65-F5344CB8AC3E}">
        <p14:creationId xmlns:p14="http://schemas.microsoft.com/office/powerpoint/2010/main" val="183831682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1.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3.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4.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6.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image" Target="../media/image5.png"/><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theme" Target="../theme/theme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6796557"/>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74" r:id="rId6"/>
  </p:sldLayoutIdLst>
  <p:hf sldNum="0" hdr="0" ftr="0" dt="0"/>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chemeClr val="tx1"/>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7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תמונה 6">
            <a:extLst>
              <a:ext uri="{FF2B5EF4-FFF2-40B4-BE49-F238E27FC236}">
                <a16:creationId xmlns:a16="http://schemas.microsoft.com/office/drawing/2014/main" id="{2FAFAB2D-6C13-DD57-4F2F-05CBEFAC13C3}"/>
              </a:ext>
            </a:extLst>
          </p:cNvPr>
          <p:cNvPicPr>
            <a:picLocks noChangeAspect="1"/>
          </p:cNvPicPr>
          <p:nvPr userDrawn="1"/>
        </p:nvPicPr>
        <p:blipFill>
          <a:blip r:embed="rId13"/>
          <a:stretch>
            <a:fillRect/>
          </a:stretch>
        </p:blipFill>
        <p:spPr>
          <a:xfrm>
            <a:off x="0" y="0"/>
            <a:ext cx="24426903" cy="13716000"/>
          </a:xfrm>
          <a:prstGeom prst="rect">
            <a:avLst/>
          </a:prstGeom>
        </p:spPr>
      </p:pic>
      <p:sp>
        <p:nvSpPr>
          <p:cNvPr id="2" name="מציין מיקום של כותרת 1">
            <a:extLst>
              <a:ext uri="{FF2B5EF4-FFF2-40B4-BE49-F238E27FC236}">
                <a16:creationId xmlns:a16="http://schemas.microsoft.com/office/drawing/2014/main" id="{1875BF55-3816-5557-36A7-EC99A5F17457}"/>
              </a:ext>
            </a:extLst>
          </p:cNvPr>
          <p:cNvSpPr>
            <a:spLocks noGrp="1"/>
          </p:cNvSpPr>
          <p:nvPr>
            <p:ph type="title"/>
          </p:nvPr>
        </p:nvSpPr>
        <p:spPr>
          <a:xfrm>
            <a:off x="1676400" y="730250"/>
            <a:ext cx="21024850" cy="2651125"/>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F8F7A06-A1F1-3450-E6D5-14FBB4665B2F}"/>
              </a:ext>
            </a:extLst>
          </p:cNvPr>
          <p:cNvSpPr>
            <a:spLocks noGrp="1"/>
          </p:cNvSpPr>
          <p:nvPr>
            <p:ph type="body" idx="1"/>
          </p:nvPr>
        </p:nvSpPr>
        <p:spPr>
          <a:xfrm>
            <a:off x="1676400" y="3651250"/>
            <a:ext cx="21024850" cy="8702675"/>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AB3F9F1-54E7-D478-2DBB-B01C3DA62E22}"/>
              </a:ext>
            </a:extLst>
          </p:cNvPr>
          <p:cNvSpPr>
            <a:spLocks noGrp="1"/>
          </p:cNvSpPr>
          <p:nvPr>
            <p:ph type="dt" sz="half" idx="2"/>
          </p:nvPr>
        </p:nvSpPr>
        <p:spPr>
          <a:xfrm>
            <a:off x="17216438" y="12712700"/>
            <a:ext cx="5484812" cy="730250"/>
          </a:xfrm>
          <a:prstGeom prst="rect">
            <a:avLst/>
          </a:prstGeom>
        </p:spPr>
        <p:txBody>
          <a:bodyPr vert="horz" lIns="91440" tIns="45720" rIns="91440" bIns="45720" rtlCol="1" anchor="ctr"/>
          <a:lstStyle>
            <a:lvl1pPr algn="r">
              <a:defRPr sz="1200">
                <a:solidFill>
                  <a:schemeClr val="tx1">
                    <a:tint val="75000"/>
                  </a:schemeClr>
                </a:solidFill>
              </a:defRPr>
            </a:lvl1pPr>
          </a:lstStyle>
          <a:p>
            <a:fld id="{9E7B201A-217D-462E-965A-6E5A70168192}"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3986D08C-B7AB-89B3-3D22-57BE0F8831E8}"/>
              </a:ext>
            </a:extLst>
          </p:cNvPr>
          <p:cNvSpPr>
            <a:spLocks noGrp="1"/>
          </p:cNvSpPr>
          <p:nvPr>
            <p:ph type="ftr" sz="quarter" idx="3"/>
          </p:nvPr>
        </p:nvSpPr>
        <p:spPr>
          <a:xfrm>
            <a:off x="8075613" y="12712700"/>
            <a:ext cx="8226425" cy="730250"/>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66C2AFB6-A03E-D184-7592-E1D67E8E2487}"/>
              </a:ext>
            </a:extLst>
          </p:cNvPr>
          <p:cNvSpPr>
            <a:spLocks noGrp="1"/>
          </p:cNvSpPr>
          <p:nvPr>
            <p:ph type="sldNum" sz="quarter" idx="4"/>
          </p:nvPr>
        </p:nvSpPr>
        <p:spPr>
          <a:xfrm>
            <a:off x="1676400" y="12712700"/>
            <a:ext cx="5484813" cy="730250"/>
          </a:xfrm>
          <a:prstGeom prst="rect">
            <a:avLst/>
          </a:prstGeom>
        </p:spPr>
        <p:txBody>
          <a:bodyPr vert="horz" lIns="91440" tIns="45720" rIns="91440" bIns="45720" rtlCol="1" anchor="ctr"/>
          <a:lstStyle>
            <a:lvl1pPr algn="l">
              <a:defRPr sz="1200">
                <a:solidFill>
                  <a:schemeClr val="tx1">
                    <a:tint val="75000"/>
                  </a:schemeClr>
                </a:solidFill>
              </a:defRPr>
            </a:lvl1pPr>
          </a:lstStyle>
          <a:p>
            <a:fld id="{8C012467-30ED-40E1-A03D-9B4F3B58CD4B}" type="slidenum">
              <a:rPr lang="he-IL" smtClean="0"/>
              <a:t>‹#›</a:t>
            </a:fld>
            <a:endParaRPr lang="he-IL"/>
          </a:p>
        </p:txBody>
      </p:sp>
    </p:spTree>
    <p:extLst>
      <p:ext uri="{BB962C8B-B14F-4D97-AF65-F5344CB8AC3E}">
        <p14:creationId xmlns:p14="http://schemas.microsoft.com/office/powerpoint/2010/main" val="900887181"/>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70C1DCD0-1B7F-2C38-1EFE-AB57E105DF6B}"/>
              </a:ext>
            </a:extLst>
          </p:cNvPr>
          <p:cNvPicPr>
            <a:picLocks noChangeAspect="1"/>
          </p:cNvPicPr>
          <p:nvPr userDrawn="1"/>
        </p:nvPicPr>
        <p:blipFill>
          <a:blip r:embed="rId13"/>
          <a:stretch>
            <a:fillRect/>
          </a:stretch>
        </p:blipFill>
        <p:spPr>
          <a:xfrm>
            <a:off x="0" y="0"/>
            <a:ext cx="24384000" cy="13716000"/>
          </a:xfrm>
          <a:prstGeom prst="rect">
            <a:avLst/>
          </a:prstGeom>
        </p:spPr>
      </p:pic>
      <p:sp>
        <p:nvSpPr>
          <p:cNvPr id="2" name="מציין מיקום של כותרת 1">
            <a:extLst>
              <a:ext uri="{FF2B5EF4-FFF2-40B4-BE49-F238E27FC236}">
                <a16:creationId xmlns:a16="http://schemas.microsoft.com/office/drawing/2014/main" id="{152DFACE-320C-5496-ED1A-AC7A919E7261}"/>
              </a:ext>
            </a:extLst>
          </p:cNvPr>
          <p:cNvSpPr>
            <a:spLocks noGrp="1"/>
          </p:cNvSpPr>
          <p:nvPr>
            <p:ph type="title"/>
          </p:nvPr>
        </p:nvSpPr>
        <p:spPr>
          <a:xfrm>
            <a:off x="1676400" y="730250"/>
            <a:ext cx="21024850" cy="2651125"/>
          </a:xfrm>
          <a:prstGeom prst="rect">
            <a:avLst/>
          </a:prstGeom>
        </p:spPr>
        <p:txBody>
          <a:bodyPr vert="horz" lIns="91440" tIns="45720" rIns="91440" bIns="45720" rtlCol="1" anchor="ctr">
            <a:normAutofit/>
          </a:bodyPr>
          <a:lstStyle/>
          <a:p>
            <a:r>
              <a:rPr lang="en-US" dirty="0"/>
              <a:t>THIS IS OPEN SANS HEADLINE</a:t>
            </a:r>
            <a:endParaRPr lang="he-IL" dirty="0"/>
          </a:p>
        </p:txBody>
      </p:sp>
      <p:sp>
        <p:nvSpPr>
          <p:cNvPr id="3" name="מציין מיקום טקסט 2">
            <a:extLst>
              <a:ext uri="{FF2B5EF4-FFF2-40B4-BE49-F238E27FC236}">
                <a16:creationId xmlns:a16="http://schemas.microsoft.com/office/drawing/2014/main" id="{8D208B54-B1CF-406F-6061-FA0C8209BB81}"/>
              </a:ext>
            </a:extLst>
          </p:cNvPr>
          <p:cNvSpPr>
            <a:spLocks noGrp="1"/>
          </p:cNvSpPr>
          <p:nvPr>
            <p:ph type="body" idx="1"/>
          </p:nvPr>
        </p:nvSpPr>
        <p:spPr>
          <a:xfrm>
            <a:off x="1676400" y="3651250"/>
            <a:ext cx="21024850" cy="8702675"/>
          </a:xfrm>
          <a:prstGeom prst="rect">
            <a:avLst/>
          </a:prstGeom>
        </p:spPr>
        <p:txBody>
          <a:bodyPr vert="horz" lIns="91440" tIns="45720" rIns="91440" bIns="45720" rtlCol="1">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Tree>
    <p:extLst>
      <p:ext uri="{BB962C8B-B14F-4D97-AF65-F5344CB8AC3E}">
        <p14:creationId xmlns:p14="http://schemas.microsoft.com/office/powerpoint/2010/main" val="708928068"/>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8E0F8A4C-8AE3-B28D-8AC8-84EC4142A695}"/>
              </a:ext>
            </a:extLst>
          </p:cNvPr>
          <p:cNvPicPr>
            <a:picLocks noChangeAspect="1"/>
          </p:cNvPicPr>
          <p:nvPr userDrawn="1"/>
        </p:nvPicPr>
        <p:blipFill>
          <a:blip r:embed="rId13">
            <a:alphaModFix amt="27000"/>
          </a:blip>
          <a:stretch>
            <a:fillRect/>
          </a:stretch>
        </p:blipFill>
        <p:spPr>
          <a:xfrm>
            <a:off x="0" y="0"/>
            <a:ext cx="24384000" cy="13716000"/>
          </a:xfrm>
          <a:prstGeom prst="rect">
            <a:avLst/>
          </a:prstGeom>
        </p:spPr>
      </p:pic>
      <p:sp>
        <p:nvSpPr>
          <p:cNvPr id="9" name="מלבן 8">
            <a:extLst>
              <a:ext uri="{FF2B5EF4-FFF2-40B4-BE49-F238E27FC236}">
                <a16:creationId xmlns:a16="http://schemas.microsoft.com/office/drawing/2014/main" id="{716F1647-646B-65C4-F16D-0687F743834F}"/>
              </a:ext>
            </a:extLst>
          </p:cNvPr>
          <p:cNvSpPr/>
          <p:nvPr userDrawn="1"/>
        </p:nvSpPr>
        <p:spPr>
          <a:xfrm>
            <a:off x="0" y="1"/>
            <a:ext cx="24377650" cy="457200"/>
          </a:xfrm>
          <a:prstGeom prst="rect">
            <a:avLst/>
          </a:prstGeom>
          <a:solidFill>
            <a:srgbClr val="72A45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he-IL">
              <a:latin typeface="Open Sans" panose="020B0606030504020204" pitchFamily="34" charset="0"/>
              <a:ea typeface="Open Sans" panose="020B0606030504020204" pitchFamily="34" charset="0"/>
            </a:endParaRPr>
          </a:p>
        </p:txBody>
      </p:sp>
      <p:sp>
        <p:nvSpPr>
          <p:cNvPr id="2" name="מציין מיקום של כותרת 1">
            <a:extLst>
              <a:ext uri="{FF2B5EF4-FFF2-40B4-BE49-F238E27FC236}">
                <a16:creationId xmlns:a16="http://schemas.microsoft.com/office/drawing/2014/main" id="{31E0521E-C2B1-39F0-C277-166CB94AD613}"/>
              </a:ext>
            </a:extLst>
          </p:cNvPr>
          <p:cNvSpPr>
            <a:spLocks noGrp="1"/>
          </p:cNvSpPr>
          <p:nvPr>
            <p:ph type="title"/>
          </p:nvPr>
        </p:nvSpPr>
        <p:spPr>
          <a:xfrm>
            <a:off x="2069432" y="815975"/>
            <a:ext cx="19924294" cy="1991059"/>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E67B488-88E9-E934-2558-396E5EC9E89D}"/>
              </a:ext>
            </a:extLst>
          </p:cNvPr>
          <p:cNvSpPr>
            <a:spLocks noGrp="1"/>
          </p:cNvSpPr>
          <p:nvPr>
            <p:ph type="body" idx="1"/>
          </p:nvPr>
        </p:nvSpPr>
        <p:spPr>
          <a:xfrm>
            <a:off x="2069432" y="3651255"/>
            <a:ext cx="19924294" cy="852469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cxnSp>
        <p:nvCxnSpPr>
          <p:cNvPr id="14" name="מחבר ישר 13">
            <a:extLst>
              <a:ext uri="{FF2B5EF4-FFF2-40B4-BE49-F238E27FC236}">
                <a16:creationId xmlns:a16="http://schemas.microsoft.com/office/drawing/2014/main" id="{B8565193-CED8-8B54-ACDC-96F618EBA2AB}"/>
              </a:ext>
            </a:extLst>
          </p:cNvPr>
          <p:cNvCxnSpPr>
            <a:cxnSpLocks/>
          </p:cNvCxnSpPr>
          <p:nvPr userDrawn="1"/>
        </p:nvCxnSpPr>
        <p:spPr>
          <a:xfrm>
            <a:off x="2069432" y="3080084"/>
            <a:ext cx="19924294" cy="0"/>
          </a:xfrm>
          <a:prstGeom prst="line">
            <a:avLst/>
          </a:prstGeom>
          <a:ln w="38100">
            <a:gradFill>
              <a:gsLst>
                <a:gs pos="0">
                  <a:schemeClr val="bg1">
                    <a:lumMod val="50000"/>
                  </a:schemeClr>
                </a:gs>
                <a:gs pos="100000">
                  <a:schemeClr val="bg1">
                    <a:lumMod val="85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9240516"/>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1E0521E-C2B1-39F0-C277-166CB94AD613}"/>
              </a:ext>
            </a:extLst>
          </p:cNvPr>
          <p:cNvSpPr>
            <a:spLocks noGrp="1"/>
          </p:cNvSpPr>
          <p:nvPr>
            <p:ph type="title"/>
          </p:nvPr>
        </p:nvSpPr>
        <p:spPr>
          <a:xfrm>
            <a:off x="1676400" y="730250"/>
            <a:ext cx="21024850" cy="2651125"/>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E67B488-88E9-E934-2558-396E5EC9E89D}"/>
              </a:ext>
            </a:extLst>
          </p:cNvPr>
          <p:cNvSpPr>
            <a:spLocks noGrp="1"/>
          </p:cNvSpPr>
          <p:nvPr>
            <p:ph type="body" idx="1"/>
          </p:nvPr>
        </p:nvSpPr>
        <p:spPr>
          <a:xfrm>
            <a:off x="1676400" y="3651250"/>
            <a:ext cx="21024850" cy="8702675"/>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7AC9884-12EE-4942-D667-CB135FB35BF0}"/>
              </a:ext>
            </a:extLst>
          </p:cNvPr>
          <p:cNvSpPr>
            <a:spLocks noGrp="1"/>
          </p:cNvSpPr>
          <p:nvPr>
            <p:ph type="dt" sz="half" idx="2"/>
          </p:nvPr>
        </p:nvSpPr>
        <p:spPr>
          <a:xfrm>
            <a:off x="17216438" y="12712700"/>
            <a:ext cx="5484812" cy="730250"/>
          </a:xfrm>
          <a:prstGeom prst="rect">
            <a:avLst/>
          </a:prstGeom>
        </p:spPr>
        <p:txBody>
          <a:bodyPr vert="horz" lIns="91440" tIns="45720" rIns="91440" bIns="45720" rtlCol="1" anchor="ctr"/>
          <a:lstStyle>
            <a:lvl1pPr algn="r">
              <a:defRPr sz="1200">
                <a:solidFill>
                  <a:schemeClr val="tx1">
                    <a:tint val="75000"/>
                  </a:schemeClr>
                </a:solidFill>
              </a:defRPr>
            </a:lvl1pPr>
          </a:lstStyle>
          <a:p>
            <a:fld id="{1E08B6E1-AFEE-4E34-B495-1A9B81C9BFB0}" type="datetimeFigureOut">
              <a:rPr lang="he-IL" smtClean="0"/>
              <a:t>י"ח/שבט/תשפ"ה</a:t>
            </a:fld>
            <a:endParaRPr lang="he-IL"/>
          </a:p>
        </p:txBody>
      </p:sp>
      <p:sp>
        <p:nvSpPr>
          <p:cNvPr id="5" name="מציין מיקום של כותרת תחתונה 4">
            <a:extLst>
              <a:ext uri="{FF2B5EF4-FFF2-40B4-BE49-F238E27FC236}">
                <a16:creationId xmlns:a16="http://schemas.microsoft.com/office/drawing/2014/main" id="{C7197E65-D5AD-84BD-E975-3DECF2E6A748}"/>
              </a:ext>
            </a:extLst>
          </p:cNvPr>
          <p:cNvSpPr>
            <a:spLocks noGrp="1"/>
          </p:cNvSpPr>
          <p:nvPr>
            <p:ph type="ftr" sz="quarter" idx="3"/>
          </p:nvPr>
        </p:nvSpPr>
        <p:spPr>
          <a:xfrm>
            <a:off x="8075613" y="12712700"/>
            <a:ext cx="8226425" cy="730250"/>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C4A4C9FC-7D86-3387-9B68-F7D6F665D918}"/>
              </a:ext>
            </a:extLst>
          </p:cNvPr>
          <p:cNvSpPr>
            <a:spLocks noGrp="1"/>
          </p:cNvSpPr>
          <p:nvPr>
            <p:ph type="sldNum" sz="quarter" idx="4"/>
          </p:nvPr>
        </p:nvSpPr>
        <p:spPr>
          <a:xfrm>
            <a:off x="1676400" y="12712700"/>
            <a:ext cx="5484813" cy="730250"/>
          </a:xfrm>
          <a:prstGeom prst="rect">
            <a:avLst/>
          </a:prstGeom>
        </p:spPr>
        <p:txBody>
          <a:bodyPr vert="horz" lIns="91440" tIns="45720" rIns="91440" bIns="45720" rtlCol="1" anchor="ctr"/>
          <a:lstStyle>
            <a:lvl1pPr algn="l">
              <a:defRPr sz="1200">
                <a:solidFill>
                  <a:schemeClr val="tx1">
                    <a:tint val="75000"/>
                  </a:schemeClr>
                </a:solidFill>
              </a:defRPr>
            </a:lvl1pPr>
          </a:lstStyle>
          <a:p>
            <a:fld id="{2EA0C6B8-655E-4CDA-96F8-F268A39EAC59}" type="slidenum">
              <a:rPr lang="he-IL" smtClean="0"/>
              <a:t>‹#›</a:t>
            </a:fld>
            <a:endParaRPr lang="he-IL"/>
          </a:p>
        </p:txBody>
      </p:sp>
      <p:pic>
        <p:nvPicPr>
          <p:cNvPr id="9" name="תמונה 8">
            <a:extLst>
              <a:ext uri="{FF2B5EF4-FFF2-40B4-BE49-F238E27FC236}">
                <a16:creationId xmlns:a16="http://schemas.microsoft.com/office/drawing/2014/main" id="{61FD7C88-C17F-EC8B-0F2A-A1DF4C6FA33A}"/>
              </a:ext>
            </a:extLst>
          </p:cNvPr>
          <p:cNvPicPr>
            <a:picLocks noChangeAspect="1"/>
          </p:cNvPicPr>
          <p:nvPr userDrawn="1"/>
        </p:nvPicPr>
        <p:blipFill>
          <a:blip r:embed="rId13"/>
          <a:stretch>
            <a:fillRect/>
          </a:stretch>
        </p:blipFill>
        <p:spPr>
          <a:xfrm>
            <a:off x="0" y="-126666"/>
            <a:ext cx="24135347" cy="13576133"/>
          </a:xfrm>
          <a:prstGeom prst="rect">
            <a:avLst/>
          </a:prstGeom>
        </p:spPr>
      </p:pic>
      <p:sp>
        <p:nvSpPr>
          <p:cNvPr id="10" name="מלבן 9">
            <a:extLst>
              <a:ext uri="{FF2B5EF4-FFF2-40B4-BE49-F238E27FC236}">
                <a16:creationId xmlns:a16="http://schemas.microsoft.com/office/drawing/2014/main" id="{0A638153-EF09-A719-4C8F-8298BFEF34C2}"/>
              </a:ext>
            </a:extLst>
          </p:cNvPr>
          <p:cNvSpPr/>
          <p:nvPr userDrawn="1"/>
        </p:nvSpPr>
        <p:spPr>
          <a:xfrm>
            <a:off x="1106905" y="1515979"/>
            <a:ext cx="19154274" cy="1039729"/>
          </a:xfrm>
          <a:prstGeom prst="rect">
            <a:avLst/>
          </a:prstGeom>
          <a:solidFill>
            <a:srgbClr val="72A45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026778169"/>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תמונה 6">
            <a:extLst>
              <a:ext uri="{FF2B5EF4-FFF2-40B4-BE49-F238E27FC236}">
                <a16:creationId xmlns:a16="http://schemas.microsoft.com/office/drawing/2014/main" id="{2AA9FA92-53AB-A16C-2F07-76F4B5D907D6}"/>
              </a:ext>
            </a:extLst>
          </p:cNvPr>
          <p:cNvPicPr>
            <a:picLocks noChangeAspect="1"/>
          </p:cNvPicPr>
          <p:nvPr userDrawn="1"/>
        </p:nvPicPr>
        <p:blipFill>
          <a:blip r:embed="rId14"/>
          <a:stretch>
            <a:fillRect/>
          </a:stretch>
        </p:blipFill>
        <p:spPr>
          <a:xfrm>
            <a:off x="0" y="0"/>
            <a:ext cx="24377650" cy="13712428"/>
          </a:xfrm>
          <a:prstGeom prst="rect">
            <a:avLst/>
          </a:prstGeom>
        </p:spPr>
      </p:pic>
      <p:sp>
        <p:nvSpPr>
          <p:cNvPr id="8" name="מלבן 7">
            <a:extLst>
              <a:ext uri="{FF2B5EF4-FFF2-40B4-BE49-F238E27FC236}">
                <a16:creationId xmlns:a16="http://schemas.microsoft.com/office/drawing/2014/main" id="{32EDE1A4-48BE-F5E9-6824-E58FDCC726E1}"/>
              </a:ext>
            </a:extLst>
          </p:cNvPr>
          <p:cNvSpPr/>
          <p:nvPr userDrawn="1"/>
        </p:nvSpPr>
        <p:spPr>
          <a:xfrm>
            <a:off x="23746691" y="0"/>
            <a:ext cx="630959" cy="13716000"/>
          </a:xfrm>
          <a:prstGeom prst="rect">
            <a:avLst/>
          </a:prstGeom>
          <a:solidFill>
            <a:srgbClr val="0897B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מציין מיקום של כותרת 1">
            <a:extLst>
              <a:ext uri="{FF2B5EF4-FFF2-40B4-BE49-F238E27FC236}">
                <a16:creationId xmlns:a16="http://schemas.microsoft.com/office/drawing/2014/main" id="{05044DC3-DFF0-EF4E-8893-C63C0D8E2CF0}"/>
              </a:ext>
            </a:extLst>
          </p:cNvPr>
          <p:cNvSpPr>
            <a:spLocks noGrp="1"/>
          </p:cNvSpPr>
          <p:nvPr>
            <p:ph type="title"/>
          </p:nvPr>
        </p:nvSpPr>
        <p:spPr>
          <a:xfrm>
            <a:off x="1676400" y="730250"/>
            <a:ext cx="21024850" cy="2651125"/>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A2BF96F-57D1-E556-2A6B-E748A3C1903D}"/>
              </a:ext>
            </a:extLst>
          </p:cNvPr>
          <p:cNvSpPr>
            <a:spLocks noGrp="1"/>
          </p:cNvSpPr>
          <p:nvPr>
            <p:ph type="body" idx="1"/>
          </p:nvPr>
        </p:nvSpPr>
        <p:spPr>
          <a:xfrm>
            <a:off x="1676400" y="3651250"/>
            <a:ext cx="21024850" cy="8702675"/>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94D83DE-F241-9575-4065-2D3E3A623B4B}"/>
              </a:ext>
            </a:extLst>
          </p:cNvPr>
          <p:cNvSpPr>
            <a:spLocks noGrp="1"/>
          </p:cNvSpPr>
          <p:nvPr>
            <p:ph type="dt" sz="half" idx="2"/>
          </p:nvPr>
        </p:nvSpPr>
        <p:spPr>
          <a:xfrm>
            <a:off x="17216438" y="12712700"/>
            <a:ext cx="5484812" cy="730250"/>
          </a:xfrm>
          <a:prstGeom prst="rect">
            <a:avLst/>
          </a:prstGeom>
        </p:spPr>
        <p:txBody>
          <a:bodyPr vert="horz" lIns="91440" tIns="45720" rIns="91440" bIns="45720" rtlCol="1" anchor="ctr"/>
          <a:lstStyle>
            <a:lvl1pPr algn="r" rtl="0">
              <a:defRPr sz="1200">
                <a:solidFill>
                  <a:schemeClr val="tx1">
                    <a:tint val="75000"/>
                  </a:schemeClr>
                </a:solidFill>
                <a:latin typeface="Open Sans" panose="020B0606030504020204" pitchFamily="34" charset="0"/>
                <a:ea typeface="Open Sans" panose="020B0606030504020204" pitchFamily="34" charset="0"/>
              </a:defRPr>
            </a:lvl1pPr>
          </a:lstStyle>
          <a:p>
            <a:fld id="{BA84CA7B-255D-47E7-973C-0508BCCEBBF7}" type="datetimeFigureOut">
              <a:rPr lang="he-IL" smtClean="0"/>
              <a:pPr/>
              <a:t>י"ח/שבט/תשפ"ה</a:t>
            </a:fld>
            <a:endParaRPr lang="he-IL"/>
          </a:p>
        </p:txBody>
      </p:sp>
      <p:sp>
        <p:nvSpPr>
          <p:cNvPr id="5" name="מציין מיקום של כותרת תחתונה 4">
            <a:extLst>
              <a:ext uri="{FF2B5EF4-FFF2-40B4-BE49-F238E27FC236}">
                <a16:creationId xmlns:a16="http://schemas.microsoft.com/office/drawing/2014/main" id="{939C3473-997E-269C-F93B-359FA9C5AFE5}"/>
              </a:ext>
            </a:extLst>
          </p:cNvPr>
          <p:cNvSpPr>
            <a:spLocks noGrp="1"/>
          </p:cNvSpPr>
          <p:nvPr>
            <p:ph type="ftr" sz="quarter" idx="3"/>
          </p:nvPr>
        </p:nvSpPr>
        <p:spPr>
          <a:xfrm>
            <a:off x="8075613" y="12712700"/>
            <a:ext cx="8226425" cy="730250"/>
          </a:xfrm>
          <a:prstGeom prst="rect">
            <a:avLst/>
          </a:prstGeom>
        </p:spPr>
        <p:txBody>
          <a:bodyPr vert="horz" lIns="91440" tIns="45720" rIns="91440" bIns="45720" rtlCol="1" anchor="ctr"/>
          <a:lstStyle>
            <a:lvl1pPr algn="ctr" rtl="0">
              <a:defRPr sz="1200">
                <a:solidFill>
                  <a:schemeClr val="tx1">
                    <a:tint val="75000"/>
                  </a:schemeClr>
                </a:solidFill>
                <a:latin typeface="Open Sans" panose="020B0606030504020204" pitchFamily="34" charset="0"/>
                <a:ea typeface="Open Sans" panose="020B0606030504020204" pitchFamily="34" charset="0"/>
              </a:defRPr>
            </a:lvl1pPr>
          </a:lstStyle>
          <a:p>
            <a:endParaRPr lang="he-IL"/>
          </a:p>
        </p:txBody>
      </p:sp>
      <p:sp>
        <p:nvSpPr>
          <p:cNvPr id="6" name="מציין מיקום של מספר שקופית 5">
            <a:extLst>
              <a:ext uri="{FF2B5EF4-FFF2-40B4-BE49-F238E27FC236}">
                <a16:creationId xmlns:a16="http://schemas.microsoft.com/office/drawing/2014/main" id="{2A021BF7-75F4-6058-AA81-D344B49182AD}"/>
              </a:ext>
            </a:extLst>
          </p:cNvPr>
          <p:cNvSpPr>
            <a:spLocks noGrp="1"/>
          </p:cNvSpPr>
          <p:nvPr>
            <p:ph type="sldNum" sz="quarter" idx="4"/>
          </p:nvPr>
        </p:nvSpPr>
        <p:spPr>
          <a:xfrm>
            <a:off x="1676400" y="12712700"/>
            <a:ext cx="5484813" cy="730250"/>
          </a:xfrm>
          <a:prstGeom prst="rect">
            <a:avLst/>
          </a:prstGeom>
        </p:spPr>
        <p:txBody>
          <a:bodyPr vert="horz" lIns="91440" tIns="45720" rIns="91440" bIns="45720" rtlCol="1" anchor="ctr"/>
          <a:lstStyle>
            <a:lvl1pPr algn="l" rtl="0">
              <a:defRPr sz="1200">
                <a:solidFill>
                  <a:schemeClr val="tx1">
                    <a:tint val="75000"/>
                  </a:schemeClr>
                </a:solidFill>
                <a:latin typeface="Open Sans" panose="020B0606030504020204" pitchFamily="34" charset="0"/>
                <a:ea typeface="Open Sans" panose="020B0606030504020204" pitchFamily="34" charset="0"/>
              </a:defRPr>
            </a:lvl1pPr>
          </a:lstStyle>
          <a:p>
            <a:fld id="{74725577-09F3-4706-AA03-7A3B9D461D99}" type="slidenum">
              <a:rPr lang="he-IL" smtClean="0"/>
              <a:pPr/>
              <a:t>‹#›</a:t>
            </a:fld>
            <a:endParaRPr lang="he-IL"/>
          </a:p>
        </p:txBody>
      </p:sp>
    </p:spTree>
    <p:extLst>
      <p:ext uri="{BB962C8B-B14F-4D97-AF65-F5344CB8AC3E}">
        <p14:creationId xmlns:p14="http://schemas.microsoft.com/office/powerpoint/2010/main" val="1703656773"/>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50" r:id="rId12"/>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7773488" y="6156"/>
            <a:ext cx="15385282" cy="1235224"/>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Espace réservé du texte 2"/>
          <p:cNvSpPr>
            <a:spLocks noGrp="1"/>
          </p:cNvSpPr>
          <p:nvPr>
            <p:ph type="body" idx="1"/>
          </p:nvPr>
        </p:nvSpPr>
        <p:spPr>
          <a:xfrm>
            <a:off x="1218883" y="3200403"/>
            <a:ext cx="21939885" cy="905192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57946193"/>
      </p:ext>
    </p:extLst>
  </p:cSld>
  <p:clrMap bg1="lt1" tx1="dk1" bg2="lt2" tx2="dk2" accent1="accent1" accent2="accent2" accent3="accent3" accent4="accent4" accent5="accent5" accent6="accent6" hlink="hlink" folHlink="folHlink"/>
  <p:sldLayoutIdLst>
    <p:sldLayoutId id="2147483877" r:id="rId1"/>
  </p:sldLayoutIdLst>
  <p:hf sldNum="0" hdr="0" ftr="0" dt="0"/>
  <p:txStyles>
    <p:titleStyle>
      <a:lvl1pPr algn="r" defTabSz="1828251" rtl="0" eaLnBrk="1" latinLnBrk="0" hangingPunct="1">
        <a:spcBef>
          <a:spcPct val="0"/>
        </a:spcBef>
        <a:buNone/>
        <a:defRPr sz="6398" b="1" kern="1200" cap="small" normalizeH="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685593" indent="-685593" algn="l" defTabSz="1828251" rtl="0" eaLnBrk="1" latinLnBrk="0" hangingPunct="1">
        <a:spcBef>
          <a:spcPct val="20000"/>
        </a:spcBef>
        <a:buFont typeface="Arial" pitchFamily="34" charset="0"/>
        <a:buChar char="•"/>
        <a:defRPr sz="6398"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1485455" indent="-571331" algn="l" defTabSz="1828251" rtl="0" eaLnBrk="1" latinLnBrk="0" hangingPunct="1">
        <a:spcBef>
          <a:spcPct val="20000"/>
        </a:spcBef>
        <a:buFont typeface="Arial" pitchFamily="34" charset="0"/>
        <a:buChar char="–"/>
        <a:defRPr sz="55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2285313" indent="-457064" algn="l" defTabSz="1828251" rtl="0" eaLnBrk="1" latinLnBrk="0" hangingPunct="1">
        <a:spcBef>
          <a:spcPct val="20000"/>
        </a:spcBef>
        <a:buFont typeface="Arial" pitchFamily="34" charset="0"/>
        <a:buChar char="•"/>
        <a:defRPr sz="47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199440" indent="-457064" algn="l" defTabSz="1828251" rtl="0" eaLnBrk="1" latinLnBrk="0" hangingPunct="1">
        <a:spcBef>
          <a:spcPct val="20000"/>
        </a:spcBef>
        <a:buFont typeface="Arial" pitchFamily="34" charset="0"/>
        <a:buChar char="–"/>
        <a:defRPr sz="39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4113567" indent="-457064" algn="l" defTabSz="1828251" rtl="0" eaLnBrk="1" latinLnBrk="0" hangingPunct="1">
        <a:spcBef>
          <a:spcPct val="20000"/>
        </a:spcBef>
        <a:buFont typeface="Arial" pitchFamily="34" charset="0"/>
        <a:buChar char="»"/>
        <a:defRPr sz="39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5027691" indent="-457064" algn="l" defTabSz="1828251" rtl="0" eaLnBrk="1" latinLnBrk="0" hangingPunct="1">
        <a:spcBef>
          <a:spcPct val="20000"/>
        </a:spcBef>
        <a:buFont typeface="Arial" pitchFamily="34" charset="0"/>
        <a:buChar char="•"/>
        <a:defRPr sz="3999" kern="1200">
          <a:solidFill>
            <a:schemeClr val="tx1"/>
          </a:solidFill>
          <a:latin typeface="+mn-lt"/>
          <a:ea typeface="+mn-ea"/>
          <a:cs typeface="+mn-cs"/>
        </a:defRPr>
      </a:lvl6pPr>
      <a:lvl7pPr marL="5941818" indent="-457064" algn="l" defTabSz="1828251" rtl="0" eaLnBrk="1" latinLnBrk="0" hangingPunct="1">
        <a:spcBef>
          <a:spcPct val="20000"/>
        </a:spcBef>
        <a:buFont typeface="Arial" pitchFamily="34" charset="0"/>
        <a:buChar char="•"/>
        <a:defRPr sz="3999" kern="1200">
          <a:solidFill>
            <a:schemeClr val="tx1"/>
          </a:solidFill>
          <a:latin typeface="+mn-lt"/>
          <a:ea typeface="+mn-ea"/>
          <a:cs typeface="+mn-cs"/>
        </a:defRPr>
      </a:lvl7pPr>
      <a:lvl8pPr marL="6855944" indent="-457064" algn="l" defTabSz="1828251" rtl="0" eaLnBrk="1" latinLnBrk="0" hangingPunct="1">
        <a:spcBef>
          <a:spcPct val="20000"/>
        </a:spcBef>
        <a:buFont typeface="Arial" pitchFamily="34" charset="0"/>
        <a:buChar char="•"/>
        <a:defRPr sz="3999" kern="1200">
          <a:solidFill>
            <a:schemeClr val="tx1"/>
          </a:solidFill>
          <a:latin typeface="+mn-lt"/>
          <a:ea typeface="+mn-ea"/>
          <a:cs typeface="+mn-cs"/>
        </a:defRPr>
      </a:lvl8pPr>
      <a:lvl9pPr marL="7770069" indent="-457064" algn="l" defTabSz="1828251" rtl="0" eaLnBrk="1" latinLnBrk="0" hangingPunct="1">
        <a:spcBef>
          <a:spcPct val="20000"/>
        </a:spcBef>
        <a:buFont typeface="Arial" pitchFamily="34" charset="0"/>
        <a:buChar char="•"/>
        <a:defRPr sz="3999" kern="1200">
          <a:solidFill>
            <a:schemeClr val="tx1"/>
          </a:solidFill>
          <a:latin typeface="+mn-lt"/>
          <a:ea typeface="+mn-ea"/>
          <a:cs typeface="+mn-cs"/>
        </a:defRPr>
      </a:lvl9pPr>
    </p:bodyStyle>
    <p:otherStyle>
      <a:defPPr>
        <a:defRPr lang="fr-FR"/>
      </a:defPPr>
      <a:lvl1pPr marL="0" algn="l" defTabSz="1828251" rtl="0" eaLnBrk="1" latinLnBrk="0" hangingPunct="1">
        <a:defRPr sz="3599" kern="1200">
          <a:solidFill>
            <a:schemeClr val="tx1"/>
          </a:solidFill>
          <a:latin typeface="+mn-lt"/>
          <a:ea typeface="+mn-ea"/>
          <a:cs typeface="+mn-cs"/>
        </a:defRPr>
      </a:lvl1pPr>
      <a:lvl2pPr marL="914127" algn="l" defTabSz="1828251" rtl="0" eaLnBrk="1" latinLnBrk="0" hangingPunct="1">
        <a:defRPr sz="3599" kern="1200">
          <a:solidFill>
            <a:schemeClr val="tx1"/>
          </a:solidFill>
          <a:latin typeface="+mn-lt"/>
          <a:ea typeface="+mn-ea"/>
          <a:cs typeface="+mn-cs"/>
        </a:defRPr>
      </a:lvl2pPr>
      <a:lvl3pPr marL="1828251" algn="l" defTabSz="1828251" rtl="0" eaLnBrk="1" latinLnBrk="0" hangingPunct="1">
        <a:defRPr sz="3599" kern="1200">
          <a:solidFill>
            <a:schemeClr val="tx1"/>
          </a:solidFill>
          <a:latin typeface="+mn-lt"/>
          <a:ea typeface="+mn-ea"/>
          <a:cs typeface="+mn-cs"/>
        </a:defRPr>
      </a:lvl3pPr>
      <a:lvl4pPr marL="2742378" algn="l" defTabSz="1828251" rtl="0" eaLnBrk="1" latinLnBrk="0" hangingPunct="1">
        <a:defRPr sz="3599" kern="1200">
          <a:solidFill>
            <a:schemeClr val="tx1"/>
          </a:solidFill>
          <a:latin typeface="+mn-lt"/>
          <a:ea typeface="+mn-ea"/>
          <a:cs typeface="+mn-cs"/>
        </a:defRPr>
      </a:lvl4pPr>
      <a:lvl5pPr marL="3656504" algn="l" defTabSz="1828251" rtl="0" eaLnBrk="1" latinLnBrk="0" hangingPunct="1">
        <a:defRPr sz="3599" kern="1200">
          <a:solidFill>
            <a:schemeClr val="tx1"/>
          </a:solidFill>
          <a:latin typeface="+mn-lt"/>
          <a:ea typeface="+mn-ea"/>
          <a:cs typeface="+mn-cs"/>
        </a:defRPr>
      </a:lvl5pPr>
      <a:lvl6pPr marL="4570629" algn="l" defTabSz="1828251" rtl="0" eaLnBrk="1" latinLnBrk="0" hangingPunct="1">
        <a:defRPr sz="3599" kern="1200">
          <a:solidFill>
            <a:schemeClr val="tx1"/>
          </a:solidFill>
          <a:latin typeface="+mn-lt"/>
          <a:ea typeface="+mn-ea"/>
          <a:cs typeface="+mn-cs"/>
        </a:defRPr>
      </a:lvl6pPr>
      <a:lvl7pPr marL="5484752" algn="l" defTabSz="1828251" rtl="0" eaLnBrk="1" latinLnBrk="0" hangingPunct="1">
        <a:defRPr sz="3599" kern="1200">
          <a:solidFill>
            <a:schemeClr val="tx1"/>
          </a:solidFill>
          <a:latin typeface="+mn-lt"/>
          <a:ea typeface="+mn-ea"/>
          <a:cs typeface="+mn-cs"/>
        </a:defRPr>
      </a:lvl7pPr>
      <a:lvl8pPr marL="6398880" algn="l" defTabSz="1828251" rtl="0" eaLnBrk="1" latinLnBrk="0" hangingPunct="1">
        <a:defRPr sz="3599" kern="1200">
          <a:solidFill>
            <a:schemeClr val="tx1"/>
          </a:solidFill>
          <a:latin typeface="+mn-lt"/>
          <a:ea typeface="+mn-ea"/>
          <a:cs typeface="+mn-cs"/>
        </a:defRPr>
      </a:lvl8pPr>
      <a:lvl9pPr marL="7313007" algn="l" defTabSz="1828251" rtl="0" eaLnBrk="1" latinLnBrk="0" hangingPunct="1">
        <a:defRPr sz="3599"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8D9108-5CA6-4A64-0ACD-A57DD58297D3}"/>
              </a:ext>
            </a:extLst>
          </p:cNvPr>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6D938415-8154-1DAE-6DF1-0A45369EC7F3}"/>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F2A43E00-DF8F-26CC-B693-20F574FDB85C}"/>
              </a:ext>
            </a:extLst>
          </p:cNvPr>
          <p:cNvSpPr>
            <a:spLocks noGrp="1"/>
          </p:cNvSpPr>
          <p:nvPr>
            <p:ph type="dt" sz="half" idx="2"/>
          </p:nvPr>
        </p:nvSpPr>
        <p:spPr>
          <a:xfrm>
            <a:off x="1675964" y="12712701"/>
            <a:ext cx="5484971" cy="730250"/>
          </a:xfrm>
          <a:prstGeom prst="rect">
            <a:avLst/>
          </a:prstGeom>
        </p:spPr>
        <p:txBody>
          <a:bodyPr vert="horz" lIns="91440" tIns="45720" rIns="91440" bIns="45720" rtlCol="0" anchor="ctr"/>
          <a:lstStyle>
            <a:lvl1pPr algn="l">
              <a:defRPr sz="2399">
                <a:solidFill>
                  <a:schemeClr val="tx1">
                    <a:tint val="82000"/>
                  </a:schemeClr>
                </a:solidFill>
              </a:defRPr>
            </a:lvl1pPr>
          </a:lstStyle>
          <a:p>
            <a:fld id="{1EA7D40E-8353-4525-B08D-691CD4A5689C}" type="datetimeFigureOut">
              <a:rPr lang="en-IL" smtClean="0"/>
              <a:t>02/16/2025</a:t>
            </a:fld>
            <a:endParaRPr lang="en-IL"/>
          </a:p>
        </p:txBody>
      </p:sp>
      <p:sp>
        <p:nvSpPr>
          <p:cNvPr id="5" name="Footer Placeholder 4">
            <a:extLst>
              <a:ext uri="{FF2B5EF4-FFF2-40B4-BE49-F238E27FC236}">
                <a16:creationId xmlns:a16="http://schemas.microsoft.com/office/drawing/2014/main" id="{FBD1D4B7-281E-CE21-D538-F2915399EF17}"/>
              </a:ext>
            </a:extLst>
          </p:cNvPr>
          <p:cNvSpPr>
            <a:spLocks noGrp="1"/>
          </p:cNvSpPr>
          <p:nvPr>
            <p:ph type="ftr" sz="quarter" idx="3"/>
          </p:nvPr>
        </p:nvSpPr>
        <p:spPr>
          <a:xfrm>
            <a:off x="8075097" y="12712701"/>
            <a:ext cx="8227457" cy="730250"/>
          </a:xfrm>
          <a:prstGeom prst="rect">
            <a:avLst/>
          </a:prstGeom>
        </p:spPr>
        <p:txBody>
          <a:bodyPr vert="horz" lIns="91440" tIns="45720" rIns="91440" bIns="45720" rtlCol="0" anchor="ctr"/>
          <a:lstStyle>
            <a:lvl1pPr algn="ctr">
              <a:defRPr sz="2399">
                <a:solidFill>
                  <a:schemeClr val="tx1">
                    <a:tint val="82000"/>
                  </a:schemeClr>
                </a:solidFill>
              </a:defRPr>
            </a:lvl1pPr>
          </a:lstStyle>
          <a:p>
            <a:endParaRPr lang="en-IL"/>
          </a:p>
        </p:txBody>
      </p:sp>
      <p:sp>
        <p:nvSpPr>
          <p:cNvPr id="6" name="Slide Number Placeholder 5">
            <a:extLst>
              <a:ext uri="{FF2B5EF4-FFF2-40B4-BE49-F238E27FC236}">
                <a16:creationId xmlns:a16="http://schemas.microsoft.com/office/drawing/2014/main" id="{8B3FECAA-1BCC-7876-0CB8-E5903F3A1C93}"/>
              </a:ext>
            </a:extLst>
          </p:cNvPr>
          <p:cNvSpPr>
            <a:spLocks noGrp="1"/>
          </p:cNvSpPr>
          <p:nvPr>
            <p:ph type="sldNum" sz="quarter" idx="4"/>
          </p:nvPr>
        </p:nvSpPr>
        <p:spPr>
          <a:xfrm>
            <a:off x="17216715" y="12712701"/>
            <a:ext cx="5484971" cy="730250"/>
          </a:xfrm>
          <a:prstGeom prst="rect">
            <a:avLst/>
          </a:prstGeom>
        </p:spPr>
        <p:txBody>
          <a:bodyPr vert="horz" lIns="91440" tIns="45720" rIns="91440" bIns="45720" rtlCol="0" anchor="ctr"/>
          <a:lstStyle>
            <a:lvl1pPr algn="r">
              <a:defRPr sz="2399">
                <a:solidFill>
                  <a:schemeClr val="tx1">
                    <a:tint val="82000"/>
                  </a:schemeClr>
                </a:solidFill>
              </a:defRPr>
            </a:lvl1pPr>
          </a:lstStyle>
          <a:p>
            <a:fld id="{5044772B-BBFE-4391-B92A-533760188152}" type="slidenum">
              <a:rPr lang="en-IL" smtClean="0"/>
              <a:t>‹#›</a:t>
            </a:fld>
            <a:endParaRPr lang="en-IL"/>
          </a:p>
        </p:txBody>
      </p:sp>
      <p:sp>
        <p:nvSpPr>
          <p:cNvPr id="7" name="מלבן 1">
            <a:extLst>
              <a:ext uri="{FF2B5EF4-FFF2-40B4-BE49-F238E27FC236}">
                <a16:creationId xmlns:a16="http://schemas.microsoft.com/office/drawing/2014/main" id="{E224C9E5-57B5-9D6C-C97D-0F3C185D1AE4}"/>
              </a:ext>
            </a:extLst>
          </p:cNvPr>
          <p:cNvSpPr/>
          <p:nvPr userDrawn="1"/>
        </p:nvSpPr>
        <p:spPr>
          <a:xfrm>
            <a:off x="0" y="1786"/>
            <a:ext cx="24377650" cy="12163432"/>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pic>
        <p:nvPicPr>
          <p:cNvPr id="8" name="תמונה 2" descr="תמונה שמכילה גרפיקה, לוגו, גופן, עיצוב גרפי&#10;&#10;התיאור נוצר באופן אוטומטי">
            <a:extLst>
              <a:ext uri="{FF2B5EF4-FFF2-40B4-BE49-F238E27FC236}">
                <a16:creationId xmlns:a16="http://schemas.microsoft.com/office/drawing/2014/main" id="{8B8306AE-2978-9B4F-C7AE-C62D2EBAC3E0}"/>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31080" t="34179" r="31966" b="30910"/>
          <a:stretch/>
        </p:blipFill>
        <p:spPr>
          <a:xfrm>
            <a:off x="-516983" y="11022516"/>
            <a:ext cx="5914351" cy="3142859"/>
          </a:xfrm>
          <a:prstGeom prst="rect">
            <a:avLst/>
          </a:prstGeom>
        </p:spPr>
      </p:pic>
      <p:sp>
        <p:nvSpPr>
          <p:cNvPr id="9" name="Textfeld 33">
            <a:extLst>
              <a:ext uri="{FF2B5EF4-FFF2-40B4-BE49-F238E27FC236}">
                <a16:creationId xmlns:a16="http://schemas.microsoft.com/office/drawing/2014/main" id="{05DEA28F-89FD-5BEB-2518-889428BDFE47}"/>
              </a:ext>
            </a:extLst>
          </p:cNvPr>
          <p:cNvSpPr txBox="1"/>
          <p:nvPr userDrawn="1"/>
        </p:nvSpPr>
        <p:spPr>
          <a:xfrm>
            <a:off x="4433432" y="12593944"/>
            <a:ext cx="19944219" cy="707758"/>
          </a:xfrm>
          <a:prstGeom prst="rect">
            <a:avLst/>
          </a:prstGeom>
          <a:noFill/>
        </p:spPr>
        <p:txBody>
          <a:bodyPr wrap="square" rtlCol="0">
            <a:spAutoFit/>
          </a:bodyPr>
          <a:lstStyle/>
          <a:p>
            <a:pPr algn="r"/>
            <a:r>
              <a:rPr lang="en-US" sz="3999" dirty="0">
                <a:latin typeface="Oswald Bold" panose="00000800000000000000" pitchFamily="2" charset="0"/>
                <a:ea typeface="Open Sans" panose="020B0606030504020204" pitchFamily="34" charset="0"/>
                <a:cs typeface="Open Sans" panose="020B0606030504020204" pitchFamily="34" charset="0"/>
              </a:rPr>
              <a:t>INTRO DECK</a:t>
            </a:r>
          </a:p>
        </p:txBody>
      </p:sp>
    </p:spTree>
    <p:extLst>
      <p:ext uri="{BB962C8B-B14F-4D97-AF65-F5344CB8AC3E}">
        <p14:creationId xmlns:p14="http://schemas.microsoft.com/office/powerpoint/2010/main" val="1949160809"/>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Lst>
  <p:hf sldNum="0" hdr="0" ftr="0" dt="0"/>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chemeClr val="tx1"/>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IL"/>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78">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08D7CD-98B4-8D71-38F9-CD3D935CA4FF}"/>
              </a:ext>
            </a:extLst>
          </p:cNvPr>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A02276AB-05E3-640E-18F9-21EFBBE47D07}"/>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00EA8D7B-53FE-76BE-E2C8-C7DDCB8E829E}"/>
              </a:ext>
            </a:extLst>
          </p:cNvPr>
          <p:cNvSpPr>
            <a:spLocks noGrp="1"/>
          </p:cNvSpPr>
          <p:nvPr>
            <p:ph type="dt" sz="half" idx="2"/>
          </p:nvPr>
        </p:nvSpPr>
        <p:spPr>
          <a:xfrm>
            <a:off x="1675964" y="12712701"/>
            <a:ext cx="5484971" cy="730250"/>
          </a:xfrm>
          <a:prstGeom prst="rect">
            <a:avLst/>
          </a:prstGeom>
        </p:spPr>
        <p:txBody>
          <a:bodyPr vert="horz" lIns="91440" tIns="45720" rIns="91440" bIns="45720" rtlCol="0" anchor="ctr"/>
          <a:lstStyle>
            <a:lvl1pPr algn="l">
              <a:defRPr sz="2399">
                <a:solidFill>
                  <a:schemeClr val="tx1">
                    <a:tint val="82000"/>
                  </a:schemeClr>
                </a:solidFill>
              </a:defRPr>
            </a:lvl1pPr>
          </a:lstStyle>
          <a:p>
            <a:fld id="{CF9EEFAC-ACFE-4911-A9C5-73CD276AEB1C}" type="datetimeFigureOut">
              <a:rPr lang="en-IL" smtClean="0"/>
              <a:t>02/16/2025</a:t>
            </a:fld>
            <a:endParaRPr lang="en-IL"/>
          </a:p>
        </p:txBody>
      </p:sp>
      <p:sp>
        <p:nvSpPr>
          <p:cNvPr id="5" name="Footer Placeholder 4">
            <a:extLst>
              <a:ext uri="{FF2B5EF4-FFF2-40B4-BE49-F238E27FC236}">
                <a16:creationId xmlns:a16="http://schemas.microsoft.com/office/drawing/2014/main" id="{09D798BE-2C6D-A64B-4329-274614AAD109}"/>
              </a:ext>
            </a:extLst>
          </p:cNvPr>
          <p:cNvSpPr>
            <a:spLocks noGrp="1"/>
          </p:cNvSpPr>
          <p:nvPr>
            <p:ph type="ftr" sz="quarter" idx="3"/>
          </p:nvPr>
        </p:nvSpPr>
        <p:spPr>
          <a:xfrm>
            <a:off x="8075097" y="12712701"/>
            <a:ext cx="8227457" cy="730250"/>
          </a:xfrm>
          <a:prstGeom prst="rect">
            <a:avLst/>
          </a:prstGeom>
        </p:spPr>
        <p:txBody>
          <a:bodyPr vert="horz" lIns="91440" tIns="45720" rIns="91440" bIns="45720" rtlCol="0" anchor="ctr"/>
          <a:lstStyle>
            <a:lvl1pPr algn="ctr">
              <a:defRPr sz="2399">
                <a:solidFill>
                  <a:schemeClr val="tx1">
                    <a:tint val="82000"/>
                  </a:schemeClr>
                </a:solidFill>
              </a:defRPr>
            </a:lvl1pPr>
          </a:lstStyle>
          <a:p>
            <a:endParaRPr lang="en-IL"/>
          </a:p>
        </p:txBody>
      </p:sp>
      <p:sp>
        <p:nvSpPr>
          <p:cNvPr id="6" name="Slide Number Placeholder 5">
            <a:extLst>
              <a:ext uri="{FF2B5EF4-FFF2-40B4-BE49-F238E27FC236}">
                <a16:creationId xmlns:a16="http://schemas.microsoft.com/office/drawing/2014/main" id="{821DFEBE-C688-E7A9-9B1A-4ED8B6642365}"/>
              </a:ext>
            </a:extLst>
          </p:cNvPr>
          <p:cNvSpPr>
            <a:spLocks noGrp="1"/>
          </p:cNvSpPr>
          <p:nvPr>
            <p:ph type="sldNum" sz="quarter" idx="4"/>
          </p:nvPr>
        </p:nvSpPr>
        <p:spPr>
          <a:xfrm>
            <a:off x="17216715" y="12712701"/>
            <a:ext cx="5484971" cy="730250"/>
          </a:xfrm>
          <a:prstGeom prst="rect">
            <a:avLst/>
          </a:prstGeom>
        </p:spPr>
        <p:txBody>
          <a:bodyPr vert="horz" lIns="91440" tIns="45720" rIns="91440" bIns="45720" rtlCol="0" anchor="ctr"/>
          <a:lstStyle>
            <a:lvl1pPr algn="r">
              <a:defRPr sz="2399">
                <a:solidFill>
                  <a:schemeClr val="tx1">
                    <a:tint val="82000"/>
                  </a:schemeClr>
                </a:solidFill>
              </a:defRPr>
            </a:lvl1pPr>
          </a:lstStyle>
          <a:p>
            <a:fld id="{10FD2588-84B5-4C0B-9F9F-076209099F69}" type="slidenum">
              <a:rPr lang="en-IL" smtClean="0"/>
              <a:t>‹#›</a:t>
            </a:fld>
            <a:endParaRPr lang="en-IL"/>
          </a:p>
        </p:txBody>
      </p:sp>
    </p:spTree>
    <p:extLst>
      <p:ext uri="{BB962C8B-B14F-4D97-AF65-F5344CB8AC3E}">
        <p14:creationId xmlns:p14="http://schemas.microsoft.com/office/powerpoint/2010/main" val="3844120687"/>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1" r:id="rId12"/>
  </p:sldLayoutIdLst>
  <p:hf sldNum="0" hdr="0" ftr="0" dt="0"/>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chemeClr val="tx1"/>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IL"/>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5.xml"/><Relationship Id="rId6" Type="http://schemas.openxmlformats.org/officeDocument/2006/relationships/image" Target="../media/image5.png"/><Relationship Id="rId5" Type="http://schemas.openxmlformats.org/officeDocument/2006/relationships/hyperlink" Target="mailto:info@ngv.earth" TargetMode="External"/><Relationship Id="rId4" Type="http://schemas.openxmlformats.org/officeDocument/2006/relationships/hyperlink" Target="https://ngv.earth/"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5.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hyperlink" Target="https://www.icao.int/Meetings/a41/Documents/WP/wp_516_en.pdf" TargetMode="External"/><Relationship Id="rId2" Type="http://schemas.openxmlformats.org/officeDocument/2006/relationships/image" Target="../media/image5.png"/><Relationship Id="rId1" Type="http://schemas.openxmlformats.org/officeDocument/2006/relationships/slideLayout" Target="../slideLayouts/slideLayout75.xml"/><Relationship Id="rId6" Type="http://schemas.openxmlformats.org/officeDocument/2006/relationships/hyperlink" Target="https://www.iata.org/contentassets/8d19e716636a47c184e7221c77563c93/policy-net-zero-roadmap.pdf" TargetMode="External"/><Relationship Id="rId5" Type="http://schemas.openxmlformats.org/officeDocument/2006/relationships/hyperlink" Target="https://www.itf-oecd.org/sustainable-aviation-fuels-policy-status" TargetMode="External"/><Relationship Id="rId4" Type="http://schemas.openxmlformats.org/officeDocument/2006/relationships/hyperlink" Target="https://www.icf.com/-/media/files/icf/insight-download/aviation/japan_saf_ecosystem_es_web.pdf?rev=c91cdcc1aa424001a7d0bf5bdb1ac136"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5.xml"/><Relationship Id="rId5" Type="http://schemas.openxmlformats.org/officeDocument/2006/relationships/image" Target="../media/image11.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6.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5.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88.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54BBCF5E-1D29-1CF3-37D6-5C244D411DC0}"/>
              </a:ext>
            </a:extLst>
          </p:cNvPr>
          <p:cNvSpPr/>
          <p:nvPr/>
        </p:nvSpPr>
        <p:spPr>
          <a:xfrm>
            <a:off x="15588865" y="1786"/>
            <a:ext cx="8782688" cy="13712428"/>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pic>
        <p:nvPicPr>
          <p:cNvPr id="5" name="תמונה 4" descr="תמונה שמכילה ענן, בחוץ, עננים, טבע&#10;&#10;התיאור נוצר באופן אוטומטי">
            <a:extLst>
              <a:ext uri="{FF2B5EF4-FFF2-40B4-BE49-F238E27FC236}">
                <a16:creationId xmlns:a16="http://schemas.microsoft.com/office/drawing/2014/main" id="{8CE86ACB-DA74-08DF-2639-C71CBC86B629}"/>
              </a:ext>
            </a:extLst>
          </p:cNvPr>
          <p:cNvPicPr>
            <a:picLocks noChangeAspect="1"/>
          </p:cNvPicPr>
          <p:nvPr/>
        </p:nvPicPr>
        <p:blipFill>
          <a:blip r:embed="rId3">
            <a:alphaModFix amt="26000"/>
            <a:extLst>
              <a:ext uri="{28A0092B-C50C-407E-A947-70E740481C1C}">
                <a14:useLocalDpi xmlns:a14="http://schemas.microsoft.com/office/drawing/2010/main" val="0"/>
              </a:ext>
            </a:extLst>
          </a:blip>
          <a:srcRect l="7269" r="13419"/>
          <a:stretch/>
        </p:blipFill>
        <p:spPr>
          <a:xfrm>
            <a:off x="1" y="1796"/>
            <a:ext cx="24377648" cy="13712408"/>
          </a:xfrm>
          <a:prstGeom prst="rect">
            <a:avLst/>
          </a:prstGeom>
        </p:spPr>
      </p:pic>
      <p:sp>
        <p:nvSpPr>
          <p:cNvPr id="4" name="TextBox 3">
            <a:extLst>
              <a:ext uri="{FF2B5EF4-FFF2-40B4-BE49-F238E27FC236}">
                <a16:creationId xmlns:a16="http://schemas.microsoft.com/office/drawing/2014/main" id="{5890CB51-750C-30DF-99D6-C64AF45D48E3}"/>
              </a:ext>
            </a:extLst>
          </p:cNvPr>
          <p:cNvSpPr txBox="1"/>
          <p:nvPr/>
        </p:nvSpPr>
        <p:spPr>
          <a:xfrm>
            <a:off x="1387395" y="11028790"/>
            <a:ext cx="13015101" cy="1200329"/>
          </a:xfrm>
          <a:prstGeom prst="rect">
            <a:avLst/>
          </a:prstGeom>
          <a:noFill/>
        </p:spPr>
        <p:txBody>
          <a:bodyPr wrap="none" rtlCol="0">
            <a:spAutoFit/>
          </a:bodyPr>
          <a:lstStyle/>
          <a:p>
            <a:pPr algn="ctr"/>
            <a:r>
              <a:rPr lang="en-GB" sz="7200" b="1" dirty="0">
                <a:solidFill>
                  <a:schemeClr val="tx2"/>
                </a:solidFill>
                <a:latin typeface="Oswald" panose="00000500000000000000" pitchFamily="2" charset="0"/>
                <a:hlinkClick r:id="rId4">
                  <a:extLst>
                    <a:ext uri="{A12FA001-AC4F-418D-AE19-62706E023703}">
                      <ahyp:hlinkClr xmlns:ahyp="http://schemas.microsoft.com/office/drawing/2018/hyperlinkcolor" val="tx"/>
                    </a:ext>
                  </a:extLst>
                </a:hlinkClick>
              </a:rPr>
              <a:t>NGV.EARTH</a:t>
            </a:r>
            <a:r>
              <a:rPr lang="en-GB" sz="7200" b="1" dirty="0">
                <a:solidFill>
                  <a:schemeClr val="tx2"/>
                </a:solidFill>
                <a:latin typeface="Oswald" panose="00000500000000000000" pitchFamily="2" charset="0"/>
              </a:rPr>
              <a:t>					</a:t>
            </a:r>
            <a:r>
              <a:rPr lang="en-GB" sz="7200" b="1" dirty="0">
                <a:solidFill>
                  <a:schemeClr val="tx2"/>
                </a:solidFill>
                <a:latin typeface="Oswald" panose="00000500000000000000" pitchFamily="2" charset="0"/>
                <a:hlinkClick r:id="rId5">
                  <a:extLst>
                    <a:ext uri="{A12FA001-AC4F-418D-AE19-62706E023703}">
                      <ahyp:hlinkClr xmlns:ahyp="http://schemas.microsoft.com/office/drawing/2018/hyperlinkcolor" val="tx"/>
                    </a:ext>
                  </a:extLst>
                </a:hlinkClick>
              </a:rPr>
              <a:t>INFO</a:t>
            </a:r>
            <a:r>
              <a:rPr lang="it-IT" sz="7200" b="1" dirty="0">
                <a:solidFill>
                  <a:schemeClr val="tx2"/>
                </a:solidFill>
                <a:latin typeface="Oswald" panose="00000500000000000000" pitchFamily="2" charset="0"/>
                <a:hlinkClick r:id="rId5">
                  <a:extLst>
                    <a:ext uri="{A12FA001-AC4F-418D-AE19-62706E023703}">
                      <ahyp:hlinkClr xmlns:ahyp="http://schemas.microsoft.com/office/drawing/2018/hyperlinkcolor" val="tx"/>
                    </a:ext>
                  </a:extLst>
                </a:hlinkClick>
              </a:rPr>
              <a:t>@NGV.EARTH</a:t>
            </a:r>
            <a:endParaRPr lang="en-GB" sz="7200" b="1" dirty="0">
              <a:solidFill>
                <a:schemeClr val="tx2"/>
              </a:solidFill>
              <a:latin typeface="Oswald" panose="00000500000000000000" pitchFamily="2" charset="0"/>
            </a:endParaRPr>
          </a:p>
        </p:txBody>
      </p:sp>
      <p:sp>
        <p:nvSpPr>
          <p:cNvPr id="19" name="TextBox 18">
            <a:extLst>
              <a:ext uri="{FF2B5EF4-FFF2-40B4-BE49-F238E27FC236}">
                <a16:creationId xmlns:a16="http://schemas.microsoft.com/office/drawing/2014/main" id="{332517A0-FA47-1DDE-A810-C71FD18CE7A9}"/>
              </a:ext>
            </a:extLst>
          </p:cNvPr>
          <p:cNvSpPr txBox="1"/>
          <p:nvPr/>
        </p:nvSpPr>
        <p:spPr>
          <a:xfrm>
            <a:off x="15788033" y="5842338"/>
            <a:ext cx="8388037" cy="3046988"/>
          </a:xfrm>
          <a:prstGeom prst="rect">
            <a:avLst/>
          </a:prstGeom>
          <a:noFill/>
        </p:spPr>
        <p:txBody>
          <a:bodyPr wrap="square" rtlCol="0">
            <a:spAutoFit/>
          </a:bodyPr>
          <a:lstStyle/>
          <a:p>
            <a:pPr algn="ctr"/>
            <a:r>
              <a:rPr lang="it-IT" sz="12600" b="1" dirty="0">
                <a:solidFill>
                  <a:schemeClr val="tx2"/>
                </a:solidFill>
                <a:latin typeface="Oswald" panose="00000500000000000000" pitchFamily="2" charset="0"/>
              </a:rPr>
              <a:t>INTRO DECK</a:t>
            </a:r>
          </a:p>
          <a:p>
            <a:pPr algn="ctr"/>
            <a:r>
              <a:rPr lang="it-IT" sz="6600" b="1" dirty="0" err="1">
                <a:solidFill>
                  <a:schemeClr val="tx2"/>
                </a:solidFill>
                <a:latin typeface="Oswald" panose="00000500000000000000" pitchFamily="2" charset="0"/>
              </a:rPr>
              <a:t>February</a:t>
            </a:r>
            <a:r>
              <a:rPr lang="it-IT" sz="6600" b="1" dirty="0">
                <a:solidFill>
                  <a:schemeClr val="tx2"/>
                </a:solidFill>
                <a:latin typeface="Oswald" panose="00000500000000000000" pitchFamily="2" charset="0"/>
              </a:rPr>
              <a:t> 2025</a:t>
            </a:r>
            <a:endParaRPr lang="en-GB" sz="9000" b="1" dirty="0">
              <a:solidFill>
                <a:schemeClr val="tx2"/>
              </a:solidFill>
              <a:latin typeface="Oswald" panose="00000500000000000000" pitchFamily="2" charset="0"/>
            </a:endParaRPr>
          </a:p>
        </p:txBody>
      </p:sp>
      <p:pic>
        <p:nvPicPr>
          <p:cNvPr id="6" name="תמונה 1" descr="תמונה שמכילה גרפיקה, לוגו, גופן, עיצוב גרפי&#10;&#10;התיאור נוצר באופן אוטומטי">
            <a:extLst>
              <a:ext uri="{FF2B5EF4-FFF2-40B4-BE49-F238E27FC236}">
                <a16:creationId xmlns:a16="http://schemas.microsoft.com/office/drawing/2014/main" id="{DB99E122-99A1-970F-3F73-14E279FB43A4}"/>
              </a:ext>
            </a:extLst>
          </p:cNvPr>
          <p:cNvPicPr>
            <a:picLocks noChangeAspect="1"/>
          </p:cNvPicPr>
          <p:nvPr/>
        </p:nvPicPr>
        <p:blipFill rotWithShape="1">
          <a:blip r:embed="rId6">
            <a:extLst>
              <a:ext uri="{28A0092B-C50C-407E-A947-70E740481C1C}">
                <a14:useLocalDpi xmlns:a14="http://schemas.microsoft.com/office/drawing/2010/main" val="0"/>
              </a:ext>
            </a:extLst>
          </a:blip>
          <a:srcRect l="32081" t="34179" r="31966" b="30910"/>
          <a:stretch/>
        </p:blipFill>
        <p:spPr>
          <a:xfrm>
            <a:off x="324785" y="1743304"/>
            <a:ext cx="15009541" cy="8198067"/>
          </a:xfrm>
          <a:prstGeom prst="rect">
            <a:avLst/>
          </a:prstGeom>
        </p:spPr>
      </p:pic>
    </p:spTree>
    <p:extLst>
      <p:ext uri="{BB962C8B-B14F-4D97-AF65-F5344CB8AC3E}">
        <p14:creationId xmlns:p14="http://schemas.microsoft.com/office/powerpoint/2010/main" val="2762818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AC979-0F8D-9071-C42D-4168A2DA7439}"/>
            </a:ext>
          </a:extLst>
        </p:cNvPr>
        <p:cNvGrpSpPr/>
        <p:nvPr/>
      </p:nvGrpSpPr>
      <p:grpSpPr>
        <a:xfrm>
          <a:off x="0" y="0"/>
          <a:ext cx="0" cy="0"/>
          <a:chOff x="0" y="0"/>
          <a:chExt cx="0" cy="0"/>
        </a:xfrm>
      </p:grpSpPr>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C2E4E90E-4872-7637-381D-C71874173D9A}"/>
              </a:ext>
            </a:extLst>
          </p:cNvPr>
          <p:cNvPicPr>
            <a:picLocks noChangeAspect="1"/>
          </p:cNvPicPr>
          <p:nvPr/>
        </p:nvPicPr>
        <p:blipFill rotWithShape="1">
          <a:blip r:embed="rId2">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27" name="מלבן 5">
            <a:extLst>
              <a:ext uri="{FF2B5EF4-FFF2-40B4-BE49-F238E27FC236}">
                <a16:creationId xmlns:a16="http://schemas.microsoft.com/office/drawing/2014/main" id="{D2794607-88C2-6ED2-D96B-EF130DDBA6E2}"/>
              </a:ext>
            </a:extLst>
          </p:cNvPr>
          <p:cNvSpPr/>
          <p:nvPr/>
        </p:nvSpPr>
        <p:spPr>
          <a:xfrm>
            <a:off x="6348" y="0"/>
            <a:ext cx="24371302" cy="2094226"/>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sp>
        <p:nvSpPr>
          <p:cNvPr id="28" name="TextBox 27">
            <a:extLst>
              <a:ext uri="{FF2B5EF4-FFF2-40B4-BE49-F238E27FC236}">
                <a16:creationId xmlns:a16="http://schemas.microsoft.com/office/drawing/2014/main" id="{DD0D4FA6-2C33-91D8-4186-D0CF712ED5B5}"/>
              </a:ext>
            </a:extLst>
          </p:cNvPr>
          <p:cNvSpPr txBox="1"/>
          <p:nvPr/>
        </p:nvSpPr>
        <p:spPr>
          <a:xfrm>
            <a:off x="982632" y="370165"/>
            <a:ext cx="22418734" cy="1353897"/>
          </a:xfrm>
          <a:prstGeom prst="rect">
            <a:avLst/>
          </a:prstGeom>
          <a:noFill/>
        </p:spPr>
        <p:txBody>
          <a:bodyPr wrap="square" rtlCol="0">
            <a:spAutoFit/>
          </a:bodyPr>
          <a:lstStyle/>
          <a:p>
            <a:pPr algn="ctr" defTabSz="1828343" eaLnBrk="0" fontAlgn="base" hangingPunct="0">
              <a:spcBef>
                <a:spcPct val="0"/>
              </a:spcBef>
              <a:spcAft>
                <a:spcPct val="0"/>
              </a:spcAft>
            </a:pPr>
            <a:r>
              <a:rPr lang="en-GB" sz="8198" b="1" dirty="0">
                <a:latin typeface="Oswald" panose="00000500000000000000" pitchFamily="2" charset="0"/>
              </a:rPr>
              <a:t>A SHORTFALL IN SAF SUPPLY COULD ARISE BY 2027</a:t>
            </a:r>
            <a:endParaRPr lang="en-US" altLang="en-US" sz="8198" b="1" dirty="0">
              <a:latin typeface="Oswald" panose="00000500000000000000" pitchFamily="2" charset="0"/>
            </a:endParaRPr>
          </a:p>
        </p:txBody>
      </p:sp>
      <p:sp>
        <p:nvSpPr>
          <p:cNvPr id="6" name="TextBox 5">
            <a:extLst>
              <a:ext uri="{FF2B5EF4-FFF2-40B4-BE49-F238E27FC236}">
                <a16:creationId xmlns:a16="http://schemas.microsoft.com/office/drawing/2014/main" id="{1E525897-9B2E-8308-BB11-303041D89211}"/>
              </a:ext>
            </a:extLst>
          </p:cNvPr>
          <p:cNvSpPr txBox="1"/>
          <p:nvPr/>
        </p:nvSpPr>
        <p:spPr>
          <a:xfrm>
            <a:off x="499997" y="2578842"/>
            <a:ext cx="9142233" cy="7877669"/>
          </a:xfrm>
          <a:prstGeom prst="rect">
            <a:avLst/>
          </a:prstGeom>
          <a:noFill/>
        </p:spPr>
        <p:txBody>
          <a:bodyPr wrap="square" rtlCol="0">
            <a:spAutoFit/>
          </a:bodyPr>
          <a:lstStyle/>
          <a:p>
            <a:pPr algn="just" defTabSz="1828343" eaLnBrk="0" fontAlgn="base" hangingPunct="0">
              <a:spcBef>
                <a:spcPct val="0"/>
              </a:spcBef>
              <a:spcAft>
                <a:spcPct val="0"/>
              </a:spcAft>
            </a:pPr>
            <a:r>
              <a:rPr lang="en-GB" sz="4599" b="1" kern="0" dirty="0">
                <a:latin typeface="Oswald" panose="00000500000000000000" pitchFamily="2" charset="0"/>
                <a:ea typeface="Times New Roman" panose="02020603050405020304" pitchFamily="18" charset="0"/>
              </a:rPr>
              <a:t>Sustainable Aviation Fuel (SAF)</a:t>
            </a:r>
            <a:r>
              <a:rPr lang="en-GB" sz="4599" kern="0" dirty="0">
                <a:latin typeface="Oswald" panose="00000500000000000000" pitchFamily="2" charset="0"/>
                <a:ea typeface="Times New Roman" panose="02020603050405020304" pitchFamily="18" charset="0"/>
              </a:rPr>
              <a:t> is widely recognized as the </a:t>
            </a:r>
            <a:r>
              <a:rPr lang="en-GB" sz="4599" b="1" kern="0" dirty="0">
                <a:latin typeface="Oswald" panose="00000500000000000000" pitchFamily="2" charset="0"/>
                <a:ea typeface="Times New Roman" panose="02020603050405020304" pitchFamily="18" charset="0"/>
              </a:rPr>
              <a:t>only viable solution</a:t>
            </a:r>
            <a:r>
              <a:rPr lang="en-GB" sz="4599" kern="0" dirty="0">
                <a:latin typeface="Oswald" panose="00000500000000000000" pitchFamily="2" charset="0"/>
                <a:ea typeface="Times New Roman" panose="02020603050405020304" pitchFamily="18" charset="0"/>
              </a:rPr>
              <a:t> to decarbonizing aviation, particularly for mid- and long-haul flights, where alternative propulsion technologies remain infeasible. </a:t>
            </a:r>
          </a:p>
          <a:p>
            <a:pPr algn="just" defTabSz="1828343" eaLnBrk="0" fontAlgn="base" hangingPunct="0">
              <a:spcBef>
                <a:spcPct val="0"/>
              </a:spcBef>
              <a:spcAft>
                <a:spcPct val="0"/>
              </a:spcAft>
            </a:pPr>
            <a:endParaRPr lang="en-GB" sz="4599" dirty="0">
              <a:latin typeface="Oswald" panose="00000500000000000000" pitchFamily="2" charset="0"/>
              <a:ea typeface="Times New Roman" panose="02020603050405020304" pitchFamily="18" charset="0"/>
            </a:endParaRPr>
          </a:p>
          <a:p>
            <a:pPr algn="just" defTabSz="1828343" eaLnBrk="0" fontAlgn="base" hangingPunct="0">
              <a:spcBef>
                <a:spcPct val="0"/>
              </a:spcBef>
              <a:spcAft>
                <a:spcPct val="0"/>
              </a:spcAft>
            </a:pPr>
            <a:r>
              <a:rPr lang="en-GB" sz="4599" kern="0" dirty="0">
                <a:latin typeface="Oswald" panose="00000500000000000000" pitchFamily="2" charset="0"/>
                <a:ea typeface="Times New Roman" panose="02020603050405020304" pitchFamily="18" charset="0"/>
              </a:rPr>
              <a:t>Yet </a:t>
            </a:r>
            <a:r>
              <a:rPr lang="en-GB" sz="4599" b="1" kern="0" dirty="0">
                <a:latin typeface="Oswald" panose="00000500000000000000" pitchFamily="2" charset="0"/>
                <a:ea typeface="Times New Roman" panose="02020603050405020304" pitchFamily="18" charset="0"/>
              </a:rPr>
              <a:t>high production costs, limited feedstock availability, and insufficient scalable technologies</a:t>
            </a:r>
            <a:r>
              <a:rPr lang="en-GB" sz="4599" kern="0" dirty="0">
                <a:latin typeface="Oswald" panose="00000500000000000000" pitchFamily="2" charset="0"/>
                <a:ea typeface="Times New Roman" panose="02020603050405020304" pitchFamily="18" charset="0"/>
              </a:rPr>
              <a:t> hinder its widespread adoption.</a:t>
            </a:r>
            <a:endParaRPr lang="en-US" altLang="en-US" sz="4599" dirty="0">
              <a:latin typeface="Oswald" panose="00000500000000000000" pitchFamily="2" charset="0"/>
            </a:endParaRPr>
          </a:p>
        </p:txBody>
      </p:sp>
      <p:pic>
        <p:nvPicPr>
          <p:cNvPr id="1026" name="Picture 2">
            <a:extLst>
              <a:ext uri="{FF2B5EF4-FFF2-40B4-BE49-F238E27FC236}">
                <a16:creationId xmlns:a16="http://schemas.microsoft.com/office/drawing/2014/main" id="{2F269927-EC55-AF5E-7F7F-07FFA66E56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08" t="7617"/>
          <a:stretch/>
        </p:blipFill>
        <p:spPr bwMode="auto">
          <a:xfrm>
            <a:off x="9642228" y="2145175"/>
            <a:ext cx="14735422" cy="86071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8D7DCF4-0FCA-CF77-EAF3-E3D068FDC8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78594" y="10889518"/>
            <a:ext cx="2268463" cy="120901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18B02F7-5936-AB7D-FD65-BB70902AC6BC}"/>
              </a:ext>
            </a:extLst>
          </p:cNvPr>
          <p:cNvSpPr txBox="1"/>
          <p:nvPr/>
        </p:nvSpPr>
        <p:spPr>
          <a:xfrm>
            <a:off x="9668137" y="11177217"/>
            <a:ext cx="12117873" cy="646203"/>
          </a:xfrm>
          <a:prstGeom prst="rect">
            <a:avLst/>
          </a:prstGeom>
          <a:noFill/>
        </p:spPr>
        <p:txBody>
          <a:bodyPr wrap="square" rtlCol="0">
            <a:spAutoFit/>
          </a:bodyPr>
          <a:lstStyle/>
          <a:p>
            <a:pPr algn="ctr" defTabSz="1828343" eaLnBrk="0" fontAlgn="base" hangingPunct="0">
              <a:spcBef>
                <a:spcPct val="0"/>
              </a:spcBef>
              <a:spcAft>
                <a:spcPct val="0"/>
              </a:spcAft>
            </a:pPr>
            <a:r>
              <a:rPr lang="en-US" sz="3599" b="1" dirty="0">
                <a:latin typeface="Oswald" panose="00000500000000000000" pitchFamily="2" charset="0"/>
              </a:rPr>
              <a:t>Gl</a:t>
            </a:r>
            <a:r>
              <a:rPr lang="en-US" sz="3599" b="1" dirty="0">
                <a:solidFill>
                  <a:srgbClr val="000000"/>
                </a:solidFill>
                <a:latin typeface="Oswald" panose="00000500000000000000" pitchFamily="2" charset="0"/>
              </a:rPr>
              <a:t>obal predicated SAF demand and supply (millions of </a:t>
            </a:r>
            <a:r>
              <a:rPr lang="en-US" sz="3599" b="1" dirty="0" err="1">
                <a:solidFill>
                  <a:srgbClr val="000000"/>
                </a:solidFill>
                <a:latin typeface="Oswald" panose="00000500000000000000" pitchFamily="2" charset="0"/>
              </a:rPr>
              <a:t>tonnes</a:t>
            </a:r>
            <a:r>
              <a:rPr lang="en-US" sz="3599" b="1" dirty="0">
                <a:solidFill>
                  <a:srgbClr val="000000"/>
                </a:solidFill>
                <a:latin typeface="Oswald" panose="00000500000000000000" pitchFamily="2" charset="0"/>
              </a:rPr>
              <a:t>)</a:t>
            </a:r>
            <a:endParaRPr lang="en-US" altLang="en-US" sz="4599" dirty="0">
              <a:latin typeface="Oswald" panose="00000500000000000000" pitchFamily="2" charset="0"/>
            </a:endParaRPr>
          </a:p>
        </p:txBody>
      </p:sp>
    </p:spTree>
    <p:extLst>
      <p:ext uri="{BB962C8B-B14F-4D97-AF65-F5344CB8AC3E}">
        <p14:creationId xmlns:p14="http://schemas.microsoft.com/office/powerpoint/2010/main" val="3844183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C9EFE-6B58-ADA0-A5B3-8E37270F0B9F}"/>
            </a:ext>
          </a:extLst>
        </p:cNvPr>
        <p:cNvGrpSpPr/>
        <p:nvPr/>
      </p:nvGrpSpPr>
      <p:grpSpPr>
        <a:xfrm>
          <a:off x="0" y="0"/>
          <a:ext cx="0" cy="0"/>
          <a:chOff x="0" y="0"/>
          <a:chExt cx="0" cy="0"/>
        </a:xfrm>
      </p:grpSpPr>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193E7454-225C-96ED-41D8-E3A23F7C3A10}"/>
              </a:ext>
            </a:extLst>
          </p:cNvPr>
          <p:cNvPicPr>
            <a:picLocks noChangeAspect="1"/>
          </p:cNvPicPr>
          <p:nvPr/>
        </p:nvPicPr>
        <p:blipFill rotWithShape="1">
          <a:blip r:embed="rId2">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27" name="מלבן 5">
            <a:extLst>
              <a:ext uri="{FF2B5EF4-FFF2-40B4-BE49-F238E27FC236}">
                <a16:creationId xmlns:a16="http://schemas.microsoft.com/office/drawing/2014/main" id="{D1EF187A-D0DE-B92C-B962-9F258DF0A6AF}"/>
              </a:ext>
            </a:extLst>
          </p:cNvPr>
          <p:cNvSpPr/>
          <p:nvPr/>
        </p:nvSpPr>
        <p:spPr>
          <a:xfrm>
            <a:off x="6348" y="0"/>
            <a:ext cx="24371302" cy="2094226"/>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sp>
        <p:nvSpPr>
          <p:cNvPr id="28" name="TextBox 27">
            <a:extLst>
              <a:ext uri="{FF2B5EF4-FFF2-40B4-BE49-F238E27FC236}">
                <a16:creationId xmlns:a16="http://schemas.microsoft.com/office/drawing/2014/main" id="{4D258E5E-FFDE-4E7E-F0EA-DFF1FC2EDBAD}"/>
              </a:ext>
            </a:extLst>
          </p:cNvPr>
          <p:cNvSpPr txBox="1"/>
          <p:nvPr/>
        </p:nvSpPr>
        <p:spPr>
          <a:xfrm>
            <a:off x="979458" y="370165"/>
            <a:ext cx="22418734" cy="1353897"/>
          </a:xfrm>
          <a:prstGeom prst="rect">
            <a:avLst/>
          </a:prstGeom>
          <a:noFill/>
        </p:spPr>
        <p:txBody>
          <a:bodyPr wrap="square" rtlCol="0">
            <a:spAutoFit/>
          </a:bodyPr>
          <a:lstStyle/>
          <a:p>
            <a:pPr algn="ctr" defTabSz="1828343" eaLnBrk="0" fontAlgn="base" hangingPunct="0">
              <a:spcBef>
                <a:spcPct val="0"/>
              </a:spcBef>
              <a:spcAft>
                <a:spcPct val="0"/>
              </a:spcAft>
            </a:pPr>
            <a:r>
              <a:rPr lang="en-GB" sz="8198" b="1" dirty="0">
                <a:latin typeface="Oswald" panose="00000500000000000000" pitchFamily="2" charset="0"/>
              </a:rPr>
              <a:t>SAF BLENDING MANDATES ARE ADOPTED GLOBALLY</a:t>
            </a:r>
            <a:endParaRPr lang="en-US" altLang="en-US" sz="8198" b="1" dirty="0">
              <a:latin typeface="Oswald" panose="00000500000000000000" pitchFamily="2" charset="0"/>
            </a:endParaRPr>
          </a:p>
        </p:txBody>
      </p:sp>
      <p:sp>
        <p:nvSpPr>
          <p:cNvPr id="6" name="TextBox 5">
            <a:extLst>
              <a:ext uri="{FF2B5EF4-FFF2-40B4-BE49-F238E27FC236}">
                <a16:creationId xmlns:a16="http://schemas.microsoft.com/office/drawing/2014/main" id="{6F3E84EA-5517-9EC8-43C8-3762183B40D1}"/>
              </a:ext>
            </a:extLst>
          </p:cNvPr>
          <p:cNvSpPr txBox="1"/>
          <p:nvPr/>
        </p:nvSpPr>
        <p:spPr>
          <a:xfrm>
            <a:off x="243463" y="3328780"/>
            <a:ext cx="6473602" cy="6186309"/>
          </a:xfrm>
          <a:prstGeom prst="rect">
            <a:avLst/>
          </a:prstGeom>
          <a:noFill/>
        </p:spPr>
        <p:txBody>
          <a:bodyPr wrap="square" rtlCol="0">
            <a:spAutoFit/>
          </a:bodyPr>
          <a:lstStyle/>
          <a:p>
            <a:pPr algn="just" defTabSz="1828343" eaLnBrk="0" fontAlgn="base" hangingPunct="0">
              <a:spcBef>
                <a:spcPct val="0"/>
              </a:spcBef>
              <a:spcAft>
                <a:spcPct val="0"/>
              </a:spcAft>
            </a:pPr>
            <a:r>
              <a:rPr lang="en-GB" sz="4400" b="1" dirty="0">
                <a:solidFill>
                  <a:srgbClr val="000000"/>
                </a:solidFill>
                <a:latin typeface="Oswald" panose="00000500000000000000" pitchFamily="2" charset="0"/>
                <a:cs typeface="Arial" panose="020B0604020202020204" pitchFamily="34" charset="0"/>
              </a:rPr>
              <a:t>NGV pathways are </a:t>
            </a:r>
            <a:r>
              <a:rPr lang="en-GB" sz="4400" b="1" dirty="0" err="1">
                <a:solidFill>
                  <a:srgbClr val="000000"/>
                </a:solidFill>
                <a:latin typeface="Oswald" panose="00000500000000000000" pitchFamily="2" charset="0"/>
                <a:cs typeface="Arial" panose="020B0604020202020204" pitchFamily="34" charset="0"/>
              </a:rPr>
              <a:t>favored</a:t>
            </a:r>
            <a:r>
              <a:rPr lang="en-GB" sz="4400" b="1" dirty="0">
                <a:solidFill>
                  <a:srgbClr val="000000"/>
                </a:solidFill>
                <a:latin typeface="Oswald" panose="00000500000000000000" pitchFamily="2" charset="0"/>
                <a:cs typeface="Arial" panose="020B0604020202020204" pitchFamily="34" charset="0"/>
              </a:rPr>
              <a:t> by regulations and economics</a:t>
            </a:r>
            <a:r>
              <a:rPr lang="en-GB" sz="4400" dirty="0">
                <a:solidFill>
                  <a:srgbClr val="000000"/>
                </a:solidFill>
                <a:latin typeface="Oswald" panose="00000500000000000000" pitchFamily="2" charset="0"/>
                <a:cs typeface="Arial" panose="020B0604020202020204" pitchFamily="34" charset="0"/>
              </a:rPr>
              <a:t>​</a:t>
            </a:r>
          </a:p>
          <a:p>
            <a:pPr algn="just" defTabSz="1828343" eaLnBrk="0" fontAlgn="base" hangingPunct="0">
              <a:spcBef>
                <a:spcPct val="0"/>
              </a:spcBef>
              <a:spcAft>
                <a:spcPct val="0"/>
              </a:spcAft>
            </a:pPr>
            <a:endParaRPr lang="en-GB" altLang="en-US" sz="4400" dirty="0">
              <a:solidFill>
                <a:srgbClr val="000000"/>
              </a:solidFill>
              <a:latin typeface="Oswald" panose="00000500000000000000" pitchFamily="2" charset="0"/>
              <a:cs typeface="Arial" panose="020B0604020202020204" pitchFamily="34" charset="0"/>
            </a:endParaRPr>
          </a:p>
          <a:p>
            <a:pPr algn="just" defTabSz="1828343" eaLnBrk="0" fontAlgn="base" hangingPunct="0">
              <a:spcBef>
                <a:spcPct val="0"/>
              </a:spcBef>
              <a:spcAft>
                <a:spcPct val="0"/>
              </a:spcAft>
            </a:pPr>
            <a:r>
              <a:rPr lang="en-US" sz="4400" b="1" dirty="0">
                <a:solidFill>
                  <a:schemeClr val="tx1"/>
                </a:solidFill>
                <a:latin typeface="Oswald" panose="00000500000000000000" pitchFamily="2" charset="0"/>
                <a:cs typeface="Arial" panose="020B0604020202020204" pitchFamily="34" charset="0"/>
              </a:rPr>
              <a:t>EU regulations mandate a minimum blending requirement of 20% SAF, including a sub-target of 5% e-SAF (PtL) by 2035</a:t>
            </a:r>
            <a:endParaRPr lang="en-GB" sz="4400" b="1" dirty="0">
              <a:solidFill>
                <a:schemeClr val="tx1"/>
              </a:solidFill>
              <a:latin typeface="Oswald" panose="00000500000000000000" pitchFamily="2" charset="0"/>
              <a:cs typeface="Arial" panose="020B0604020202020204" pitchFamily="34" charset="0"/>
            </a:endParaRPr>
          </a:p>
        </p:txBody>
      </p:sp>
      <p:pic>
        <p:nvPicPr>
          <p:cNvPr id="2050" name="Picture 2" descr="A map of the world with different countries/regions&#10;&#10;Description automatically generated">
            <a:extLst>
              <a:ext uri="{FF2B5EF4-FFF2-40B4-BE49-F238E27FC236}">
                <a16:creationId xmlns:a16="http://schemas.microsoft.com/office/drawing/2014/main" id="{8AD07339-CAB5-93FB-5CDF-62D5CB7325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8" t="10967" r="4336" b="15726"/>
          <a:stretch/>
        </p:blipFill>
        <p:spPr bwMode="auto">
          <a:xfrm>
            <a:off x="6717065" y="2173441"/>
            <a:ext cx="17660586" cy="87034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D5F5EC0-9637-BBFA-0983-ACE977412FCB}"/>
              </a:ext>
            </a:extLst>
          </p:cNvPr>
          <p:cNvSpPr txBox="1"/>
          <p:nvPr/>
        </p:nvSpPr>
        <p:spPr>
          <a:xfrm>
            <a:off x="13157492" y="11177217"/>
            <a:ext cx="5139163" cy="646203"/>
          </a:xfrm>
          <a:prstGeom prst="rect">
            <a:avLst/>
          </a:prstGeom>
          <a:noFill/>
        </p:spPr>
        <p:txBody>
          <a:bodyPr wrap="square" rtlCol="0">
            <a:spAutoFit/>
          </a:bodyPr>
          <a:lstStyle/>
          <a:p>
            <a:pPr algn="ctr" defTabSz="1828343" eaLnBrk="0" fontAlgn="base" hangingPunct="0">
              <a:spcBef>
                <a:spcPct val="0"/>
              </a:spcBef>
              <a:spcAft>
                <a:spcPct val="0"/>
              </a:spcAft>
            </a:pPr>
            <a:r>
              <a:rPr lang="en-US" sz="3599" b="1" dirty="0">
                <a:latin typeface="Oswald" panose="00000500000000000000" pitchFamily="2" charset="0"/>
                <a:hlinkClick r:id="rId4">
                  <a:extLst>
                    <a:ext uri="{A12FA001-AC4F-418D-AE19-62706E023703}">
                      <ahyp:hlinkClr xmlns:ahyp="http://schemas.microsoft.com/office/drawing/2018/hyperlinkcolor" val="tx"/>
                    </a:ext>
                  </a:extLst>
                </a:hlinkClick>
              </a:rPr>
              <a:t>ICF</a:t>
            </a:r>
            <a:r>
              <a:rPr lang="en-US" sz="3599" b="1" dirty="0">
                <a:latin typeface="Oswald" panose="00000500000000000000" pitchFamily="2" charset="0"/>
              </a:rPr>
              <a:t>, </a:t>
            </a:r>
            <a:r>
              <a:rPr lang="en-US" sz="3599" b="1" dirty="0">
                <a:latin typeface="Oswald" panose="00000500000000000000" pitchFamily="2" charset="0"/>
                <a:hlinkClick r:id="rId5">
                  <a:extLst>
                    <a:ext uri="{A12FA001-AC4F-418D-AE19-62706E023703}">
                      <ahyp:hlinkClr xmlns:ahyp="http://schemas.microsoft.com/office/drawing/2018/hyperlinkcolor" val="tx"/>
                    </a:ext>
                  </a:extLst>
                </a:hlinkClick>
              </a:rPr>
              <a:t>ITF-OECD</a:t>
            </a:r>
            <a:r>
              <a:rPr lang="en-US" sz="3599" b="1" dirty="0">
                <a:latin typeface="Oswald" panose="00000500000000000000" pitchFamily="2" charset="0"/>
              </a:rPr>
              <a:t>, </a:t>
            </a:r>
            <a:r>
              <a:rPr lang="en-US" sz="3599" b="1" dirty="0">
                <a:latin typeface="Oswald" panose="00000500000000000000" pitchFamily="2" charset="0"/>
                <a:hlinkClick r:id="rId6">
                  <a:extLst>
                    <a:ext uri="{A12FA001-AC4F-418D-AE19-62706E023703}">
                      <ahyp:hlinkClr xmlns:ahyp="http://schemas.microsoft.com/office/drawing/2018/hyperlinkcolor" val="tx"/>
                    </a:ext>
                  </a:extLst>
                </a:hlinkClick>
              </a:rPr>
              <a:t>IATA</a:t>
            </a:r>
            <a:r>
              <a:rPr lang="en-US" sz="3599" b="1" dirty="0">
                <a:latin typeface="Oswald" panose="00000500000000000000" pitchFamily="2" charset="0"/>
              </a:rPr>
              <a:t>, </a:t>
            </a:r>
            <a:r>
              <a:rPr lang="en-US" sz="3599" b="1" dirty="0">
                <a:latin typeface="Oswald" panose="00000500000000000000" pitchFamily="2" charset="0"/>
                <a:hlinkClick r:id="rId7">
                  <a:extLst>
                    <a:ext uri="{A12FA001-AC4F-418D-AE19-62706E023703}">
                      <ahyp:hlinkClr xmlns:ahyp="http://schemas.microsoft.com/office/drawing/2018/hyperlinkcolor" val="tx"/>
                    </a:ext>
                  </a:extLst>
                </a:hlinkClick>
              </a:rPr>
              <a:t>ICAO</a:t>
            </a:r>
            <a:endParaRPr lang="en-US" altLang="en-US" sz="4599" dirty="0">
              <a:latin typeface="Oswald" panose="00000500000000000000" pitchFamily="2" charset="0"/>
            </a:endParaRPr>
          </a:p>
        </p:txBody>
      </p:sp>
    </p:spTree>
    <p:extLst>
      <p:ext uri="{BB962C8B-B14F-4D97-AF65-F5344CB8AC3E}">
        <p14:creationId xmlns:p14="http://schemas.microsoft.com/office/powerpoint/2010/main" val="1848992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2C466-5A3D-AEC9-E773-2D82035BD1E7}"/>
            </a:ext>
          </a:extLst>
        </p:cNvPr>
        <p:cNvGrpSpPr/>
        <p:nvPr/>
      </p:nvGrpSpPr>
      <p:grpSpPr>
        <a:xfrm>
          <a:off x="0" y="0"/>
          <a:ext cx="0" cy="0"/>
          <a:chOff x="0" y="0"/>
          <a:chExt cx="0" cy="0"/>
        </a:xfrm>
      </p:grpSpPr>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1142FA49-B4B5-E358-CC4C-FA2EF1FD7983}"/>
              </a:ext>
            </a:extLst>
          </p:cNvPr>
          <p:cNvPicPr>
            <a:picLocks noChangeAspect="1"/>
          </p:cNvPicPr>
          <p:nvPr/>
        </p:nvPicPr>
        <p:blipFill rotWithShape="1">
          <a:blip r:embed="rId2">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4" name="מלבן 5">
            <a:extLst>
              <a:ext uri="{FF2B5EF4-FFF2-40B4-BE49-F238E27FC236}">
                <a16:creationId xmlns:a16="http://schemas.microsoft.com/office/drawing/2014/main" id="{DFAC1C7A-30E9-4295-2CC3-2B0021E1D6EB}"/>
              </a:ext>
            </a:extLst>
          </p:cNvPr>
          <p:cNvSpPr/>
          <p:nvPr/>
        </p:nvSpPr>
        <p:spPr>
          <a:xfrm>
            <a:off x="-7417" y="0"/>
            <a:ext cx="24371302" cy="3298117"/>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sp>
        <p:nvSpPr>
          <p:cNvPr id="6" name="Rectangle: Rounded Corners 5">
            <a:extLst>
              <a:ext uri="{FF2B5EF4-FFF2-40B4-BE49-F238E27FC236}">
                <a16:creationId xmlns:a16="http://schemas.microsoft.com/office/drawing/2014/main" id="{3AB607DD-31C5-F324-7463-638E2F128FDC}"/>
              </a:ext>
            </a:extLst>
          </p:cNvPr>
          <p:cNvSpPr/>
          <p:nvPr/>
        </p:nvSpPr>
        <p:spPr>
          <a:xfrm>
            <a:off x="862026" y="4359238"/>
            <a:ext cx="5912810" cy="1828324"/>
          </a:xfrm>
          <a:prstGeom prst="roundRect">
            <a:avLst>
              <a:gd name="adj" fmla="val 2976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it-IT" sz="7998" dirty="0">
                <a:solidFill>
                  <a:schemeClr val="bg1">
                    <a:lumMod val="85000"/>
                  </a:schemeClr>
                </a:solidFill>
                <a:latin typeface="Oswald" panose="00000500000000000000" pitchFamily="2" charset="0"/>
              </a:rPr>
              <a:t>COMPLEX</a:t>
            </a:r>
            <a:endParaRPr lang="en-GB" sz="7998" dirty="0">
              <a:solidFill>
                <a:schemeClr val="bg1">
                  <a:lumMod val="85000"/>
                </a:schemeClr>
              </a:solidFill>
              <a:latin typeface="Oswald" panose="00000500000000000000" pitchFamily="2" charset="0"/>
            </a:endParaRPr>
          </a:p>
        </p:txBody>
      </p:sp>
      <p:sp>
        <p:nvSpPr>
          <p:cNvPr id="17" name="Rectangle: Rounded Corners 16">
            <a:extLst>
              <a:ext uri="{FF2B5EF4-FFF2-40B4-BE49-F238E27FC236}">
                <a16:creationId xmlns:a16="http://schemas.microsoft.com/office/drawing/2014/main" id="{84BFF8E8-FCB8-8FF8-FDCA-109248FA5015}"/>
              </a:ext>
            </a:extLst>
          </p:cNvPr>
          <p:cNvSpPr/>
          <p:nvPr/>
        </p:nvSpPr>
        <p:spPr>
          <a:xfrm>
            <a:off x="862026" y="6526118"/>
            <a:ext cx="5912810" cy="2944155"/>
          </a:xfrm>
          <a:prstGeom prst="roundRect">
            <a:avLst>
              <a:gd name="adj" fmla="val 29762"/>
            </a:avLst>
          </a:prstGeom>
          <a:solidFill>
            <a:schemeClr val="bg1">
              <a:lumMod val="6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399" b="1" dirty="0">
                <a:solidFill>
                  <a:schemeClr val="tx1"/>
                </a:solidFill>
                <a:latin typeface="Oswald" panose="00000500000000000000" pitchFamily="2" charset="0"/>
              </a:rPr>
              <a:t>Require hydrogen enrichment and CO2 separation stages</a:t>
            </a:r>
          </a:p>
        </p:txBody>
      </p:sp>
      <p:sp>
        <p:nvSpPr>
          <p:cNvPr id="15" name="Rectangle: Rounded Corners 14">
            <a:extLst>
              <a:ext uri="{FF2B5EF4-FFF2-40B4-BE49-F238E27FC236}">
                <a16:creationId xmlns:a16="http://schemas.microsoft.com/office/drawing/2014/main" id="{EDC2D1A0-20F5-2211-814F-9891FC612FD1}"/>
              </a:ext>
            </a:extLst>
          </p:cNvPr>
          <p:cNvSpPr/>
          <p:nvPr/>
        </p:nvSpPr>
        <p:spPr>
          <a:xfrm>
            <a:off x="8046473" y="4360330"/>
            <a:ext cx="5912810" cy="1828324"/>
          </a:xfrm>
          <a:prstGeom prst="roundRect">
            <a:avLst>
              <a:gd name="adj" fmla="val 2976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it-IT" sz="7998" dirty="0">
                <a:solidFill>
                  <a:schemeClr val="bg1">
                    <a:lumMod val="85000"/>
                  </a:schemeClr>
                </a:solidFill>
                <a:latin typeface="Oswald" panose="00000500000000000000" pitchFamily="2" charset="0"/>
              </a:rPr>
              <a:t>WASTEFUL</a:t>
            </a:r>
            <a:endParaRPr lang="en-GB" sz="7998" dirty="0">
              <a:solidFill>
                <a:schemeClr val="bg1">
                  <a:lumMod val="85000"/>
                </a:schemeClr>
              </a:solidFill>
              <a:latin typeface="Oswald" panose="00000500000000000000" pitchFamily="2" charset="0"/>
            </a:endParaRPr>
          </a:p>
        </p:txBody>
      </p:sp>
      <p:sp>
        <p:nvSpPr>
          <p:cNvPr id="20" name="Rectangle: Rounded Corners 19">
            <a:extLst>
              <a:ext uri="{FF2B5EF4-FFF2-40B4-BE49-F238E27FC236}">
                <a16:creationId xmlns:a16="http://schemas.microsoft.com/office/drawing/2014/main" id="{2749F84B-11EF-09E5-0386-EDFAA2F4AB44}"/>
              </a:ext>
            </a:extLst>
          </p:cNvPr>
          <p:cNvSpPr/>
          <p:nvPr/>
        </p:nvSpPr>
        <p:spPr>
          <a:xfrm>
            <a:off x="7252632" y="6526118"/>
            <a:ext cx="7500492" cy="2944155"/>
          </a:xfrm>
          <a:prstGeom prst="roundRect">
            <a:avLst>
              <a:gd name="adj" fmla="val 29762"/>
            </a:avLst>
          </a:prstGeom>
          <a:solidFill>
            <a:schemeClr val="bg1">
              <a:lumMod val="6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399" b="1" dirty="0">
                <a:solidFill>
                  <a:schemeClr val="tx1"/>
                </a:solidFill>
                <a:latin typeface="Oswald" panose="00000500000000000000" pitchFamily="2" charset="0"/>
              </a:rPr>
              <a:t>Require </a:t>
            </a:r>
            <a:r>
              <a:rPr lang="en-US" sz="4799" b="1" dirty="0">
                <a:solidFill>
                  <a:schemeClr val="tx1"/>
                </a:solidFill>
                <a:latin typeface="Oswald" panose="00000500000000000000" pitchFamily="2" charset="0"/>
              </a:rPr>
              <a:t>extensive wastewater treatment and consumption of steam</a:t>
            </a:r>
            <a:endParaRPr lang="en-US" sz="4399" b="1" dirty="0">
              <a:solidFill>
                <a:schemeClr val="tx1"/>
              </a:solidFill>
              <a:latin typeface="Oswald" panose="00000500000000000000" pitchFamily="2" charset="0"/>
            </a:endParaRPr>
          </a:p>
        </p:txBody>
      </p:sp>
      <p:sp>
        <p:nvSpPr>
          <p:cNvPr id="16" name="Rectangle: Rounded Corners 15">
            <a:extLst>
              <a:ext uri="{FF2B5EF4-FFF2-40B4-BE49-F238E27FC236}">
                <a16:creationId xmlns:a16="http://schemas.microsoft.com/office/drawing/2014/main" id="{76F1105F-7F75-A3E5-386D-326C71782EA1}"/>
              </a:ext>
            </a:extLst>
          </p:cNvPr>
          <p:cNvSpPr/>
          <p:nvPr/>
        </p:nvSpPr>
        <p:spPr>
          <a:xfrm>
            <a:off x="16612437" y="4373303"/>
            <a:ext cx="5912810" cy="1828324"/>
          </a:xfrm>
          <a:prstGeom prst="roundRect">
            <a:avLst>
              <a:gd name="adj" fmla="val 2976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it-IT" sz="7998" dirty="0">
                <a:solidFill>
                  <a:schemeClr val="bg1">
                    <a:lumMod val="85000"/>
                  </a:schemeClr>
                </a:solidFill>
                <a:latin typeface="Oswald" panose="00000500000000000000" pitchFamily="2" charset="0"/>
              </a:rPr>
              <a:t>EXPENSIVE</a:t>
            </a:r>
            <a:endParaRPr lang="en-GB" sz="7998" dirty="0">
              <a:solidFill>
                <a:schemeClr val="bg1">
                  <a:lumMod val="85000"/>
                </a:schemeClr>
              </a:solidFill>
              <a:latin typeface="Oswald" panose="00000500000000000000" pitchFamily="2" charset="0"/>
            </a:endParaRPr>
          </a:p>
        </p:txBody>
      </p:sp>
      <p:sp>
        <p:nvSpPr>
          <p:cNvPr id="21" name="Rectangle: Rounded Corners 20">
            <a:extLst>
              <a:ext uri="{FF2B5EF4-FFF2-40B4-BE49-F238E27FC236}">
                <a16:creationId xmlns:a16="http://schemas.microsoft.com/office/drawing/2014/main" id="{14BD669D-1895-B905-6187-D0FA6FB3AA30}"/>
              </a:ext>
            </a:extLst>
          </p:cNvPr>
          <p:cNvSpPr/>
          <p:nvPr/>
        </p:nvSpPr>
        <p:spPr>
          <a:xfrm>
            <a:off x="15230919" y="6671394"/>
            <a:ext cx="8675844" cy="2798877"/>
          </a:xfrm>
          <a:prstGeom prst="roundRect">
            <a:avLst>
              <a:gd name="adj" fmla="val 29762"/>
            </a:avLst>
          </a:prstGeom>
          <a:solidFill>
            <a:schemeClr val="bg1">
              <a:lumMod val="6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399" b="1" dirty="0">
                <a:solidFill>
                  <a:schemeClr val="tx1"/>
                </a:solidFill>
                <a:latin typeface="Oswald" panose="00000500000000000000" pitchFamily="2" charset="0"/>
              </a:rPr>
              <a:t>Use </a:t>
            </a:r>
            <a:r>
              <a:rPr lang="en-US" sz="4799" b="1" dirty="0">
                <a:solidFill>
                  <a:schemeClr val="tx1"/>
                </a:solidFill>
                <a:latin typeface="Oswald" panose="00000500000000000000" pitchFamily="2" charset="0"/>
              </a:rPr>
              <a:t>expensive catalysts with low selectivity towards middle distillate hydrocarbons</a:t>
            </a:r>
          </a:p>
        </p:txBody>
      </p:sp>
      <p:sp>
        <p:nvSpPr>
          <p:cNvPr id="13" name="TextBox 12">
            <a:extLst>
              <a:ext uri="{FF2B5EF4-FFF2-40B4-BE49-F238E27FC236}">
                <a16:creationId xmlns:a16="http://schemas.microsoft.com/office/drawing/2014/main" id="{8BA96F3D-14B7-FC3B-59C9-FCC87AB942F6}"/>
              </a:ext>
            </a:extLst>
          </p:cNvPr>
          <p:cNvSpPr txBox="1"/>
          <p:nvPr/>
        </p:nvSpPr>
        <p:spPr>
          <a:xfrm>
            <a:off x="979458" y="420983"/>
            <a:ext cx="22418734" cy="2615460"/>
          </a:xfrm>
          <a:prstGeom prst="rect">
            <a:avLst/>
          </a:prstGeom>
          <a:noFill/>
        </p:spPr>
        <p:txBody>
          <a:bodyPr wrap="square" rtlCol="0">
            <a:spAutoFit/>
          </a:bodyPr>
          <a:lstStyle/>
          <a:p>
            <a:pPr algn="ctr" defTabSz="1828343" eaLnBrk="0" fontAlgn="base" hangingPunct="0">
              <a:spcBef>
                <a:spcPct val="0"/>
              </a:spcBef>
              <a:spcAft>
                <a:spcPct val="0"/>
              </a:spcAft>
            </a:pPr>
            <a:r>
              <a:rPr lang="en-GB" sz="8198" b="1" dirty="0">
                <a:latin typeface="Oswald" panose="00000500000000000000" pitchFamily="2" charset="0"/>
              </a:rPr>
              <a:t>CURRENT TECHNOLOGIES FOR PRODUCING SAF FACE SEVERAL DRAWBACKS AND LIMITATIONS</a:t>
            </a:r>
            <a:endParaRPr lang="en-US" altLang="en-US" sz="8198" b="1" dirty="0">
              <a:latin typeface="Oswald" panose="00000500000000000000" pitchFamily="2" charset="0"/>
            </a:endParaRPr>
          </a:p>
        </p:txBody>
      </p:sp>
    </p:spTree>
    <p:extLst>
      <p:ext uri="{BB962C8B-B14F-4D97-AF65-F5344CB8AC3E}">
        <p14:creationId xmlns:p14="http://schemas.microsoft.com/office/powerpoint/2010/main" val="19648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4E10F-6D53-DE2A-4562-59873BFF4975}"/>
            </a:ext>
          </a:extLst>
        </p:cNvPr>
        <p:cNvGrpSpPr/>
        <p:nvPr/>
      </p:nvGrpSpPr>
      <p:grpSpPr>
        <a:xfrm>
          <a:off x="0" y="0"/>
          <a:ext cx="0" cy="0"/>
          <a:chOff x="0" y="0"/>
          <a:chExt cx="0" cy="0"/>
        </a:xfrm>
      </p:grpSpPr>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11C56D10-8E1B-2661-A3C8-728AE6F7841E}"/>
              </a:ext>
            </a:extLst>
          </p:cNvPr>
          <p:cNvPicPr>
            <a:picLocks noChangeAspect="1"/>
          </p:cNvPicPr>
          <p:nvPr/>
        </p:nvPicPr>
        <p:blipFill rotWithShape="1">
          <a:blip r:embed="rId2">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4" name="מלבן 5">
            <a:extLst>
              <a:ext uri="{FF2B5EF4-FFF2-40B4-BE49-F238E27FC236}">
                <a16:creationId xmlns:a16="http://schemas.microsoft.com/office/drawing/2014/main" id="{051FC07A-8733-7AF8-0044-991E875C1960}"/>
              </a:ext>
            </a:extLst>
          </p:cNvPr>
          <p:cNvSpPr/>
          <p:nvPr/>
        </p:nvSpPr>
        <p:spPr>
          <a:xfrm>
            <a:off x="-7417" y="0"/>
            <a:ext cx="24371302" cy="10842004"/>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sp>
        <p:nvSpPr>
          <p:cNvPr id="13" name="TextBox 12">
            <a:extLst>
              <a:ext uri="{FF2B5EF4-FFF2-40B4-BE49-F238E27FC236}">
                <a16:creationId xmlns:a16="http://schemas.microsoft.com/office/drawing/2014/main" id="{13CEB3FE-3319-8D73-97EC-924703891A68}"/>
              </a:ext>
            </a:extLst>
          </p:cNvPr>
          <p:cNvSpPr txBox="1"/>
          <p:nvPr/>
        </p:nvSpPr>
        <p:spPr>
          <a:xfrm>
            <a:off x="968867" y="3528176"/>
            <a:ext cx="22418734" cy="3785652"/>
          </a:xfrm>
          <a:prstGeom prst="rect">
            <a:avLst/>
          </a:prstGeom>
          <a:noFill/>
        </p:spPr>
        <p:txBody>
          <a:bodyPr wrap="square" rtlCol="0">
            <a:spAutoFit/>
          </a:bodyPr>
          <a:lstStyle/>
          <a:p>
            <a:pPr algn="ctr" defTabSz="1828343" eaLnBrk="0" fontAlgn="base" hangingPunct="0">
              <a:spcBef>
                <a:spcPct val="0"/>
              </a:spcBef>
              <a:spcAft>
                <a:spcPct val="0"/>
              </a:spcAft>
            </a:pPr>
            <a:r>
              <a:rPr lang="en-GB" sz="12000" b="1" dirty="0">
                <a:latin typeface="Oswald" panose="00000500000000000000" pitchFamily="2" charset="0"/>
              </a:rPr>
              <a:t>A MORE COMPETITIVE SOLUTION FOR CARBON REMOVAL IS NEEDED</a:t>
            </a:r>
            <a:endParaRPr lang="en-US" altLang="en-US" sz="12000" b="1" dirty="0">
              <a:latin typeface="Oswald" panose="00000500000000000000" pitchFamily="2" charset="0"/>
            </a:endParaRPr>
          </a:p>
        </p:txBody>
      </p:sp>
    </p:spTree>
    <p:extLst>
      <p:ext uri="{BB962C8B-B14F-4D97-AF65-F5344CB8AC3E}">
        <p14:creationId xmlns:p14="http://schemas.microsoft.com/office/powerpoint/2010/main" val="1973276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2D0B7-13D4-C026-3FCD-1E0B6F716D54}"/>
            </a:ext>
          </a:extLst>
        </p:cNvPr>
        <p:cNvGrpSpPr/>
        <p:nvPr/>
      </p:nvGrpSpPr>
      <p:grpSpPr>
        <a:xfrm>
          <a:off x="0" y="0"/>
          <a:ext cx="0" cy="0"/>
          <a:chOff x="0" y="0"/>
          <a:chExt cx="0" cy="0"/>
        </a:xfrm>
      </p:grpSpPr>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B683A1A2-74E0-1808-62C8-6672E9F19BF6}"/>
              </a:ext>
            </a:extLst>
          </p:cNvPr>
          <p:cNvPicPr>
            <a:picLocks noChangeAspect="1"/>
          </p:cNvPicPr>
          <p:nvPr/>
        </p:nvPicPr>
        <p:blipFill rotWithShape="1">
          <a:blip r:embed="rId2">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4" name="מלבן 5">
            <a:extLst>
              <a:ext uri="{FF2B5EF4-FFF2-40B4-BE49-F238E27FC236}">
                <a16:creationId xmlns:a16="http://schemas.microsoft.com/office/drawing/2014/main" id="{0C673681-3955-9985-5BFA-98F8C941E024}"/>
              </a:ext>
            </a:extLst>
          </p:cNvPr>
          <p:cNvSpPr/>
          <p:nvPr/>
        </p:nvSpPr>
        <p:spPr>
          <a:xfrm>
            <a:off x="-7417" y="0"/>
            <a:ext cx="24371302" cy="2094226"/>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sp>
        <p:nvSpPr>
          <p:cNvPr id="8" name="TextBox 7">
            <a:extLst>
              <a:ext uri="{FF2B5EF4-FFF2-40B4-BE49-F238E27FC236}">
                <a16:creationId xmlns:a16="http://schemas.microsoft.com/office/drawing/2014/main" id="{AF1C1407-D539-04CB-0D6B-5BFC6232A549}"/>
              </a:ext>
            </a:extLst>
          </p:cNvPr>
          <p:cNvSpPr txBox="1"/>
          <p:nvPr/>
        </p:nvSpPr>
        <p:spPr>
          <a:xfrm>
            <a:off x="9227402" y="385554"/>
            <a:ext cx="5901664" cy="1323119"/>
          </a:xfrm>
          <a:prstGeom prst="rect">
            <a:avLst/>
          </a:prstGeom>
          <a:noFill/>
        </p:spPr>
        <p:txBody>
          <a:bodyPr wrap="square" rtlCol="0">
            <a:spAutoFit/>
          </a:bodyPr>
          <a:lstStyle/>
          <a:p>
            <a:pPr algn="ctr"/>
            <a:r>
              <a:rPr lang="en-US" sz="7998" b="1" dirty="0">
                <a:latin typeface="Oswald" panose="00000500000000000000" pitchFamily="2" charset="0"/>
              </a:rPr>
              <a:t>NGV NOVELTY</a:t>
            </a:r>
            <a:endParaRPr lang="he-IL" sz="7998" b="1" dirty="0">
              <a:latin typeface="Oswald" panose="00000500000000000000" pitchFamily="2" charset="0"/>
            </a:endParaRPr>
          </a:p>
        </p:txBody>
      </p:sp>
      <p:sp>
        <p:nvSpPr>
          <p:cNvPr id="16" name="תיבת טקסט 2">
            <a:extLst>
              <a:ext uri="{FF2B5EF4-FFF2-40B4-BE49-F238E27FC236}">
                <a16:creationId xmlns:a16="http://schemas.microsoft.com/office/drawing/2014/main" id="{7BDCFC09-5CB9-EB94-01D5-7EA950DDD6BB}"/>
              </a:ext>
            </a:extLst>
          </p:cNvPr>
          <p:cNvSpPr txBox="1"/>
          <p:nvPr/>
        </p:nvSpPr>
        <p:spPr>
          <a:xfrm>
            <a:off x="1522913" y="2382105"/>
            <a:ext cx="21331824" cy="8217634"/>
          </a:xfrm>
          <a:prstGeom prst="rect">
            <a:avLst/>
          </a:prstGeom>
          <a:noFill/>
        </p:spPr>
        <p:txBody>
          <a:bodyPr wrap="square">
            <a:spAutoFit/>
          </a:bodyPr>
          <a:lstStyle/>
          <a:p>
            <a:pPr algn="just"/>
            <a:r>
              <a:rPr lang="en-US" sz="4800" b="1" dirty="0">
                <a:latin typeface="Oswald" panose="00000500000000000000" pitchFamily="2" charset="0"/>
                <a:cs typeface="Arial" panose="020B0604020202020204" pitchFamily="34" charset="0"/>
              </a:rPr>
              <a:t>NGV technology meets today’s sustainable feedstock and market demands, providing a more diverse, simple, and cost-effective process for sustainable feedstocks</a:t>
            </a:r>
            <a:r>
              <a:rPr lang="en-US" sz="4800" dirty="0">
                <a:latin typeface="Oswald" panose="00000500000000000000" pitchFamily="2" charset="0"/>
                <a:cs typeface="Arial" panose="020B0604020202020204" pitchFamily="34" charset="0"/>
              </a:rPr>
              <a:t> such as CO</a:t>
            </a:r>
            <a:r>
              <a:rPr lang="en-US" sz="4800" baseline="-25000" dirty="0">
                <a:latin typeface="Oswald" panose="00000500000000000000" pitchFamily="2" charset="0"/>
                <a:cs typeface="Arial" panose="020B0604020202020204" pitchFamily="34" charset="0"/>
              </a:rPr>
              <a:t>2</a:t>
            </a:r>
            <a:r>
              <a:rPr lang="en-US" sz="4800" dirty="0">
                <a:latin typeface="Oswald" panose="00000500000000000000" pitchFamily="2" charset="0"/>
                <a:cs typeface="Arial" panose="020B0604020202020204" pitchFamily="34" charset="0"/>
              </a:rPr>
              <a:t>, Biogas, Biomass residuals, and municipal and industrial waste.</a:t>
            </a:r>
          </a:p>
          <a:p>
            <a:pPr algn="just"/>
            <a:endParaRPr lang="en-US" sz="4800" dirty="0">
              <a:latin typeface="Oswald" panose="00000500000000000000" pitchFamily="2" charset="0"/>
              <a:cs typeface="Arial" panose="020B0604020202020204" pitchFamily="34" charset="0"/>
            </a:endParaRPr>
          </a:p>
          <a:p>
            <a:pPr algn="just"/>
            <a:r>
              <a:rPr lang="en-US" sz="4800" dirty="0">
                <a:latin typeface="Oswald" panose="00000500000000000000" pitchFamily="2" charset="0"/>
                <a:cs typeface="Arial" panose="020B0604020202020204" pitchFamily="34" charset="0"/>
              </a:rPr>
              <a:t>Instead of producing hydrogen, which primarily converts to water, </a:t>
            </a:r>
            <a:r>
              <a:rPr lang="en-US" sz="4800" b="1" dirty="0">
                <a:latin typeface="Oswald" panose="00000500000000000000" pitchFamily="2" charset="0"/>
                <a:cs typeface="Arial" panose="020B0604020202020204" pitchFamily="34" charset="0"/>
              </a:rPr>
              <a:t>NGV directly transforms carbon emissions into hydrocarbons within the SAF range</a:t>
            </a:r>
            <a:r>
              <a:rPr lang="en-US" sz="4800" dirty="0">
                <a:latin typeface="Oswald" panose="00000500000000000000" pitchFamily="2" charset="0"/>
                <a:cs typeface="Arial" panose="020B0604020202020204" pitchFamily="34" charset="0"/>
              </a:rPr>
              <a:t> w</a:t>
            </a:r>
            <a:r>
              <a:rPr lang="it-IT" sz="4800" dirty="0" err="1">
                <a:latin typeface="Oswald" panose="00000500000000000000" pitchFamily="2" charset="0"/>
                <a:cs typeface="Arial" panose="020B0604020202020204" pitchFamily="34" charset="0"/>
              </a:rPr>
              <a:t>ithout</a:t>
            </a:r>
            <a:r>
              <a:rPr lang="it-IT" sz="4800" dirty="0">
                <a:latin typeface="Oswald" panose="00000500000000000000" pitchFamily="2" charset="0"/>
                <a:cs typeface="Arial" panose="020B0604020202020204" pitchFamily="34" charset="0"/>
              </a:rPr>
              <a:t> </a:t>
            </a:r>
            <a:r>
              <a:rPr lang="en-US" sz="4800" dirty="0">
                <a:latin typeface="Oswald" panose="00000500000000000000" pitchFamily="2" charset="0"/>
                <a:cs typeface="Arial" panose="020B0604020202020204" pitchFamily="34" charset="0"/>
              </a:rPr>
              <a:t>costly syngas conditioning or wax hydrocracker steps, reducing the loss of valuable resources.</a:t>
            </a:r>
          </a:p>
          <a:p>
            <a:pPr algn="just"/>
            <a:endParaRPr lang="he-IL" sz="4800" dirty="0">
              <a:latin typeface="Oswald" panose="00000500000000000000" pitchFamily="2" charset="0"/>
              <a:cs typeface="Arial" panose="020B0604020202020204" pitchFamily="34" charset="0"/>
            </a:endParaRPr>
          </a:p>
          <a:p>
            <a:pPr algn="just"/>
            <a:r>
              <a:rPr lang="en-US" sz="4800" dirty="0">
                <a:latin typeface="Oswald" panose="00000500000000000000" pitchFamily="2" charset="0"/>
                <a:cs typeface="Arial" panose="020B0604020202020204" pitchFamily="34" charset="0"/>
              </a:rPr>
              <a:t>Besides SAF, the process can produce road transportation fuels, renewable naphtha, solvents, and alpha-olefins. Its </a:t>
            </a:r>
            <a:r>
              <a:rPr lang="en-GB" sz="4800" b="1" kern="0" dirty="0">
                <a:latin typeface="Oswald" panose="00000500000000000000" pitchFamily="2" charset="0"/>
                <a:ea typeface="Times New Roman" panose="02020603050405020304" pitchFamily="18" charset="0"/>
                <a:cs typeface="Arial" panose="020B0604020202020204" pitchFamily="34" charset="0"/>
              </a:rPr>
              <a:t>modularity and adaptability</a:t>
            </a:r>
            <a:r>
              <a:rPr lang="en-GB" sz="4800" kern="0" dirty="0">
                <a:latin typeface="Oswald" panose="00000500000000000000" pitchFamily="2" charset="0"/>
                <a:ea typeface="Times New Roman" panose="02020603050405020304" pitchFamily="18" charset="0"/>
                <a:cs typeface="Arial" panose="020B0604020202020204" pitchFamily="34" charset="0"/>
              </a:rPr>
              <a:t> allow production to be </a:t>
            </a:r>
            <a:r>
              <a:rPr lang="en-GB" sz="4800" b="1" kern="0" dirty="0">
                <a:latin typeface="Oswald" panose="00000500000000000000" pitchFamily="2" charset="0"/>
                <a:ea typeface="Times New Roman" panose="02020603050405020304" pitchFamily="18" charset="0"/>
                <a:cs typeface="Arial" panose="020B0604020202020204" pitchFamily="34" charset="0"/>
              </a:rPr>
              <a:t>efficiently scaled</a:t>
            </a:r>
            <a:r>
              <a:rPr lang="en-GB" sz="4800" kern="0" dirty="0">
                <a:latin typeface="Oswald" panose="00000500000000000000" pitchFamily="2" charset="0"/>
                <a:ea typeface="Times New Roman" panose="02020603050405020304" pitchFamily="18" charset="0"/>
                <a:cs typeface="Arial" panose="020B0604020202020204" pitchFamily="34" charset="0"/>
              </a:rPr>
              <a:t>, making it an ideal fit for industries seeking sustainable, high-yield alternatives.</a:t>
            </a:r>
            <a:endParaRPr lang="en-GB" sz="4800" kern="100" dirty="0">
              <a:latin typeface="Oswald" panose="00000500000000000000" pitchFamily="2"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08263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7797E-BEC9-061E-05DF-21DD39378512}"/>
            </a:ext>
          </a:extLst>
        </p:cNvPr>
        <p:cNvGrpSpPr/>
        <p:nvPr/>
      </p:nvGrpSpPr>
      <p:grpSpPr>
        <a:xfrm>
          <a:off x="0" y="0"/>
          <a:ext cx="0" cy="0"/>
          <a:chOff x="0" y="0"/>
          <a:chExt cx="0" cy="0"/>
        </a:xfrm>
      </p:grpSpPr>
      <p:sp>
        <p:nvSpPr>
          <p:cNvPr id="69" name="Rectangle: Rounded Corners 68">
            <a:extLst>
              <a:ext uri="{FF2B5EF4-FFF2-40B4-BE49-F238E27FC236}">
                <a16:creationId xmlns:a16="http://schemas.microsoft.com/office/drawing/2014/main" id="{21D859D0-0A57-2001-329E-700992EBF554}"/>
              </a:ext>
            </a:extLst>
          </p:cNvPr>
          <p:cNvSpPr/>
          <p:nvPr/>
        </p:nvSpPr>
        <p:spPr>
          <a:xfrm>
            <a:off x="19068671" y="8845312"/>
            <a:ext cx="5218684" cy="1754676"/>
          </a:xfrm>
          <a:prstGeom prst="roundRect">
            <a:avLst/>
          </a:prstGeom>
          <a:solidFill>
            <a:schemeClr val="tx2"/>
          </a:solidFill>
          <a:ln w="57150">
            <a:solidFill>
              <a:srgbClr val="00DD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00DDFF"/>
              </a:solidFill>
            </a:endParaRPr>
          </a:p>
        </p:txBody>
      </p:sp>
      <p:sp>
        <p:nvSpPr>
          <p:cNvPr id="6" name="מלבן 5">
            <a:extLst>
              <a:ext uri="{FF2B5EF4-FFF2-40B4-BE49-F238E27FC236}">
                <a16:creationId xmlns:a16="http://schemas.microsoft.com/office/drawing/2014/main" id="{C7A9D828-D95A-D068-12A5-65036E09AA4B}"/>
              </a:ext>
            </a:extLst>
          </p:cNvPr>
          <p:cNvSpPr/>
          <p:nvPr/>
        </p:nvSpPr>
        <p:spPr>
          <a:xfrm>
            <a:off x="0" y="1786"/>
            <a:ext cx="5617775" cy="12163432"/>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it-IT" sz="7200" b="1" dirty="0">
              <a:solidFill>
                <a:schemeClr val="tx1"/>
              </a:solidFill>
              <a:latin typeface="Oswald" panose="00000500000000000000" pitchFamily="2" charset="0"/>
            </a:endParaRPr>
          </a:p>
        </p:txBody>
      </p:sp>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601E8E38-6AD5-5A30-0CA2-3B0505096C32}"/>
              </a:ext>
            </a:extLst>
          </p:cNvPr>
          <p:cNvPicPr>
            <a:picLocks noChangeAspect="1"/>
          </p:cNvPicPr>
          <p:nvPr/>
        </p:nvPicPr>
        <p:blipFill rotWithShape="1">
          <a:blip r:embed="rId2">
            <a:extLst>
              <a:ext uri="{28A0092B-C50C-407E-A947-70E740481C1C}">
                <a14:useLocalDpi xmlns:a14="http://schemas.microsoft.com/office/drawing/2010/main" val="0"/>
              </a:ext>
            </a:extLst>
          </a:blip>
          <a:srcRect l="31080" t="34179" r="31966" b="30910"/>
          <a:stretch/>
        </p:blipFill>
        <p:spPr>
          <a:xfrm>
            <a:off x="-516983" y="11022516"/>
            <a:ext cx="5914351" cy="3142859"/>
          </a:xfrm>
          <a:prstGeom prst="rect">
            <a:avLst/>
          </a:prstGeom>
        </p:spPr>
      </p:pic>
      <p:sp>
        <p:nvSpPr>
          <p:cNvPr id="15" name="מלבן 14">
            <a:extLst>
              <a:ext uri="{FF2B5EF4-FFF2-40B4-BE49-F238E27FC236}">
                <a16:creationId xmlns:a16="http://schemas.microsoft.com/office/drawing/2014/main" id="{6E53EA81-2B7C-1014-0F62-D43EF335A2D8}"/>
              </a:ext>
            </a:extLst>
          </p:cNvPr>
          <p:cNvSpPr/>
          <p:nvPr/>
        </p:nvSpPr>
        <p:spPr>
          <a:xfrm>
            <a:off x="5253004" y="4904799"/>
            <a:ext cx="2423169" cy="1236247"/>
          </a:xfrm>
          <a:custGeom>
            <a:avLst/>
            <a:gdLst>
              <a:gd name="connsiteX0" fmla="*/ 0 w 3033238"/>
              <a:gd name="connsiteY0" fmla="*/ 0 h 1163801"/>
              <a:gd name="connsiteX1" fmla="*/ 515650 w 3033238"/>
              <a:gd name="connsiteY1" fmla="*/ 0 h 1163801"/>
              <a:gd name="connsiteX2" fmla="*/ 1091966 w 3033238"/>
              <a:gd name="connsiteY2" fmla="*/ 0 h 1163801"/>
              <a:gd name="connsiteX3" fmla="*/ 1637949 w 3033238"/>
              <a:gd name="connsiteY3" fmla="*/ 0 h 1163801"/>
              <a:gd name="connsiteX4" fmla="*/ 2305261 w 3033238"/>
              <a:gd name="connsiteY4" fmla="*/ 0 h 1163801"/>
              <a:gd name="connsiteX5" fmla="*/ 3033238 w 3033238"/>
              <a:gd name="connsiteY5" fmla="*/ 0 h 1163801"/>
              <a:gd name="connsiteX6" fmla="*/ 3033238 w 3033238"/>
              <a:gd name="connsiteY6" fmla="*/ 546986 h 1163801"/>
              <a:gd name="connsiteX7" fmla="*/ 3033238 w 3033238"/>
              <a:gd name="connsiteY7" fmla="*/ 1163801 h 1163801"/>
              <a:gd name="connsiteX8" fmla="*/ 2396258 w 3033238"/>
              <a:gd name="connsiteY8" fmla="*/ 1163801 h 1163801"/>
              <a:gd name="connsiteX9" fmla="*/ 1850275 w 3033238"/>
              <a:gd name="connsiteY9" fmla="*/ 1163801 h 1163801"/>
              <a:gd name="connsiteX10" fmla="*/ 1273960 w 3033238"/>
              <a:gd name="connsiteY10" fmla="*/ 1163801 h 1163801"/>
              <a:gd name="connsiteX11" fmla="*/ 697645 w 3033238"/>
              <a:gd name="connsiteY11" fmla="*/ 1163801 h 1163801"/>
              <a:gd name="connsiteX12" fmla="*/ 0 w 3033238"/>
              <a:gd name="connsiteY12" fmla="*/ 1163801 h 1163801"/>
              <a:gd name="connsiteX13" fmla="*/ 0 w 3033238"/>
              <a:gd name="connsiteY13" fmla="*/ 581901 h 1163801"/>
              <a:gd name="connsiteX14" fmla="*/ 0 w 3033238"/>
              <a:gd name="connsiteY14" fmla="*/ 0 h 116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33238" h="1163801" extrusionOk="0">
                <a:moveTo>
                  <a:pt x="0" y="0"/>
                </a:moveTo>
                <a:cubicBezTo>
                  <a:pt x="153723" y="-2448"/>
                  <a:pt x="304639" y="6962"/>
                  <a:pt x="515650" y="0"/>
                </a:cubicBezTo>
                <a:cubicBezTo>
                  <a:pt x="726661" y="-6962"/>
                  <a:pt x="863208" y="-12250"/>
                  <a:pt x="1091966" y="0"/>
                </a:cubicBezTo>
                <a:cubicBezTo>
                  <a:pt x="1320724" y="12250"/>
                  <a:pt x="1480622" y="20242"/>
                  <a:pt x="1637949" y="0"/>
                </a:cubicBezTo>
                <a:cubicBezTo>
                  <a:pt x="1795276" y="-20242"/>
                  <a:pt x="2077118" y="5661"/>
                  <a:pt x="2305261" y="0"/>
                </a:cubicBezTo>
                <a:cubicBezTo>
                  <a:pt x="2533404" y="-5661"/>
                  <a:pt x="2692995" y="-15131"/>
                  <a:pt x="3033238" y="0"/>
                </a:cubicBezTo>
                <a:cubicBezTo>
                  <a:pt x="3050981" y="116159"/>
                  <a:pt x="3042088" y="277366"/>
                  <a:pt x="3033238" y="546986"/>
                </a:cubicBezTo>
                <a:cubicBezTo>
                  <a:pt x="3024388" y="816606"/>
                  <a:pt x="3056224" y="866271"/>
                  <a:pt x="3033238" y="1163801"/>
                </a:cubicBezTo>
                <a:cubicBezTo>
                  <a:pt x="2766388" y="1162573"/>
                  <a:pt x="2611310" y="1145600"/>
                  <a:pt x="2396258" y="1163801"/>
                </a:cubicBezTo>
                <a:cubicBezTo>
                  <a:pt x="2181206" y="1182002"/>
                  <a:pt x="2006276" y="1166561"/>
                  <a:pt x="1850275" y="1163801"/>
                </a:cubicBezTo>
                <a:cubicBezTo>
                  <a:pt x="1694274" y="1161041"/>
                  <a:pt x="1526210" y="1168172"/>
                  <a:pt x="1273960" y="1163801"/>
                </a:cubicBezTo>
                <a:cubicBezTo>
                  <a:pt x="1021711" y="1159430"/>
                  <a:pt x="844867" y="1189481"/>
                  <a:pt x="697645" y="1163801"/>
                </a:cubicBezTo>
                <a:cubicBezTo>
                  <a:pt x="550423" y="1138121"/>
                  <a:pt x="246680" y="1157181"/>
                  <a:pt x="0" y="1163801"/>
                </a:cubicBezTo>
                <a:cubicBezTo>
                  <a:pt x="19607" y="953332"/>
                  <a:pt x="17415" y="802106"/>
                  <a:pt x="0" y="581901"/>
                </a:cubicBezTo>
                <a:cubicBezTo>
                  <a:pt x="-17415" y="361696"/>
                  <a:pt x="20726" y="183633"/>
                  <a:pt x="0" y="0"/>
                </a:cubicBezTo>
                <a:close/>
              </a:path>
            </a:pathLst>
          </a:custGeom>
          <a:noFill/>
          <a:ln w="76200">
            <a:noFill/>
            <a:extLst>
              <a:ext uri="{C807C97D-BFC1-408E-A445-0C87EB9F89A2}">
                <ask:lineSketchStyleProps xmlns:ask="http://schemas.microsoft.com/office/drawing/2018/sketchyshapes" sd="2400177779">
                  <a:custGeom>
                    <a:avLst/>
                    <a:gdLst>
                      <a:gd name="connsiteX0" fmla="*/ 0 w 2423169"/>
                      <a:gd name="connsiteY0" fmla="*/ 0 h 1236247"/>
                      <a:gd name="connsiteX1" fmla="*/ 411938 w 2423169"/>
                      <a:gd name="connsiteY1" fmla="*/ 0 h 1236247"/>
                      <a:gd name="connsiteX2" fmla="*/ 872341 w 2423169"/>
                      <a:gd name="connsiteY2" fmla="*/ 0 h 1236247"/>
                      <a:gd name="connsiteX3" fmla="*/ 1308511 w 2423169"/>
                      <a:gd name="connsiteY3" fmla="*/ 0 h 1236247"/>
                      <a:gd name="connsiteX4" fmla="*/ 1841608 w 2423169"/>
                      <a:gd name="connsiteY4" fmla="*/ 0 h 1236247"/>
                      <a:gd name="connsiteX5" fmla="*/ 2423169 w 2423169"/>
                      <a:gd name="connsiteY5" fmla="*/ 0 h 1236247"/>
                      <a:gd name="connsiteX6" fmla="*/ 2423169 w 2423169"/>
                      <a:gd name="connsiteY6" fmla="*/ 581035 h 1236247"/>
                      <a:gd name="connsiteX7" fmla="*/ 2423169 w 2423169"/>
                      <a:gd name="connsiteY7" fmla="*/ 1236247 h 1236247"/>
                      <a:gd name="connsiteX8" fmla="*/ 1914303 w 2423169"/>
                      <a:gd name="connsiteY8" fmla="*/ 1236247 h 1236247"/>
                      <a:gd name="connsiteX9" fmla="*/ 1478132 w 2423169"/>
                      <a:gd name="connsiteY9" fmla="*/ 1236247 h 1236247"/>
                      <a:gd name="connsiteX10" fmla="*/ 1017731 w 2423169"/>
                      <a:gd name="connsiteY10" fmla="*/ 1236247 h 1236247"/>
                      <a:gd name="connsiteX11" fmla="*/ 557329 w 2423169"/>
                      <a:gd name="connsiteY11" fmla="*/ 1236247 h 1236247"/>
                      <a:gd name="connsiteX12" fmla="*/ 0 w 2423169"/>
                      <a:gd name="connsiteY12" fmla="*/ 1236247 h 1236247"/>
                      <a:gd name="connsiteX13" fmla="*/ 0 w 2423169"/>
                      <a:gd name="connsiteY13" fmla="*/ 618124 h 1236247"/>
                      <a:gd name="connsiteX14" fmla="*/ 0 w 2423169"/>
                      <a:gd name="connsiteY14" fmla="*/ 0 h 123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23169" h="1236247" extrusionOk="0">
                        <a:moveTo>
                          <a:pt x="0" y="0"/>
                        </a:moveTo>
                        <a:cubicBezTo>
                          <a:pt x="101191" y="13098"/>
                          <a:pt x="242410" y="15378"/>
                          <a:pt x="411938" y="0"/>
                        </a:cubicBezTo>
                        <a:cubicBezTo>
                          <a:pt x="577082" y="-6990"/>
                          <a:pt x="671364" y="-14374"/>
                          <a:pt x="872341" y="0"/>
                        </a:cubicBezTo>
                        <a:cubicBezTo>
                          <a:pt x="1062945" y="23591"/>
                          <a:pt x="1165037" y="26214"/>
                          <a:pt x="1308511" y="0"/>
                        </a:cubicBezTo>
                        <a:cubicBezTo>
                          <a:pt x="1442973" y="-36041"/>
                          <a:pt x="1680739" y="13059"/>
                          <a:pt x="1841608" y="0"/>
                        </a:cubicBezTo>
                        <a:cubicBezTo>
                          <a:pt x="2007878" y="-9700"/>
                          <a:pt x="2157494" y="597"/>
                          <a:pt x="2423169" y="0"/>
                        </a:cubicBezTo>
                        <a:cubicBezTo>
                          <a:pt x="2430444" y="119722"/>
                          <a:pt x="2423003" y="295853"/>
                          <a:pt x="2423169" y="581035"/>
                        </a:cubicBezTo>
                        <a:cubicBezTo>
                          <a:pt x="2422361" y="867009"/>
                          <a:pt x="2436211" y="909637"/>
                          <a:pt x="2423169" y="1236247"/>
                        </a:cubicBezTo>
                        <a:cubicBezTo>
                          <a:pt x="2200332" y="1231991"/>
                          <a:pt x="2085485" y="1201460"/>
                          <a:pt x="1914303" y="1236247"/>
                        </a:cubicBezTo>
                        <a:cubicBezTo>
                          <a:pt x="1738409" y="1252906"/>
                          <a:pt x="1597046" y="1231606"/>
                          <a:pt x="1478132" y="1236247"/>
                        </a:cubicBezTo>
                        <a:cubicBezTo>
                          <a:pt x="1364491" y="1258475"/>
                          <a:pt x="1219720" y="1220917"/>
                          <a:pt x="1017731" y="1236247"/>
                        </a:cubicBezTo>
                        <a:cubicBezTo>
                          <a:pt x="804766" y="1245765"/>
                          <a:pt x="656597" y="1242107"/>
                          <a:pt x="557329" y="1236247"/>
                        </a:cubicBezTo>
                        <a:cubicBezTo>
                          <a:pt x="418368" y="1233453"/>
                          <a:pt x="167176" y="1236996"/>
                          <a:pt x="0" y="1236247"/>
                        </a:cubicBezTo>
                        <a:cubicBezTo>
                          <a:pt x="22639" y="990010"/>
                          <a:pt x="12904" y="876440"/>
                          <a:pt x="0" y="618124"/>
                        </a:cubicBezTo>
                        <a:cubicBezTo>
                          <a:pt x="-7719" y="352885"/>
                          <a:pt x="32200" y="175195"/>
                          <a:pt x="0" y="0"/>
                        </a:cubicBezTo>
                        <a:close/>
                      </a:path>
                    </a:pathLst>
                  </a:cu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r>
              <a:rPr lang="en-US" sz="2400" dirty="0">
                <a:solidFill>
                  <a:schemeClr val="tx1"/>
                </a:solidFill>
                <a:latin typeface="Oswald Bold" panose="00000800000000000000" pitchFamily="2" charset="0"/>
              </a:rPr>
              <a:t>Renewable feedstock</a:t>
            </a:r>
            <a:endParaRPr lang="he-IL" sz="2400" dirty="0">
              <a:solidFill>
                <a:schemeClr val="tx1"/>
              </a:solidFill>
              <a:latin typeface="Oswald Bold" panose="00000800000000000000" pitchFamily="2" charset="0"/>
            </a:endParaRPr>
          </a:p>
        </p:txBody>
      </p:sp>
      <p:cxnSp>
        <p:nvCxnSpPr>
          <p:cNvPr id="20" name="מחבר חץ ישר 19">
            <a:extLst>
              <a:ext uri="{FF2B5EF4-FFF2-40B4-BE49-F238E27FC236}">
                <a16:creationId xmlns:a16="http://schemas.microsoft.com/office/drawing/2014/main" id="{D701B42F-02F8-E496-D238-F3978C0A1CAE}"/>
              </a:ext>
            </a:extLst>
          </p:cNvPr>
          <p:cNvCxnSpPr>
            <a:cxnSpLocks/>
            <a:stCxn id="78" idx="5"/>
            <a:endCxn id="82" idx="7"/>
          </p:cNvCxnSpPr>
          <p:nvPr/>
        </p:nvCxnSpPr>
        <p:spPr>
          <a:xfrm flipV="1">
            <a:off x="15548798" y="6028079"/>
            <a:ext cx="6698498" cy="60478"/>
          </a:xfrm>
          <a:prstGeom prst="straightConnector1">
            <a:avLst/>
          </a:prstGeom>
          <a:ln w="101600">
            <a:solidFill>
              <a:srgbClr val="00DDFF"/>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7" name="מחבר חץ ישר 26">
            <a:extLst>
              <a:ext uri="{FF2B5EF4-FFF2-40B4-BE49-F238E27FC236}">
                <a16:creationId xmlns:a16="http://schemas.microsoft.com/office/drawing/2014/main" id="{B8F2F2CC-EC2C-9F04-B104-0B5553D79BC9}"/>
              </a:ext>
            </a:extLst>
          </p:cNvPr>
          <p:cNvCxnSpPr>
            <a:cxnSpLocks/>
            <a:stCxn id="21" idx="3"/>
            <a:endCxn id="78" idx="11"/>
          </p:cNvCxnSpPr>
          <p:nvPr/>
        </p:nvCxnSpPr>
        <p:spPr>
          <a:xfrm>
            <a:off x="9069996" y="6076246"/>
            <a:ext cx="4249843" cy="12311"/>
          </a:xfrm>
          <a:prstGeom prst="straightConnector1">
            <a:avLst/>
          </a:prstGeom>
          <a:ln w="101600">
            <a:solidFill>
              <a:srgbClr val="00DDFF"/>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1" name="מחבר: מרפקי 30">
            <a:extLst>
              <a:ext uri="{FF2B5EF4-FFF2-40B4-BE49-F238E27FC236}">
                <a16:creationId xmlns:a16="http://schemas.microsoft.com/office/drawing/2014/main" id="{F6980095-B388-A33D-B767-E84218553AC8}"/>
              </a:ext>
            </a:extLst>
          </p:cNvPr>
          <p:cNvCxnSpPr>
            <a:cxnSpLocks/>
            <a:stCxn id="78" idx="8"/>
            <a:endCxn id="65" idx="1"/>
          </p:cNvCxnSpPr>
          <p:nvPr/>
        </p:nvCxnSpPr>
        <p:spPr>
          <a:xfrm>
            <a:off x="14412029" y="6691781"/>
            <a:ext cx="2357253" cy="1059182"/>
          </a:xfrm>
          <a:prstGeom prst="bentConnector3">
            <a:avLst>
              <a:gd name="adj1" fmla="val -2821"/>
            </a:avLst>
          </a:prstGeom>
          <a:ln w="101600">
            <a:solidFill>
              <a:srgbClr val="00DDFF"/>
            </a:solidFill>
            <a:tailEnd type="triangle"/>
          </a:ln>
        </p:spPr>
        <p:style>
          <a:lnRef idx="1">
            <a:schemeClr val="accent1"/>
          </a:lnRef>
          <a:fillRef idx="0">
            <a:schemeClr val="accent1"/>
          </a:fillRef>
          <a:effectRef idx="0">
            <a:schemeClr val="accent1"/>
          </a:effectRef>
          <a:fontRef idx="minor">
            <a:schemeClr val="tx1"/>
          </a:fontRef>
        </p:style>
      </p:cxnSp>
      <p:cxnSp>
        <p:nvCxnSpPr>
          <p:cNvPr id="32" name="מחבר: מרפקי 31">
            <a:extLst>
              <a:ext uri="{FF2B5EF4-FFF2-40B4-BE49-F238E27FC236}">
                <a16:creationId xmlns:a16="http://schemas.microsoft.com/office/drawing/2014/main" id="{6E45228C-E153-92CD-385A-4EF2D316360E}"/>
              </a:ext>
            </a:extLst>
          </p:cNvPr>
          <p:cNvCxnSpPr>
            <a:cxnSpLocks/>
          </p:cNvCxnSpPr>
          <p:nvPr/>
        </p:nvCxnSpPr>
        <p:spPr>
          <a:xfrm rot="5400000">
            <a:off x="11966438" y="7547613"/>
            <a:ext cx="3243081" cy="1559564"/>
          </a:xfrm>
          <a:prstGeom prst="bentConnector2">
            <a:avLst/>
          </a:prstGeom>
          <a:ln w="101600">
            <a:solidFill>
              <a:srgbClr val="00DDFF"/>
            </a:solidFill>
            <a:tailEnd type="triangle"/>
          </a:ln>
        </p:spPr>
        <p:style>
          <a:lnRef idx="1">
            <a:schemeClr val="accent1"/>
          </a:lnRef>
          <a:fillRef idx="0">
            <a:schemeClr val="accent1"/>
          </a:fillRef>
          <a:effectRef idx="0">
            <a:schemeClr val="accent1"/>
          </a:effectRef>
          <a:fontRef idx="minor">
            <a:schemeClr val="tx1"/>
          </a:fontRef>
        </p:style>
      </p:cxnSp>
      <p:sp>
        <p:nvSpPr>
          <p:cNvPr id="37" name="מלבן 36">
            <a:extLst>
              <a:ext uri="{FF2B5EF4-FFF2-40B4-BE49-F238E27FC236}">
                <a16:creationId xmlns:a16="http://schemas.microsoft.com/office/drawing/2014/main" id="{0C70C322-78E6-D23F-451C-44DFD2749B16}"/>
              </a:ext>
            </a:extLst>
          </p:cNvPr>
          <p:cNvSpPr/>
          <p:nvPr/>
        </p:nvSpPr>
        <p:spPr>
          <a:xfrm>
            <a:off x="14979795" y="8018632"/>
            <a:ext cx="1374472" cy="697830"/>
          </a:xfrm>
          <a:custGeom>
            <a:avLst/>
            <a:gdLst>
              <a:gd name="connsiteX0" fmla="*/ 0 w 2770907"/>
              <a:gd name="connsiteY0" fmla="*/ 0 h 1163801"/>
              <a:gd name="connsiteX1" fmla="*/ 609600 w 2770907"/>
              <a:gd name="connsiteY1" fmla="*/ 0 h 1163801"/>
              <a:gd name="connsiteX2" fmla="*/ 1274617 w 2770907"/>
              <a:gd name="connsiteY2" fmla="*/ 0 h 1163801"/>
              <a:gd name="connsiteX3" fmla="*/ 1911926 w 2770907"/>
              <a:gd name="connsiteY3" fmla="*/ 0 h 1163801"/>
              <a:gd name="connsiteX4" fmla="*/ 2770907 w 2770907"/>
              <a:gd name="connsiteY4" fmla="*/ 0 h 1163801"/>
              <a:gd name="connsiteX5" fmla="*/ 2770907 w 2770907"/>
              <a:gd name="connsiteY5" fmla="*/ 593539 h 1163801"/>
              <a:gd name="connsiteX6" fmla="*/ 2770907 w 2770907"/>
              <a:gd name="connsiteY6" fmla="*/ 1163801 h 1163801"/>
              <a:gd name="connsiteX7" fmla="*/ 2105889 w 2770907"/>
              <a:gd name="connsiteY7" fmla="*/ 1163801 h 1163801"/>
              <a:gd name="connsiteX8" fmla="*/ 1357744 w 2770907"/>
              <a:gd name="connsiteY8" fmla="*/ 1163801 h 1163801"/>
              <a:gd name="connsiteX9" fmla="*/ 720436 w 2770907"/>
              <a:gd name="connsiteY9" fmla="*/ 1163801 h 1163801"/>
              <a:gd name="connsiteX10" fmla="*/ 0 w 2770907"/>
              <a:gd name="connsiteY10" fmla="*/ 1163801 h 1163801"/>
              <a:gd name="connsiteX11" fmla="*/ 0 w 2770907"/>
              <a:gd name="connsiteY11" fmla="*/ 593539 h 1163801"/>
              <a:gd name="connsiteX12" fmla="*/ 0 w 2770907"/>
              <a:gd name="connsiteY12" fmla="*/ 0 h 116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70907" h="1163801" extrusionOk="0">
                <a:moveTo>
                  <a:pt x="0" y="0"/>
                </a:moveTo>
                <a:cubicBezTo>
                  <a:pt x="231134" y="-18785"/>
                  <a:pt x="449941" y="-8441"/>
                  <a:pt x="609600" y="0"/>
                </a:cubicBezTo>
                <a:cubicBezTo>
                  <a:pt x="769259" y="8441"/>
                  <a:pt x="1121753" y="23745"/>
                  <a:pt x="1274617" y="0"/>
                </a:cubicBezTo>
                <a:cubicBezTo>
                  <a:pt x="1427481" y="-23745"/>
                  <a:pt x="1729127" y="-22594"/>
                  <a:pt x="1911926" y="0"/>
                </a:cubicBezTo>
                <a:cubicBezTo>
                  <a:pt x="2094725" y="22594"/>
                  <a:pt x="2454366" y="20336"/>
                  <a:pt x="2770907" y="0"/>
                </a:cubicBezTo>
                <a:cubicBezTo>
                  <a:pt x="2751784" y="288958"/>
                  <a:pt x="2757663" y="385938"/>
                  <a:pt x="2770907" y="593539"/>
                </a:cubicBezTo>
                <a:cubicBezTo>
                  <a:pt x="2784151" y="801140"/>
                  <a:pt x="2780920" y="1022795"/>
                  <a:pt x="2770907" y="1163801"/>
                </a:cubicBezTo>
                <a:cubicBezTo>
                  <a:pt x="2540659" y="1184814"/>
                  <a:pt x="2283086" y="1146747"/>
                  <a:pt x="2105889" y="1163801"/>
                </a:cubicBezTo>
                <a:cubicBezTo>
                  <a:pt x="1928692" y="1180855"/>
                  <a:pt x="1555606" y="1129796"/>
                  <a:pt x="1357744" y="1163801"/>
                </a:cubicBezTo>
                <a:cubicBezTo>
                  <a:pt x="1159882" y="1197806"/>
                  <a:pt x="956877" y="1171521"/>
                  <a:pt x="720436" y="1163801"/>
                </a:cubicBezTo>
                <a:cubicBezTo>
                  <a:pt x="483995" y="1156081"/>
                  <a:pt x="300805" y="1145518"/>
                  <a:pt x="0" y="1163801"/>
                </a:cubicBezTo>
                <a:cubicBezTo>
                  <a:pt x="-448" y="936912"/>
                  <a:pt x="19138" y="866473"/>
                  <a:pt x="0" y="593539"/>
                </a:cubicBezTo>
                <a:cubicBezTo>
                  <a:pt x="-19138" y="320605"/>
                  <a:pt x="7014" y="120085"/>
                  <a:pt x="0" y="0"/>
                </a:cubicBezTo>
                <a:close/>
              </a:path>
            </a:pathLst>
          </a:custGeom>
          <a:solidFill>
            <a:schemeClr val="tx2"/>
          </a:solidFill>
          <a:ln w="76200">
            <a:solidFill>
              <a:srgbClr val="00DDFF"/>
            </a:solidFill>
            <a:extLst>
              <a:ext uri="{C807C97D-BFC1-408E-A445-0C87EB9F89A2}">
                <ask:lineSketchStyleProps xmlns:ask="http://schemas.microsoft.com/office/drawing/2018/sketchyshapes" sd="2400177779">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r>
              <a:rPr lang="en-US" sz="2400">
                <a:solidFill>
                  <a:srgbClr val="00DDFF"/>
                </a:solidFill>
                <a:latin typeface="Oswald Bold" panose="00000800000000000000" pitchFamily="2" charset="0"/>
              </a:rPr>
              <a:t>Syncrude</a:t>
            </a:r>
            <a:endParaRPr lang="he-IL" sz="2400" dirty="0">
              <a:solidFill>
                <a:srgbClr val="00DDFF"/>
              </a:solidFill>
              <a:latin typeface="Oswald Bold" panose="00000800000000000000" pitchFamily="2" charset="0"/>
            </a:endParaRPr>
          </a:p>
        </p:txBody>
      </p:sp>
      <p:sp>
        <p:nvSpPr>
          <p:cNvPr id="38" name="מלבן 37">
            <a:extLst>
              <a:ext uri="{FF2B5EF4-FFF2-40B4-BE49-F238E27FC236}">
                <a16:creationId xmlns:a16="http://schemas.microsoft.com/office/drawing/2014/main" id="{8649C063-979B-FCF6-0048-E11B5C6120BD}"/>
              </a:ext>
            </a:extLst>
          </p:cNvPr>
          <p:cNvSpPr/>
          <p:nvPr/>
        </p:nvSpPr>
        <p:spPr>
          <a:xfrm>
            <a:off x="12976041" y="10087786"/>
            <a:ext cx="1374472" cy="634391"/>
          </a:xfrm>
          <a:custGeom>
            <a:avLst/>
            <a:gdLst>
              <a:gd name="connsiteX0" fmla="*/ 0 w 2770907"/>
              <a:gd name="connsiteY0" fmla="*/ 0 h 1163801"/>
              <a:gd name="connsiteX1" fmla="*/ 609600 w 2770907"/>
              <a:gd name="connsiteY1" fmla="*/ 0 h 1163801"/>
              <a:gd name="connsiteX2" fmla="*/ 1274617 w 2770907"/>
              <a:gd name="connsiteY2" fmla="*/ 0 h 1163801"/>
              <a:gd name="connsiteX3" fmla="*/ 1911926 w 2770907"/>
              <a:gd name="connsiteY3" fmla="*/ 0 h 1163801"/>
              <a:gd name="connsiteX4" fmla="*/ 2770907 w 2770907"/>
              <a:gd name="connsiteY4" fmla="*/ 0 h 1163801"/>
              <a:gd name="connsiteX5" fmla="*/ 2770907 w 2770907"/>
              <a:gd name="connsiteY5" fmla="*/ 593539 h 1163801"/>
              <a:gd name="connsiteX6" fmla="*/ 2770907 w 2770907"/>
              <a:gd name="connsiteY6" fmla="*/ 1163801 h 1163801"/>
              <a:gd name="connsiteX7" fmla="*/ 2105889 w 2770907"/>
              <a:gd name="connsiteY7" fmla="*/ 1163801 h 1163801"/>
              <a:gd name="connsiteX8" fmla="*/ 1357744 w 2770907"/>
              <a:gd name="connsiteY8" fmla="*/ 1163801 h 1163801"/>
              <a:gd name="connsiteX9" fmla="*/ 720436 w 2770907"/>
              <a:gd name="connsiteY9" fmla="*/ 1163801 h 1163801"/>
              <a:gd name="connsiteX10" fmla="*/ 0 w 2770907"/>
              <a:gd name="connsiteY10" fmla="*/ 1163801 h 1163801"/>
              <a:gd name="connsiteX11" fmla="*/ 0 w 2770907"/>
              <a:gd name="connsiteY11" fmla="*/ 593539 h 1163801"/>
              <a:gd name="connsiteX12" fmla="*/ 0 w 2770907"/>
              <a:gd name="connsiteY12" fmla="*/ 0 h 116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70907" h="1163801" extrusionOk="0">
                <a:moveTo>
                  <a:pt x="0" y="0"/>
                </a:moveTo>
                <a:cubicBezTo>
                  <a:pt x="231134" y="-18785"/>
                  <a:pt x="449941" y="-8441"/>
                  <a:pt x="609600" y="0"/>
                </a:cubicBezTo>
                <a:cubicBezTo>
                  <a:pt x="769259" y="8441"/>
                  <a:pt x="1121753" y="23745"/>
                  <a:pt x="1274617" y="0"/>
                </a:cubicBezTo>
                <a:cubicBezTo>
                  <a:pt x="1427481" y="-23745"/>
                  <a:pt x="1729127" y="-22594"/>
                  <a:pt x="1911926" y="0"/>
                </a:cubicBezTo>
                <a:cubicBezTo>
                  <a:pt x="2094725" y="22594"/>
                  <a:pt x="2454366" y="20336"/>
                  <a:pt x="2770907" y="0"/>
                </a:cubicBezTo>
                <a:cubicBezTo>
                  <a:pt x="2751784" y="288958"/>
                  <a:pt x="2757663" y="385938"/>
                  <a:pt x="2770907" y="593539"/>
                </a:cubicBezTo>
                <a:cubicBezTo>
                  <a:pt x="2784151" y="801140"/>
                  <a:pt x="2780920" y="1022795"/>
                  <a:pt x="2770907" y="1163801"/>
                </a:cubicBezTo>
                <a:cubicBezTo>
                  <a:pt x="2540659" y="1184814"/>
                  <a:pt x="2283086" y="1146747"/>
                  <a:pt x="2105889" y="1163801"/>
                </a:cubicBezTo>
                <a:cubicBezTo>
                  <a:pt x="1928692" y="1180855"/>
                  <a:pt x="1555606" y="1129796"/>
                  <a:pt x="1357744" y="1163801"/>
                </a:cubicBezTo>
                <a:cubicBezTo>
                  <a:pt x="1159882" y="1197806"/>
                  <a:pt x="956877" y="1171521"/>
                  <a:pt x="720436" y="1163801"/>
                </a:cubicBezTo>
                <a:cubicBezTo>
                  <a:pt x="483995" y="1156081"/>
                  <a:pt x="300805" y="1145518"/>
                  <a:pt x="0" y="1163801"/>
                </a:cubicBezTo>
                <a:cubicBezTo>
                  <a:pt x="-448" y="936912"/>
                  <a:pt x="19138" y="866473"/>
                  <a:pt x="0" y="593539"/>
                </a:cubicBezTo>
                <a:cubicBezTo>
                  <a:pt x="-19138" y="320605"/>
                  <a:pt x="7014" y="120085"/>
                  <a:pt x="0" y="0"/>
                </a:cubicBezTo>
                <a:close/>
              </a:path>
            </a:pathLst>
          </a:custGeom>
          <a:noFill/>
          <a:ln w="76200">
            <a:noFill/>
            <a:extLst>
              <a:ext uri="{C807C97D-BFC1-408E-A445-0C87EB9F89A2}">
                <ask:lineSketchStyleProps xmlns:ask="http://schemas.microsoft.com/office/drawing/2018/sketchyshapes" sd="2400177779">
                  <a:custGeom>
                    <a:avLst/>
                    <a:gdLst>
                      <a:gd name="connsiteX0" fmla="*/ 0 w 1374472"/>
                      <a:gd name="connsiteY0" fmla="*/ 0 h 634391"/>
                      <a:gd name="connsiteX1" fmla="*/ 302384 w 1374472"/>
                      <a:gd name="connsiteY1" fmla="*/ 0 h 634391"/>
                      <a:gd name="connsiteX2" fmla="*/ 632257 w 1374472"/>
                      <a:gd name="connsiteY2" fmla="*/ 0 h 634391"/>
                      <a:gd name="connsiteX3" fmla="*/ 948385 w 1374472"/>
                      <a:gd name="connsiteY3" fmla="*/ 0 h 634391"/>
                      <a:gd name="connsiteX4" fmla="*/ 1374472 w 1374472"/>
                      <a:gd name="connsiteY4" fmla="*/ 0 h 634391"/>
                      <a:gd name="connsiteX5" fmla="*/ 1374472 w 1374472"/>
                      <a:gd name="connsiteY5" fmla="*/ 323539 h 634391"/>
                      <a:gd name="connsiteX6" fmla="*/ 1374472 w 1374472"/>
                      <a:gd name="connsiteY6" fmla="*/ 634391 h 634391"/>
                      <a:gd name="connsiteX7" fmla="*/ 1044598 w 1374472"/>
                      <a:gd name="connsiteY7" fmla="*/ 634391 h 634391"/>
                      <a:gd name="connsiteX8" fmla="*/ 673491 w 1374472"/>
                      <a:gd name="connsiteY8" fmla="*/ 634391 h 634391"/>
                      <a:gd name="connsiteX9" fmla="*/ 357362 w 1374472"/>
                      <a:gd name="connsiteY9" fmla="*/ 634391 h 634391"/>
                      <a:gd name="connsiteX10" fmla="*/ 0 w 1374472"/>
                      <a:gd name="connsiteY10" fmla="*/ 634391 h 634391"/>
                      <a:gd name="connsiteX11" fmla="*/ 0 w 1374472"/>
                      <a:gd name="connsiteY11" fmla="*/ 323539 h 634391"/>
                      <a:gd name="connsiteX12" fmla="*/ 0 w 1374472"/>
                      <a:gd name="connsiteY12" fmla="*/ 0 h 634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4472" h="634391" extrusionOk="0">
                        <a:moveTo>
                          <a:pt x="0" y="0"/>
                        </a:moveTo>
                        <a:cubicBezTo>
                          <a:pt x="99989" y="408"/>
                          <a:pt x="222579" y="474"/>
                          <a:pt x="302384" y="0"/>
                        </a:cubicBezTo>
                        <a:cubicBezTo>
                          <a:pt x="370639" y="5897"/>
                          <a:pt x="543394" y="11969"/>
                          <a:pt x="632257" y="0"/>
                        </a:cubicBezTo>
                        <a:cubicBezTo>
                          <a:pt x="714315" y="-4552"/>
                          <a:pt x="844457" y="-8807"/>
                          <a:pt x="948385" y="0"/>
                        </a:cubicBezTo>
                        <a:cubicBezTo>
                          <a:pt x="1050239" y="-6198"/>
                          <a:pt x="1238501" y="18018"/>
                          <a:pt x="1374472" y="0"/>
                        </a:cubicBezTo>
                        <a:cubicBezTo>
                          <a:pt x="1356034" y="155447"/>
                          <a:pt x="1369757" y="215414"/>
                          <a:pt x="1374472" y="323539"/>
                        </a:cubicBezTo>
                        <a:cubicBezTo>
                          <a:pt x="1377671" y="434912"/>
                          <a:pt x="1360527" y="560722"/>
                          <a:pt x="1374472" y="634391"/>
                        </a:cubicBezTo>
                        <a:cubicBezTo>
                          <a:pt x="1265590" y="645479"/>
                          <a:pt x="1131245" y="622616"/>
                          <a:pt x="1044598" y="634391"/>
                        </a:cubicBezTo>
                        <a:cubicBezTo>
                          <a:pt x="940445" y="638718"/>
                          <a:pt x="770686" y="592032"/>
                          <a:pt x="673491" y="634391"/>
                        </a:cubicBezTo>
                        <a:cubicBezTo>
                          <a:pt x="565041" y="646196"/>
                          <a:pt x="471157" y="633974"/>
                          <a:pt x="357362" y="634391"/>
                        </a:cubicBezTo>
                        <a:cubicBezTo>
                          <a:pt x="242008" y="634602"/>
                          <a:pt x="149735" y="602270"/>
                          <a:pt x="0" y="634391"/>
                        </a:cubicBezTo>
                        <a:cubicBezTo>
                          <a:pt x="-6349" y="518290"/>
                          <a:pt x="4266" y="466213"/>
                          <a:pt x="0" y="323539"/>
                        </a:cubicBezTo>
                        <a:cubicBezTo>
                          <a:pt x="-19505" y="186243"/>
                          <a:pt x="-2377" y="66983"/>
                          <a:pt x="0" y="0"/>
                        </a:cubicBezTo>
                        <a:close/>
                      </a:path>
                    </a:pathLst>
                  </a:cu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r>
              <a:rPr lang="en-US" sz="2400" dirty="0">
                <a:solidFill>
                  <a:schemeClr val="tx1"/>
                </a:solidFill>
                <a:latin typeface="Oswald Bold" panose="00000800000000000000" pitchFamily="2" charset="0"/>
              </a:rPr>
              <a:t>Aqueous</a:t>
            </a:r>
            <a:endParaRPr lang="he-IL" sz="2400" dirty="0">
              <a:solidFill>
                <a:schemeClr val="tx1"/>
              </a:solidFill>
              <a:latin typeface="Oswald Bold" panose="00000800000000000000" pitchFamily="2" charset="0"/>
            </a:endParaRPr>
          </a:p>
        </p:txBody>
      </p:sp>
      <p:sp>
        <p:nvSpPr>
          <p:cNvPr id="4" name="מלבן 14">
            <a:extLst>
              <a:ext uri="{FF2B5EF4-FFF2-40B4-BE49-F238E27FC236}">
                <a16:creationId xmlns:a16="http://schemas.microsoft.com/office/drawing/2014/main" id="{0EAB75B4-1093-A3F2-8045-97417E94E092}"/>
              </a:ext>
            </a:extLst>
          </p:cNvPr>
          <p:cNvSpPr/>
          <p:nvPr/>
        </p:nvSpPr>
        <p:spPr>
          <a:xfrm>
            <a:off x="9570310" y="6083502"/>
            <a:ext cx="1071018" cy="764902"/>
          </a:xfrm>
          <a:custGeom>
            <a:avLst/>
            <a:gdLst>
              <a:gd name="connsiteX0" fmla="*/ 0 w 1071018"/>
              <a:gd name="connsiteY0" fmla="*/ 0 h 1236247"/>
              <a:gd name="connsiteX1" fmla="*/ 503378 w 1071018"/>
              <a:gd name="connsiteY1" fmla="*/ 0 h 1236247"/>
              <a:gd name="connsiteX2" fmla="*/ 1071018 w 1071018"/>
              <a:gd name="connsiteY2" fmla="*/ 0 h 1236247"/>
              <a:gd name="connsiteX3" fmla="*/ 1071018 w 1071018"/>
              <a:gd name="connsiteY3" fmla="*/ 593399 h 1236247"/>
              <a:gd name="connsiteX4" fmla="*/ 1071018 w 1071018"/>
              <a:gd name="connsiteY4" fmla="*/ 1236247 h 1236247"/>
              <a:gd name="connsiteX5" fmla="*/ 546219 w 1071018"/>
              <a:gd name="connsiteY5" fmla="*/ 1236247 h 1236247"/>
              <a:gd name="connsiteX6" fmla="*/ 0 w 1071018"/>
              <a:gd name="connsiteY6" fmla="*/ 1236247 h 1236247"/>
              <a:gd name="connsiteX7" fmla="*/ 0 w 1071018"/>
              <a:gd name="connsiteY7" fmla="*/ 630486 h 1236247"/>
              <a:gd name="connsiteX8" fmla="*/ 0 w 1071018"/>
              <a:gd name="connsiteY8" fmla="*/ 0 h 123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1018" h="1236247" extrusionOk="0">
                <a:moveTo>
                  <a:pt x="0" y="0"/>
                </a:moveTo>
                <a:cubicBezTo>
                  <a:pt x="218467" y="15338"/>
                  <a:pt x="340653" y="-22097"/>
                  <a:pt x="503378" y="0"/>
                </a:cubicBezTo>
                <a:cubicBezTo>
                  <a:pt x="666103" y="22097"/>
                  <a:pt x="819836" y="16830"/>
                  <a:pt x="1071018" y="0"/>
                </a:cubicBezTo>
                <a:cubicBezTo>
                  <a:pt x="1074322" y="184388"/>
                  <a:pt x="1093626" y="325577"/>
                  <a:pt x="1071018" y="593399"/>
                </a:cubicBezTo>
                <a:cubicBezTo>
                  <a:pt x="1048410" y="861221"/>
                  <a:pt x="1068682" y="922355"/>
                  <a:pt x="1071018" y="1236247"/>
                </a:cubicBezTo>
                <a:cubicBezTo>
                  <a:pt x="832861" y="1233856"/>
                  <a:pt x="785198" y="1220116"/>
                  <a:pt x="546219" y="1236247"/>
                </a:cubicBezTo>
                <a:cubicBezTo>
                  <a:pt x="307240" y="1252378"/>
                  <a:pt x="129304" y="1215100"/>
                  <a:pt x="0" y="1236247"/>
                </a:cubicBezTo>
                <a:cubicBezTo>
                  <a:pt x="-362" y="1063504"/>
                  <a:pt x="-7844" y="886609"/>
                  <a:pt x="0" y="630486"/>
                </a:cubicBezTo>
                <a:cubicBezTo>
                  <a:pt x="7844" y="374363"/>
                  <a:pt x="12111" y="161486"/>
                  <a:pt x="0" y="0"/>
                </a:cubicBezTo>
                <a:close/>
              </a:path>
            </a:pathLst>
          </a:custGeom>
          <a:noFill/>
          <a:ln w="76200">
            <a:noFill/>
            <a:extLst>
              <a:ext uri="{C807C97D-BFC1-408E-A445-0C87EB9F89A2}">
                <ask:lineSketchStyleProps xmlns:ask="http://schemas.microsoft.com/office/drawing/2018/sketchyshapes" sd="2400177779">
                  <a:custGeom>
                    <a:avLst/>
                    <a:gdLst>
                      <a:gd name="connsiteX0" fmla="*/ 0 w 1071018"/>
                      <a:gd name="connsiteY0" fmla="*/ 0 h 764902"/>
                      <a:gd name="connsiteX1" fmla="*/ 503378 w 1071018"/>
                      <a:gd name="connsiteY1" fmla="*/ 0 h 764902"/>
                      <a:gd name="connsiteX2" fmla="*/ 1071018 w 1071018"/>
                      <a:gd name="connsiteY2" fmla="*/ 0 h 764902"/>
                      <a:gd name="connsiteX3" fmla="*/ 1071018 w 1071018"/>
                      <a:gd name="connsiteY3" fmla="*/ 367153 h 764902"/>
                      <a:gd name="connsiteX4" fmla="*/ 1071018 w 1071018"/>
                      <a:gd name="connsiteY4" fmla="*/ 764902 h 764902"/>
                      <a:gd name="connsiteX5" fmla="*/ 546219 w 1071018"/>
                      <a:gd name="connsiteY5" fmla="*/ 764902 h 764902"/>
                      <a:gd name="connsiteX6" fmla="*/ 0 w 1071018"/>
                      <a:gd name="connsiteY6" fmla="*/ 764902 h 764902"/>
                      <a:gd name="connsiteX7" fmla="*/ 0 w 1071018"/>
                      <a:gd name="connsiteY7" fmla="*/ 390100 h 764902"/>
                      <a:gd name="connsiteX8" fmla="*/ 0 w 1071018"/>
                      <a:gd name="connsiteY8" fmla="*/ 0 h 76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1018" h="764902" extrusionOk="0">
                        <a:moveTo>
                          <a:pt x="0" y="0"/>
                        </a:moveTo>
                        <a:cubicBezTo>
                          <a:pt x="218467" y="15338"/>
                          <a:pt x="340653" y="-22097"/>
                          <a:pt x="503378" y="0"/>
                        </a:cubicBezTo>
                        <a:cubicBezTo>
                          <a:pt x="666103" y="22097"/>
                          <a:pt x="819836" y="16830"/>
                          <a:pt x="1071018" y="0"/>
                        </a:cubicBezTo>
                        <a:cubicBezTo>
                          <a:pt x="1083127" y="180513"/>
                          <a:pt x="1062987" y="229599"/>
                          <a:pt x="1071018" y="367153"/>
                        </a:cubicBezTo>
                        <a:cubicBezTo>
                          <a:pt x="1079049" y="504707"/>
                          <a:pt x="1062692" y="642895"/>
                          <a:pt x="1071018" y="764902"/>
                        </a:cubicBezTo>
                        <a:cubicBezTo>
                          <a:pt x="832861" y="762511"/>
                          <a:pt x="785198" y="748771"/>
                          <a:pt x="546219" y="764902"/>
                        </a:cubicBezTo>
                        <a:cubicBezTo>
                          <a:pt x="307240" y="781033"/>
                          <a:pt x="129304" y="743755"/>
                          <a:pt x="0" y="764902"/>
                        </a:cubicBezTo>
                        <a:cubicBezTo>
                          <a:pt x="-8222" y="613721"/>
                          <a:pt x="9727" y="480810"/>
                          <a:pt x="0" y="390100"/>
                        </a:cubicBezTo>
                        <a:cubicBezTo>
                          <a:pt x="-9727" y="299390"/>
                          <a:pt x="-5941" y="120991"/>
                          <a:pt x="0" y="0"/>
                        </a:cubicBezTo>
                        <a:close/>
                      </a:path>
                    </a:pathLst>
                  </a:cu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r>
              <a:rPr lang="en-US" sz="2400" dirty="0">
                <a:solidFill>
                  <a:schemeClr val="tx1"/>
                </a:solidFill>
                <a:latin typeface="Oswald Bold" panose="00000800000000000000" pitchFamily="2" charset="0"/>
              </a:rPr>
              <a:t>Syngas</a:t>
            </a:r>
            <a:endParaRPr lang="he-IL" sz="2400" dirty="0">
              <a:solidFill>
                <a:schemeClr val="tx1"/>
              </a:solidFill>
              <a:latin typeface="Oswald Bold" panose="00000800000000000000" pitchFamily="2" charset="0"/>
            </a:endParaRPr>
          </a:p>
        </p:txBody>
      </p:sp>
      <p:sp>
        <p:nvSpPr>
          <p:cNvPr id="21" name="Rectangle: Rounded Corners 20">
            <a:extLst>
              <a:ext uri="{FF2B5EF4-FFF2-40B4-BE49-F238E27FC236}">
                <a16:creationId xmlns:a16="http://schemas.microsoft.com/office/drawing/2014/main" id="{A0E8D928-66BA-F013-AE53-71E3E7AE3524}"/>
              </a:ext>
            </a:extLst>
          </p:cNvPr>
          <p:cNvSpPr/>
          <p:nvPr/>
        </p:nvSpPr>
        <p:spPr>
          <a:xfrm>
            <a:off x="7387659" y="5425227"/>
            <a:ext cx="1682337" cy="1302038"/>
          </a:xfrm>
          <a:prstGeom prst="roundRect">
            <a:avLst/>
          </a:prstGeom>
          <a:noFill/>
          <a:ln w="762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dirty="0">
                <a:solidFill>
                  <a:sysClr val="windowText" lastClr="000000"/>
                </a:solidFill>
                <a:latin typeface="Oswald" panose="00000500000000000000" pitchFamily="2" charset="0"/>
              </a:rPr>
              <a:t>Syngas generation </a:t>
            </a:r>
            <a:r>
              <a:rPr lang="it-IT" sz="2400" b="1" dirty="0" err="1">
                <a:solidFill>
                  <a:sysClr val="windowText" lastClr="000000"/>
                </a:solidFill>
                <a:latin typeface="Oswald" panose="00000500000000000000" pitchFamily="2" charset="0"/>
              </a:rPr>
              <a:t>unit</a:t>
            </a:r>
            <a:endParaRPr lang="en-GB" sz="2400" b="1" dirty="0">
              <a:solidFill>
                <a:sysClr val="windowText" lastClr="000000"/>
              </a:solidFill>
              <a:latin typeface="Oswald" panose="00000500000000000000" pitchFamily="2" charset="0"/>
            </a:endParaRPr>
          </a:p>
        </p:txBody>
      </p:sp>
      <p:sp>
        <p:nvSpPr>
          <p:cNvPr id="65" name="Rectangle: Rounded Corners 64">
            <a:extLst>
              <a:ext uri="{FF2B5EF4-FFF2-40B4-BE49-F238E27FC236}">
                <a16:creationId xmlns:a16="http://schemas.microsoft.com/office/drawing/2014/main" id="{96835FE7-36BA-40F4-9B94-75CAF4DF7CAE}"/>
              </a:ext>
            </a:extLst>
          </p:cNvPr>
          <p:cNvSpPr/>
          <p:nvPr/>
        </p:nvSpPr>
        <p:spPr>
          <a:xfrm>
            <a:off x="16769282" y="7212930"/>
            <a:ext cx="1655389" cy="1076065"/>
          </a:xfrm>
          <a:prstGeom prst="roundRect">
            <a:avLst/>
          </a:prstGeom>
          <a:solidFill>
            <a:schemeClr val="tx2"/>
          </a:solidFill>
          <a:ln w="76200">
            <a:solidFill>
              <a:srgbClr val="00DDFF"/>
            </a:solidFill>
            <a:extLst>
              <a:ext uri="{C807C97D-BFC1-408E-A445-0C87EB9F89A2}">
                <ask:lineSketchStyleProps xmlns:ask="http://schemas.microsoft.com/office/drawing/2018/sketchyshapes" sd="2400177779">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r>
              <a:rPr lang="it-IT" sz="2400">
                <a:solidFill>
                  <a:srgbClr val="00DDFF"/>
                </a:solidFill>
                <a:latin typeface="Oswald Bold" panose="00000800000000000000" pitchFamily="2" charset="0"/>
              </a:rPr>
              <a:t>Upgrading</a:t>
            </a:r>
            <a:endParaRPr lang="en-GB" sz="2400" dirty="0">
              <a:solidFill>
                <a:srgbClr val="00DDFF"/>
              </a:solidFill>
              <a:latin typeface="Oswald Bold" panose="00000800000000000000" pitchFamily="2" charset="0"/>
            </a:endParaRPr>
          </a:p>
        </p:txBody>
      </p:sp>
      <p:sp>
        <p:nvSpPr>
          <p:cNvPr id="66" name="Rectangle: Rounded Corners 65">
            <a:extLst>
              <a:ext uri="{FF2B5EF4-FFF2-40B4-BE49-F238E27FC236}">
                <a16:creationId xmlns:a16="http://schemas.microsoft.com/office/drawing/2014/main" id="{812271D9-0B40-2D76-6D89-FC6ECC580CED}"/>
              </a:ext>
            </a:extLst>
          </p:cNvPr>
          <p:cNvSpPr/>
          <p:nvPr/>
        </p:nvSpPr>
        <p:spPr>
          <a:xfrm>
            <a:off x="20826193" y="7114961"/>
            <a:ext cx="1655389" cy="1302038"/>
          </a:xfrm>
          <a:prstGeom prst="roundRect">
            <a:avLst/>
          </a:prstGeom>
          <a:solidFill>
            <a:schemeClr val="tx2"/>
          </a:solidFill>
          <a:ln w="76200">
            <a:solidFill>
              <a:srgbClr val="00DDFF"/>
            </a:solidFill>
            <a:extLst>
              <a:ext uri="{C807C97D-BFC1-408E-A445-0C87EB9F89A2}">
                <ask:lineSketchStyleProps xmlns:ask="http://schemas.microsoft.com/office/drawing/2018/sketchyshapes" sd="2400177779">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r>
              <a:rPr lang="it-IT" sz="6600" dirty="0">
                <a:solidFill>
                  <a:srgbClr val="00DDFF"/>
                </a:solidFill>
                <a:latin typeface="Oswald Bold" panose="00000800000000000000" pitchFamily="2" charset="0"/>
              </a:rPr>
              <a:t>SAF</a:t>
            </a:r>
            <a:endParaRPr lang="en-GB" sz="6600" dirty="0">
              <a:solidFill>
                <a:srgbClr val="00DDFF"/>
              </a:solidFill>
              <a:latin typeface="Oswald Bold" panose="00000800000000000000" pitchFamily="2" charset="0"/>
            </a:endParaRPr>
          </a:p>
        </p:txBody>
      </p:sp>
      <p:sp>
        <p:nvSpPr>
          <p:cNvPr id="82" name="מלבן 14">
            <a:extLst>
              <a:ext uri="{FF2B5EF4-FFF2-40B4-BE49-F238E27FC236}">
                <a16:creationId xmlns:a16="http://schemas.microsoft.com/office/drawing/2014/main" id="{4AA34BF3-F5D7-898C-94F6-E12466240598}"/>
              </a:ext>
            </a:extLst>
          </p:cNvPr>
          <p:cNvSpPr/>
          <p:nvPr/>
        </p:nvSpPr>
        <p:spPr>
          <a:xfrm>
            <a:off x="22247296" y="5637979"/>
            <a:ext cx="1178120" cy="764902"/>
          </a:xfrm>
          <a:custGeom>
            <a:avLst/>
            <a:gdLst>
              <a:gd name="connsiteX0" fmla="*/ 0 w 1071018"/>
              <a:gd name="connsiteY0" fmla="*/ 0 h 1236247"/>
              <a:gd name="connsiteX1" fmla="*/ 503378 w 1071018"/>
              <a:gd name="connsiteY1" fmla="*/ 0 h 1236247"/>
              <a:gd name="connsiteX2" fmla="*/ 1071018 w 1071018"/>
              <a:gd name="connsiteY2" fmla="*/ 0 h 1236247"/>
              <a:gd name="connsiteX3" fmla="*/ 1071018 w 1071018"/>
              <a:gd name="connsiteY3" fmla="*/ 593399 h 1236247"/>
              <a:gd name="connsiteX4" fmla="*/ 1071018 w 1071018"/>
              <a:gd name="connsiteY4" fmla="*/ 1236247 h 1236247"/>
              <a:gd name="connsiteX5" fmla="*/ 546219 w 1071018"/>
              <a:gd name="connsiteY5" fmla="*/ 1236247 h 1236247"/>
              <a:gd name="connsiteX6" fmla="*/ 0 w 1071018"/>
              <a:gd name="connsiteY6" fmla="*/ 1236247 h 1236247"/>
              <a:gd name="connsiteX7" fmla="*/ 0 w 1071018"/>
              <a:gd name="connsiteY7" fmla="*/ 630486 h 1236247"/>
              <a:gd name="connsiteX8" fmla="*/ 0 w 1071018"/>
              <a:gd name="connsiteY8" fmla="*/ 0 h 123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1018" h="1236247" extrusionOk="0">
                <a:moveTo>
                  <a:pt x="0" y="0"/>
                </a:moveTo>
                <a:cubicBezTo>
                  <a:pt x="218467" y="15338"/>
                  <a:pt x="340653" y="-22097"/>
                  <a:pt x="503378" y="0"/>
                </a:cubicBezTo>
                <a:cubicBezTo>
                  <a:pt x="666103" y="22097"/>
                  <a:pt x="819836" y="16830"/>
                  <a:pt x="1071018" y="0"/>
                </a:cubicBezTo>
                <a:cubicBezTo>
                  <a:pt x="1074322" y="184388"/>
                  <a:pt x="1093626" y="325577"/>
                  <a:pt x="1071018" y="593399"/>
                </a:cubicBezTo>
                <a:cubicBezTo>
                  <a:pt x="1048410" y="861221"/>
                  <a:pt x="1068682" y="922355"/>
                  <a:pt x="1071018" y="1236247"/>
                </a:cubicBezTo>
                <a:cubicBezTo>
                  <a:pt x="832861" y="1233856"/>
                  <a:pt x="785198" y="1220116"/>
                  <a:pt x="546219" y="1236247"/>
                </a:cubicBezTo>
                <a:cubicBezTo>
                  <a:pt x="307240" y="1252378"/>
                  <a:pt x="129304" y="1215100"/>
                  <a:pt x="0" y="1236247"/>
                </a:cubicBezTo>
                <a:cubicBezTo>
                  <a:pt x="-362" y="1063504"/>
                  <a:pt x="-7844" y="886609"/>
                  <a:pt x="0" y="630486"/>
                </a:cubicBezTo>
                <a:cubicBezTo>
                  <a:pt x="7844" y="374363"/>
                  <a:pt x="12111" y="161486"/>
                  <a:pt x="0" y="0"/>
                </a:cubicBezTo>
                <a:close/>
              </a:path>
            </a:pathLst>
          </a:custGeom>
          <a:noFill/>
          <a:ln w="76200">
            <a:noFill/>
            <a:extLst>
              <a:ext uri="{C807C97D-BFC1-408E-A445-0C87EB9F89A2}">
                <ask:lineSketchStyleProps xmlns:ask="http://schemas.microsoft.com/office/drawing/2018/sketchyshapes" sd="2400177779">
                  <a:custGeom>
                    <a:avLst/>
                    <a:gdLst>
                      <a:gd name="connsiteX0" fmla="*/ 0 w 1178120"/>
                      <a:gd name="connsiteY0" fmla="*/ 0 h 764902"/>
                      <a:gd name="connsiteX1" fmla="*/ 553715 w 1178120"/>
                      <a:gd name="connsiteY1" fmla="*/ 0 h 764902"/>
                      <a:gd name="connsiteX2" fmla="*/ 1178120 w 1178120"/>
                      <a:gd name="connsiteY2" fmla="*/ 0 h 764902"/>
                      <a:gd name="connsiteX3" fmla="*/ 1178120 w 1178120"/>
                      <a:gd name="connsiteY3" fmla="*/ 367153 h 764902"/>
                      <a:gd name="connsiteX4" fmla="*/ 1178120 w 1178120"/>
                      <a:gd name="connsiteY4" fmla="*/ 764902 h 764902"/>
                      <a:gd name="connsiteX5" fmla="*/ 600841 w 1178120"/>
                      <a:gd name="connsiteY5" fmla="*/ 764902 h 764902"/>
                      <a:gd name="connsiteX6" fmla="*/ 0 w 1178120"/>
                      <a:gd name="connsiteY6" fmla="*/ 764902 h 764902"/>
                      <a:gd name="connsiteX7" fmla="*/ 0 w 1178120"/>
                      <a:gd name="connsiteY7" fmla="*/ 390100 h 764902"/>
                      <a:gd name="connsiteX8" fmla="*/ 0 w 1178120"/>
                      <a:gd name="connsiteY8" fmla="*/ 0 h 76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120" h="764902" extrusionOk="0">
                        <a:moveTo>
                          <a:pt x="0" y="0"/>
                        </a:moveTo>
                        <a:cubicBezTo>
                          <a:pt x="216977" y="26440"/>
                          <a:pt x="371302" y="14832"/>
                          <a:pt x="553715" y="0"/>
                        </a:cubicBezTo>
                        <a:cubicBezTo>
                          <a:pt x="706756" y="16748"/>
                          <a:pt x="892429" y="9712"/>
                          <a:pt x="1178120" y="0"/>
                        </a:cubicBezTo>
                        <a:cubicBezTo>
                          <a:pt x="1183393" y="116294"/>
                          <a:pt x="1188219" y="205355"/>
                          <a:pt x="1178120" y="367153"/>
                        </a:cubicBezTo>
                        <a:cubicBezTo>
                          <a:pt x="1157731" y="525442"/>
                          <a:pt x="1183514" y="573311"/>
                          <a:pt x="1178120" y="764902"/>
                        </a:cubicBezTo>
                        <a:cubicBezTo>
                          <a:pt x="909109" y="761799"/>
                          <a:pt x="866604" y="762764"/>
                          <a:pt x="600841" y="764902"/>
                        </a:cubicBezTo>
                        <a:cubicBezTo>
                          <a:pt x="331815" y="771614"/>
                          <a:pt x="110598" y="757161"/>
                          <a:pt x="0" y="764902"/>
                        </a:cubicBezTo>
                        <a:cubicBezTo>
                          <a:pt x="14907" y="656969"/>
                          <a:pt x="-14165" y="537583"/>
                          <a:pt x="0" y="390100"/>
                        </a:cubicBezTo>
                        <a:cubicBezTo>
                          <a:pt x="254" y="229070"/>
                          <a:pt x="13210" y="97103"/>
                          <a:pt x="0" y="0"/>
                        </a:cubicBezTo>
                        <a:close/>
                      </a:path>
                    </a:pathLst>
                  </a:cu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r>
              <a:rPr lang="en-US" sz="2400" dirty="0">
                <a:solidFill>
                  <a:schemeClr val="tx1"/>
                </a:solidFill>
                <a:latin typeface="Oswald Bold" panose="00000800000000000000" pitchFamily="2" charset="0"/>
              </a:rPr>
              <a:t>Tail gas</a:t>
            </a:r>
            <a:endParaRPr lang="he-IL" sz="2400" baseline="-25000" dirty="0">
              <a:solidFill>
                <a:schemeClr val="tx1"/>
              </a:solidFill>
              <a:latin typeface="Oswald Bold" panose="00000800000000000000" pitchFamily="2" charset="0"/>
            </a:endParaRPr>
          </a:p>
        </p:txBody>
      </p:sp>
      <p:sp>
        <p:nvSpPr>
          <p:cNvPr id="132" name="Rectangle: Rounded Corners 131">
            <a:extLst>
              <a:ext uri="{FF2B5EF4-FFF2-40B4-BE49-F238E27FC236}">
                <a16:creationId xmlns:a16="http://schemas.microsoft.com/office/drawing/2014/main" id="{DFC196C9-BB2F-BC86-51BF-97C83A3D8F12}"/>
              </a:ext>
            </a:extLst>
          </p:cNvPr>
          <p:cNvSpPr/>
          <p:nvPr/>
        </p:nvSpPr>
        <p:spPr>
          <a:xfrm>
            <a:off x="612821" y="5524523"/>
            <a:ext cx="4442382" cy="1511012"/>
          </a:xfrm>
          <a:prstGeom prst="roundRect">
            <a:avLst>
              <a:gd name="adj" fmla="val 29762"/>
            </a:avLst>
          </a:prstGeom>
          <a:solidFill>
            <a:schemeClr val="tx2"/>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it-IT" sz="8000" dirty="0">
                <a:solidFill>
                  <a:schemeClr val="bg1"/>
                </a:solidFill>
                <a:latin typeface="Oswald" panose="00000500000000000000" pitchFamily="2" charset="0"/>
              </a:rPr>
              <a:t>SIMPLER</a:t>
            </a:r>
            <a:endParaRPr lang="en-GB" sz="8000" dirty="0">
              <a:solidFill>
                <a:schemeClr val="bg1"/>
              </a:solidFill>
              <a:latin typeface="Oswald" panose="00000500000000000000" pitchFamily="2" charset="0"/>
            </a:endParaRPr>
          </a:p>
        </p:txBody>
      </p:sp>
      <p:sp>
        <p:nvSpPr>
          <p:cNvPr id="133" name="Rectangle: Rounded Corners 132">
            <a:extLst>
              <a:ext uri="{FF2B5EF4-FFF2-40B4-BE49-F238E27FC236}">
                <a16:creationId xmlns:a16="http://schemas.microsoft.com/office/drawing/2014/main" id="{499B4978-EDDF-A0F8-7A53-AA9B72CED435}"/>
              </a:ext>
            </a:extLst>
          </p:cNvPr>
          <p:cNvSpPr/>
          <p:nvPr/>
        </p:nvSpPr>
        <p:spPr>
          <a:xfrm>
            <a:off x="612821" y="7220387"/>
            <a:ext cx="4442382" cy="1511012"/>
          </a:xfrm>
          <a:prstGeom prst="roundRect">
            <a:avLst>
              <a:gd name="adj" fmla="val 29762"/>
            </a:avLst>
          </a:prstGeom>
          <a:solidFill>
            <a:schemeClr val="tx2"/>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it-IT" sz="8000" dirty="0">
                <a:solidFill>
                  <a:schemeClr val="bg1"/>
                </a:solidFill>
                <a:latin typeface="Oswald" panose="00000500000000000000" pitchFamily="2" charset="0"/>
              </a:rPr>
              <a:t>SMARTER</a:t>
            </a:r>
            <a:endParaRPr lang="en-GB" sz="8000" dirty="0">
              <a:solidFill>
                <a:schemeClr val="bg1"/>
              </a:solidFill>
              <a:latin typeface="Oswald" panose="00000500000000000000" pitchFamily="2" charset="0"/>
            </a:endParaRPr>
          </a:p>
        </p:txBody>
      </p:sp>
      <p:sp>
        <p:nvSpPr>
          <p:cNvPr id="134" name="Rectangle: Rounded Corners 133">
            <a:extLst>
              <a:ext uri="{FF2B5EF4-FFF2-40B4-BE49-F238E27FC236}">
                <a16:creationId xmlns:a16="http://schemas.microsoft.com/office/drawing/2014/main" id="{9BF8BAC2-50D4-AC68-9A5E-80CB3A9FE0A6}"/>
              </a:ext>
            </a:extLst>
          </p:cNvPr>
          <p:cNvSpPr/>
          <p:nvPr/>
        </p:nvSpPr>
        <p:spPr>
          <a:xfrm>
            <a:off x="612821" y="8916470"/>
            <a:ext cx="4442382" cy="1511012"/>
          </a:xfrm>
          <a:prstGeom prst="roundRect">
            <a:avLst>
              <a:gd name="adj" fmla="val 29762"/>
            </a:avLst>
          </a:prstGeom>
          <a:solidFill>
            <a:schemeClr val="tx2"/>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it-IT" sz="8000" dirty="0">
                <a:solidFill>
                  <a:schemeClr val="bg1"/>
                </a:solidFill>
                <a:latin typeface="Oswald" panose="00000500000000000000" pitchFamily="2" charset="0"/>
              </a:rPr>
              <a:t>CHEAPER</a:t>
            </a:r>
            <a:endParaRPr lang="en-GB" sz="8000" dirty="0">
              <a:solidFill>
                <a:schemeClr val="bg1"/>
              </a:solidFill>
              <a:latin typeface="Oswald" panose="00000500000000000000" pitchFamily="2" charset="0"/>
            </a:endParaRPr>
          </a:p>
        </p:txBody>
      </p:sp>
      <p:sp>
        <p:nvSpPr>
          <p:cNvPr id="8" name="TextBox 7">
            <a:extLst>
              <a:ext uri="{FF2B5EF4-FFF2-40B4-BE49-F238E27FC236}">
                <a16:creationId xmlns:a16="http://schemas.microsoft.com/office/drawing/2014/main" id="{398282D5-3DFC-7B05-3131-CDB5D37E8D4D}"/>
              </a:ext>
            </a:extLst>
          </p:cNvPr>
          <p:cNvSpPr txBox="1"/>
          <p:nvPr/>
        </p:nvSpPr>
        <p:spPr>
          <a:xfrm>
            <a:off x="50098" y="566175"/>
            <a:ext cx="5472973" cy="4524315"/>
          </a:xfrm>
          <a:prstGeom prst="rect">
            <a:avLst/>
          </a:prstGeom>
          <a:noFill/>
        </p:spPr>
        <p:txBody>
          <a:bodyPr wrap="none" rtlCol="0">
            <a:spAutoFit/>
          </a:bodyPr>
          <a:lstStyle/>
          <a:p>
            <a:pPr algn="ctr"/>
            <a:r>
              <a:rPr lang="it-IT" sz="9600" b="1" dirty="0">
                <a:solidFill>
                  <a:schemeClr val="tx2"/>
                </a:solidFill>
                <a:latin typeface="Oswald" panose="00000500000000000000" pitchFamily="2" charset="0"/>
              </a:rPr>
              <a:t>NGV</a:t>
            </a:r>
          </a:p>
          <a:p>
            <a:pPr algn="ctr"/>
            <a:r>
              <a:rPr lang="it-IT" sz="9600" b="1" dirty="0">
                <a:solidFill>
                  <a:schemeClr val="tx2"/>
                </a:solidFill>
                <a:latin typeface="Oswald" panose="00000500000000000000" pitchFamily="2" charset="0"/>
              </a:rPr>
              <a:t>ALL CLEAR</a:t>
            </a:r>
          </a:p>
          <a:p>
            <a:pPr algn="ctr"/>
            <a:r>
              <a:rPr lang="it-IT" sz="9600" b="1" dirty="0">
                <a:solidFill>
                  <a:schemeClr val="tx2"/>
                </a:solidFill>
                <a:latin typeface="Oswald" panose="00000500000000000000" pitchFamily="2" charset="0"/>
              </a:rPr>
              <a:t>PROCESS</a:t>
            </a:r>
          </a:p>
        </p:txBody>
      </p:sp>
      <p:sp>
        <p:nvSpPr>
          <p:cNvPr id="13" name="Rectangle: Rounded Corners 12">
            <a:extLst>
              <a:ext uri="{FF2B5EF4-FFF2-40B4-BE49-F238E27FC236}">
                <a16:creationId xmlns:a16="http://schemas.microsoft.com/office/drawing/2014/main" id="{E5E9C225-8F71-94F6-3E48-C1BB7E92A117}"/>
              </a:ext>
            </a:extLst>
          </p:cNvPr>
          <p:cNvSpPr/>
          <p:nvPr/>
        </p:nvSpPr>
        <p:spPr>
          <a:xfrm>
            <a:off x="22179658" y="9090169"/>
            <a:ext cx="1841678" cy="1302038"/>
          </a:xfrm>
          <a:prstGeom prst="roundRect">
            <a:avLst/>
          </a:prstGeom>
          <a:noFill/>
          <a:ln w="76200">
            <a:solidFill>
              <a:srgbClr val="00D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600" b="1" dirty="0" err="1">
                <a:solidFill>
                  <a:srgbClr val="00DDFF"/>
                </a:solidFill>
                <a:latin typeface="Oswald" panose="00000500000000000000" pitchFamily="2" charset="0"/>
              </a:rPr>
              <a:t>Renewable</a:t>
            </a:r>
            <a:r>
              <a:rPr lang="it-IT" sz="2600" b="1" dirty="0">
                <a:solidFill>
                  <a:srgbClr val="00DDFF"/>
                </a:solidFill>
                <a:latin typeface="Oswald" panose="00000500000000000000" pitchFamily="2" charset="0"/>
              </a:rPr>
              <a:t> </a:t>
            </a:r>
            <a:r>
              <a:rPr lang="it-IT" sz="2600" b="1" dirty="0" err="1">
                <a:solidFill>
                  <a:srgbClr val="00DDFF"/>
                </a:solidFill>
                <a:latin typeface="Oswald" panose="00000500000000000000" pitchFamily="2" charset="0"/>
              </a:rPr>
              <a:t>Naphtha</a:t>
            </a:r>
            <a:endParaRPr lang="en-GB" sz="2600" b="1" dirty="0">
              <a:solidFill>
                <a:srgbClr val="00DDFF"/>
              </a:solidFill>
              <a:latin typeface="Oswald" panose="00000500000000000000" pitchFamily="2" charset="0"/>
            </a:endParaRPr>
          </a:p>
        </p:txBody>
      </p:sp>
      <p:sp>
        <p:nvSpPr>
          <p:cNvPr id="16" name="Rectangle: Rounded Corners 15">
            <a:extLst>
              <a:ext uri="{FF2B5EF4-FFF2-40B4-BE49-F238E27FC236}">
                <a16:creationId xmlns:a16="http://schemas.microsoft.com/office/drawing/2014/main" id="{BED7DF2C-ACDC-6BFD-3116-1A97BE8BEC7D}"/>
              </a:ext>
            </a:extLst>
          </p:cNvPr>
          <p:cNvSpPr/>
          <p:nvPr/>
        </p:nvSpPr>
        <p:spPr>
          <a:xfrm>
            <a:off x="19281513" y="9090169"/>
            <a:ext cx="2372375" cy="1302038"/>
          </a:xfrm>
          <a:prstGeom prst="roundRect">
            <a:avLst/>
          </a:prstGeom>
          <a:noFill/>
          <a:ln w="76200">
            <a:solidFill>
              <a:srgbClr val="00D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600" b="1" dirty="0" err="1">
                <a:solidFill>
                  <a:srgbClr val="00DDFF"/>
                </a:solidFill>
                <a:latin typeface="Oswald" panose="00000500000000000000" pitchFamily="2" charset="0"/>
              </a:rPr>
              <a:t>Transportation</a:t>
            </a:r>
            <a:r>
              <a:rPr lang="it-IT" sz="2600" b="1" dirty="0">
                <a:solidFill>
                  <a:srgbClr val="00DDFF"/>
                </a:solidFill>
                <a:latin typeface="Oswald" panose="00000500000000000000" pitchFamily="2" charset="0"/>
              </a:rPr>
              <a:t> </a:t>
            </a:r>
            <a:r>
              <a:rPr lang="it-IT" sz="2600" b="1" dirty="0" err="1">
                <a:solidFill>
                  <a:srgbClr val="00DDFF"/>
                </a:solidFill>
                <a:latin typeface="Oswald" panose="00000500000000000000" pitchFamily="2" charset="0"/>
              </a:rPr>
              <a:t>fuels</a:t>
            </a:r>
            <a:endParaRPr lang="en-GB" sz="2600" b="1" dirty="0">
              <a:solidFill>
                <a:srgbClr val="00DDFF"/>
              </a:solidFill>
              <a:latin typeface="Oswald" panose="00000500000000000000" pitchFamily="2" charset="0"/>
            </a:endParaRPr>
          </a:p>
        </p:txBody>
      </p:sp>
      <p:cxnSp>
        <p:nvCxnSpPr>
          <p:cNvPr id="47" name="Straight Arrow Connector 46">
            <a:extLst>
              <a:ext uri="{FF2B5EF4-FFF2-40B4-BE49-F238E27FC236}">
                <a16:creationId xmlns:a16="http://schemas.microsoft.com/office/drawing/2014/main" id="{69101C0E-9589-2266-1E4C-5D04486182E8}"/>
              </a:ext>
            </a:extLst>
          </p:cNvPr>
          <p:cNvCxnSpPr>
            <a:cxnSpLocks/>
            <a:stCxn id="65" idx="3"/>
            <a:endCxn id="66" idx="1"/>
          </p:cNvCxnSpPr>
          <p:nvPr/>
        </p:nvCxnSpPr>
        <p:spPr>
          <a:xfrm>
            <a:off x="18424671" y="7750963"/>
            <a:ext cx="2401522" cy="15017"/>
          </a:xfrm>
          <a:prstGeom prst="straightConnector1">
            <a:avLst/>
          </a:prstGeom>
          <a:ln w="101600">
            <a:solidFill>
              <a:srgbClr val="00DDFF"/>
            </a:solidFill>
            <a:tailEnd type="triangle"/>
          </a:ln>
        </p:spPr>
        <p:style>
          <a:lnRef idx="2">
            <a:schemeClr val="accent1"/>
          </a:lnRef>
          <a:fillRef idx="0">
            <a:schemeClr val="accent1"/>
          </a:fillRef>
          <a:effectRef idx="1">
            <a:schemeClr val="accent1"/>
          </a:effectRef>
          <a:fontRef idx="minor">
            <a:schemeClr val="tx1"/>
          </a:fontRef>
        </p:style>
      </p:cxnSp>
      <p:cxnSp>
        <p:nvCxnSpPr>
          <p:cNvPr id="71" name="Connector: Elbow 70">
            <a:extLst>
              <a:ext uri="{FF2B5EF4-FFF2-40B4-BE49-F238E27FC236}">
                <a16:creationId xmlns:a16="http://schemas.microsoft.com/office/drawing/2014/main" id="{A273BDED-976B-61D7-9D19-41C04AC5D7F1}"/>
              </a:ext>
            </a:extLst>
          </p:cNvPr>
          <p:cNvCxnSpPr>
            <a:cxnSpLocks/>
            <a:stCxn id="65" idx="2"/>
            <a:endCxn id="69" idx="1"/>
          </p:cNvCxnSpPr>
          <p:nvPr/>
        </p:nvCxnSpPr>
        <p:spPr>
          <a:xfrm rot="16200000" flipH="1">
            <a:off x="17615997" y="8269975"/>
            <a:ext cx="1433655" cy="1471694"/>
          </a:xfrm>
          <a:prstGeom prst="bentConnector2">
            <a:avLst/>
          </a:prstGeom>
          <a:ln w="101600">
            <a:solidFill>
              <a:srgbClr val="00DDFF"/>
            </a:solidFill>
            <a:tailEnd type="triangle"/>
          </a:ln>
        </p:spPr>
        <p:style>
          <a:lnRef idx="2">
            <a:schemeClr val="accent1"/>
          </a:lnRef>
          <a:fillRef idx="0">
            <a:schemeClr val="accent1"/>
          </a:fillRef>
          <a:effectRef idx="1">
            <a:schemeClr val="accent1"/>
          </a:effectRef>
          <a:fontRef idx="minor">
            <a:schemeClr val="tx1"/>
          </a:fontRef>
        </p:style>
      </p:cxnSp>
      <p:sp>
        <p:nvSpPr>
          <p:cNvPr id="78" name="מלבן 64">
            <a:extLst>
              <a:ext uri="{FF2B5EF4-FFF2-40B4-BE49-F238E27FC236}">
                <a16:creationId xmlns:a16="http://schemas.microsoft.com/office/drawing/2014/main" id="{2BCF712E-53F9-FE76-F471-04BF286EB4F4}"/>
              </a:ext>
            </a:extLst>
          </p:cNvPr>
          <p:cNvSpPr/>
          <p:nvPr/>
        </p:nvSpPr>
        <p:spPr>
          <a:xfrm>
            <a:off x="13319839" y="5460711"/>
            <a:ext cx="2228959" cy="1231070"/>
          </a:xfrm>
          <a:custGeom>
            <a:avLst/>
            <a:gdLst>
              <a:gd name="connsiteX0" fmla="*/ 0 w 2770907"/>
              <a:gd name="connsiteY0" fmla="*/ 0 h 1163801"/>
              <a:gd name="connsiteX1" fmla="*/ 609600 w 2770907"/>
              <a:gd name="connsiteY1" fmla="*/ 0 h 1163801"/>
              <a:gd name="connsiteX2" fmla="*/ 1274617 w 2770907"/>
              <a:gd name="connsiteY2" fmla="*/ 0 h 1163801"/>
              <a:gd name="connsiteX3" fmla="*/ 1911926 w 2770907"/>
              <a:gd name="connsiteY3" fmla="*/ 0 h 1163801"/>
              <a:gd name="connsiteX4" fmla="*/ 2770907 w 2770907"/>
              <a:gd name="connsiteY4" fmla="*/ 0 h 1163801"/>
              <a:gd name="connsiteX5" fmla="*/ 2770907 w 2770907"/>
              <a:gd name="connsiteY5" fmla="*/ 593539 h 1163801"/>
              <a:gd name="connsiteX6" fmla="*/ 2770907 w 2770907"/>
              <a:gd name="connsiteY6" fmla="*/ 1163801 h 1163801"/>
              <a:gd name="connsiteX7" fmla="*/ 2105889 w 2770907"/>
              <a:gd name="connsiteY7" fmla="*/ 1163801 h 1163801"/>
              <a:gd name="connsiteX8" fmla="*/ 1357744 w 2770907"/>
              <a:gd name="connsiteY8" fmla="*/ 1163801 h 1163801"/>
              <a:gd name="connsiteX9" fmla="*/ 720436 w 2770907"/>
              <a:gd name="connsiteY9" fmla="*/ 1163801 h 1163801"/>
              <a:gd name="connsiteX10" fmla="*/ 0 w 2770907"/>
              <a:gd name="connsiteY10" fmla="*/ 1163801 h 1163801"/>
              <a:gd name="connsiteX11" fmla="*/ 0 w 2770907"/>
              <a:gd name="connsiteY11" fmla="*/ 593539 h 1163801"/>
              <a:gd name="connsiteX12" fmla="*/ 0 w 2770907"/>
              <a:gd name="connsiteY12" fmla="*/ 0 h 116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70907" h="1163801" extrusionOk="0">
                <a:moveTo>
                  <a:pt x="0" y="0"/>
                </a:moveTo>
                <a:cubicBezTo>
                  <a:pt x="231134" y="-18785"/>
                  <a:pt x="449941" y="-8441"/>
                  <a:pt x="609600" y="0"/>
                </a:cubicBezTo>
                <a:cubicBezTo>
                  <a:pt x="769259" y="8441"/>
                  <a:pt x="1121753" y="23745"/>
                  <a:pt x="1274617" y="0"/>
                </a:cubicBezTo>
                <a:cubicBezTo>
                  <a:pt x="1427481" y="-23745"/>
                  <a:pt x="1729127" y="-22594"/>
                  <a:pt x="1911926" y="0"/>
                </a:cubicBezTo>
                <a:cubicBezTo>
                  <a:pt x="2094725" y="22594"/>
                  <a:pt x="2454366" y="20336"/>
                  <a:pt x="2770907" y="0"/>
                </a:cubicBezTo>
                <a:cubicBezTo>
                  <a:pt x="2751784" y="288958"/>
                  <a:pt x="2757663" y="385938"/>
                  <a:pt x="2770907" y="593539"/>
                </a:cubicBezTo>
                <a:cubicBezTo>
                  <a:pt x="2784151" y="801140"/>
                  <a:pt x="2780920" y="1022795"/>
                  <a:pt x="2770907" y="1163801"/>
                </a:cubicBezTo>
                <a:cubicBezTo>
                  <a:pt x="2540659" y="1184814"/>
                  <a:pt x="2283086" y="1146747"/>
                  <a:pt x="2105889" y="1163801"/>
                </a:cubicBezTo>
                <a:cubicBezTo>
                  <a:pt x="1928692" y="1180855"/>
                  <a:pt x="1555606" y="1129796"/>
                  <a:pt x="1357744" y="1163801"/>
                </a:cubicBezTo>
                <a:cubicBezTo>
                  <a:pt x="1159882" y="1197806"/>
                  <a:pt x="956877" y="1171521"/>
                  <a:pt x="720436" y="1163801"/>
                </a:cubicBezTo>
                <a:cubicBezTo>
                  <a:pt x="483995" y="1156081"/>
                  <a:pt x="300805" y="1145518"/>
                  <a:pt x="0" y="1163801"/>
                </a:cubicBezTo>
                <a:cubicBezTo>
                  <a:pt x="-448" y="936912"/>
                  <a:pt x="19138" y="866473"/>
                  <a:pt x="0" y="593539"/>
                </a:cubicBezTo>
                <a:cubicBezTo>
                  <a:pt x="-19138" y="320605"/>
                  <a:pt x="7014" y="120085"/>
                  <a:pt x="0" y="0"/>
                </a:cubicBezTo>
                <a:close/>
              </a:path>
            </a:pathLst>
          </a:custGeom>
          <a:solidFill>
            <a:schemeClr val="tx2"/>
          </a:solidFill>
          <a:ln w="76200">
            <a:solidFill>
              <a:srgbClr val="00DDFF"/>
            </a:solidFill>
            <a:extLst>
              <a:ext uri="{C807C97D-BFC1-408E-A445-0C87EB9F89A2}">
                <ask:lineSketchStyleProps xmlns:ask="http://schemas.microsoft.com/office/drawing/2018/sketchyshapes" sd="2400177779">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r>
              <a:rPr lang="en-US" sz="2400">
                <a:solidFill>
                  <a:srgbClr val="00DDFF"/>
                </a:solidFill>
                <a:latin typeface="Oswald Bold" panose="00000800000000000000" pitchFamily="2" charset="0"/>
              </a:rPr>
              <a:t>CO</a:t>
            </a:r>
            <a:endParaRPr lang="en-US" sz="1600">
              <a:solidFill>
                <a:srgbClr val="00DDFF"/>
              </a:solidFill>
              <a:latin typeface="Oswald Bold" panose="00000800000000000000" pitchFamily="2" charset="0"/>
            </a:endParaRPr>
          </a:p>
          <a:p>
            <a:pPr algn="ctr"/>
            <a:r>
              <a:rPr lang="en-US" sz="2400">
                <a:solidFill>
                  <a:srgbClr val="00DDFF"/>
                </a:solidFill>
                <a:latin typeface="Oswald Bold" panose="00000800000000000000" pitchFamily="2" charset="0"/>
              </a:rPr>
              <a:t>Hydrogenation</a:t>
            </a:r>
            <a:endParaRPr lang="he-IL" sz="2400" dirty="0">
              <a:solidFill>
                <a:srgbClr val="00DDFF"/>
              </a:solidFill>
              <a:latin typeface="Oswald Bold" panose="00000800000000000000" pitchFamily="2" charset="0"/>
            </a:endParaRPr>
          </a:p>
        </p:txBody>
      </p:sp>
      <p:cxnSp>
        <p:nvCxnSpPr>
          <p:cNvPr id="86" name="מחבר חץ ישר 73">
            <a:extLst>
              <a:ext uri="{FF2B5EF4-FFF2-40B4-BE49-F238E27FC236}">
                <a16:creationId xmlns:a16="http://schemas.microsoft.com/office/drawing/2014/main" id="{5E9B6CEC-BB72-70DD-CC22-F123360DA3E4}"/>
              </a:ext>
            </a:extLst>
          </p:cNvPr>
          <p:cNvCxnSpPr>
            <a:cxnSpLocks/>
            <a:stCxn id="95" idx="8"/>
          </p:cNvCxnSpPr>
          <p:nvPr/>
        </p:nvCxnSpPr>
        <p:spPr>
          <a:xfrm>
            <a:off x="11978709" y="3640591"/>
            <a:ext cx="22289" cy="2137639"/>
          </a:xfrm>
          <a:prstGeom prst="straightConnector1">
            <a:avLst/>
          </a:prstGeom>
          <a:ln w="101600">
            <a:solidFill>
              <a:srgbClr val="00DDFF"/>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95" name="מלבן 64">
            <a:extLst>
              <a:ext uri="{FF2B5EF4-FFF2-40B4-BE49-F238E27FC236}">
                <a16:creationId xmlns:a16="http://schemas.microsoft.com/office/drawing/2014/main" id="{5705FF39-89E6-A89D-99CF-B67216B67E16}"/>
              </a:ext>
            </a:extLst>
          </p:cNvPr>
          <p:cNvSpPr/>
          <p:nvPr/>
        </p:nvSpPr>
        <p:spPr>
          <a:xfrm>
            <a:off x="10886519" y="2409521"/>
            <a:ext cx="2228959" cy="1231070"/>
          </a:xfrm>
          <a:custGeom>
            <a:avLst/>
            <a:gdLst>
              <a:gd name="connsiteX0" fmla="*/ 0 w 2228959"/>
              <a:gd name="connsiteY0" fmla="*/ 0 h 1231070"/>
              <a:gd name="connsiteX1" fmla="*/ 490371 w 2228959"/>
              <a:gd name="connsiteY1" fmla="*/ 0 h 1231070"/>
              <a:gd name="connsiteX2" fmla="*/ 1025321 w 2228959"/>
              <a:gd name="connsiteY2" fmla="*/ 0 h 1231070"/>
              <a:gd name="connsiteX3" fmla="*/ 1537982 w 2228959"/>
              <a:gd name="connsiteY3" fmla="*/ 0 h 1231070"/>
              <a:gd name="connsiteX4" fmla="*/ 2228959 w 2228959"/>
              <a:gd name="connsiteY4" fmla="*/ 0 h 1231070"/>
              <a:gd name="connsiteX5" fmla="*/ 2228959 w 2228959"/>
              <a:gd name="connsiteY5" fmla="*/ 627846 h 1231070"/>
              <a:gd name="connsiteX6" fmla="*/ 2228959 w 2228959"/>
              <a:gd name="connsiteY6" fmla="*/ 1231070 h 1231070"/>
              <a:gd name="connsiteX7" fmla="*/ 1694009 w 2228959"/>
              <a:gd name="connsiteY7" fmla="*/ 1231070 h 1231070"/>
              <a:gd name="connsiteX8" fmla="*/ 1092190 w 2228959"/>
              <a:gd name="connsiteY8" fmla="*/ 1231070 h 1231070"/>
              <a:gd name="connsiteX9" fmla="*/ 579529 w 2228959"/>
              <a:gd name="connsiteY9" fmla="*/ 1231070 h 1231070"/>
              <a:gd name="connsiteX10" fmla="*/ 0 w 2228959"/>
              <a:gd name="connsiteY10" fmla="*/ 1231070 h 1231070"/>
              <a:gd name="connsiteX11" fmla="*/ 0 w 2228959"/>
              <a:gd name="connsiteY11" fmla="*/ 627846 h 1231070"/>
              <a:gd name="connsiteX12" fmla="*/ 0 w 2228959"/>
              <a:gd name="connsiteY12" fmla="*/ 0 h 123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8959" h="1231070" extrusionOk="0">
                <a:moveTo>
                  <a:pt x="0" y="0"/>
                </a:moveTo>
                <a:cubicBezTo>
                  <a:pt x="225480" y="-12182"/>
                  <a:pt x="306154" y="-18063"/>
                  <a:pt x="490371" y="0"/>
                </a:cubicBezTo>
                <a:cubicBezTo>
                  <a:pt x="674588" y="18063"/>
                  <a:pt x="855552" y="-1748"/>
                  <a:pt x="1025321" y="0"/>
                </a:cubicBezTo>
                <a:cubicBezTo>
                  <a:pt x="1195090" y="1748"/>
                  <a:pt x="1319083" y="15951"/>
                  <a:pt x="1537982" y="0"/>
                </a:cubicBezTo>
                <a:cubicBezTo>
                  <a:pt x="1756881" y="-15951"/>
                  <a:pt x="2015388" y="-9161"/>
                  <a:pt x="2228959" y="0"/>
                </a:cubicBezTo>
                <a:cubicBezTo>
                  <a:pt x="2246638" y="300100"/>
                  <a:pt x="2204404" y="488619"/>
                  <a:pt x="2228959" y="627846"/>
                </a:cubicBezTo>
                <a:cubicBezTo>
                  <a:pt x="2253514" y="767073"/>
                  <a:pt x="2203580" y="1031329"/>
                  <a:pt x="2228959" y="1231070"/>
                </a:cubicBezTo>
                <a:cubicBezTo>
                  <a:pt x="2075187" y="1232587"/>
                  <a:pt x="1875592" y="1210709"/>
                  <a:pt x="1694009" y="1231070"/>
                </a:cubicBezTo>
                <a:cubicBezTo>
                  <a:pt x="1512426" y="1251432"/>
                  <a:pt x="1296625" y="1216684"/>
                  <a:pt x="1092190" y="1231070"/>
                </a:cubicBezTo>
                <a:cubicBezTo>
                  <a:pt x="887755" y="1245456"/>
                  <a:pt x="741644" y="1241387"/>
                  <a:pt x="579529" y="1231070"/>
                </a:cubicBezTo>
                <a:cubicBezTo>
                  <a:pt x="417414" y="1220753"/>
                  <a:pt x="254373" y="1202170"/>
                  <a:pt x="0" y="1231070"/>
                </a:cubicBezTo>
                <a:cubicBezTo>
                  <a:pt x="3975" y="931532"/>
                  <a:pt x="12452" y="918952"/>
                  <a:pt x="0" y="627846"/>
                </a:cubicBezTo>
                <a:cubicBezTo>
                  <a:pt x="-12452" y="336740"/>
                  <a:pt x="-19190" y="265137"/>
                  <a:pt x="0" y="0"/>
                </a:cubicBezTo>
                <a:close/>
              </a:path>
            </a:pathLst>
          </a:custGeom>
          <a:solidFill>
            <a:schemeClr val="tx2"/>
          </a:solidFill>
          <a:ln w="76200">
            <a:solidFill>
              <a:srgbClr val="00DDFF"/>
            </a:solidFill>
            <a:extLst>
              <a:ext uri="{C807C97D-BFC1-408E-A445-0C87EB9F89A2}">
                <ask:lineSketchStyleProps xmlns:ask="http://schemas.microsoft.com/office/drawing/2018/sketchyshapes" sd="2400177779">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r>
              <a:rPr lang="en-US" sz="2400">
                <a:solidFill>
                  <a:srgbClr val="00DDFF"/>
                </a:solidFill>
                <a:latin typeface="Oswald Bold" panose="00000800000000000000" pitchFamily="2" charset="0"/>
              </a:rPr>
              <a:t>Syngas enhancement</a:t>
            </a:r>
            <a:endParaRPr lang="he-IL" sz="2400" dirty="0">
              <a:solidFill>
                <a:srgbClr val="00DDFF"/>
              </a:solidFill>
              <a:latin typeface="Oswald Bold" panose="00000800000000000000" pitchFamily="2" charset="0"/>
            </a:endParaRPr>
          </a:p>
        </p:txBody>
      </p:sp>
      <p:cxnSp>
        <p:nvCxnSpPr>
          <p:cNvPr id="166" name="Straight Arrow Connector 165">
            <a:extLst>
              <a:ext uri="{FF2B5EF4-FFF2-40B4-BE49-F238E27FC236}">
                <a16:creationId xmlns:a16="http://schemas.microsoft.com/office/drawing/2014/main" id="{6D9179BC-FBF0-5598-82BD-9D38807CC764}"/>
              </a:ext>
            </a:extLst>
          </p:cNvPr>
          <p:cNvCxnSpPr>
            <a:cxnSpLocks/>
            <a:stCxn id="6" idx="3"/>
            <a:endCxn id="21" idx="1"/>
          </p:cNvCxnSpPr>
          <p:nvPr/>
        </p:nvCxnSpPr>
        <p:spPr>
          <a:xfrm flipV="1">
            <a:off x="5617775" y="6076246"/>
            <a:ext cx="1769884" cy="7256"/>
          </a:xfrm>
          <a:prstGeom prst="straightConnector1">
            <a:avLst/>
          </a:prstGeom>
          <a:ln w="101600">
            <a:solidFill>
              <a:srgbClr val="00DDFF"/>
            </a:solidFill>
            <a:tailEnd type="triangle"/>
          </a:ln>
        </p:spPr>
        <p:style>
          <a:lnRef idx="2">
            <a:schemeClr val="accent1"/>
          </a:lnRef>
          <a:fillRef idx="0">
            <a:schemeClr val="accent1"/>
          </a:fillRef>
          <a:effectRef idx="1">
            <a:schemeClr val="accent1"/>
          </a:effectRef>
          <a:fontRef idx="minor">
            <a:schemeClr val="tx1"/>
          </a:fontRef>
        </p:style>
      </p:cxnSp>
      <p:sp>
        <p:nvSpPr>
          <p:cNvPr id="193" name="מלבן 64">
            <a:extLst>
              <a:ext uri="{FF2B5EF4-FFF2-40B4-BE49-F238E27FC236}">
                <a16:creationId xmlns:a16="http://schemas.microsoft.com/office/drawing/2014/main" id="{33DC401E-BC4A-6AE4-16F5-1CB9A5F2A2CA}"/>
              </a:ext>
            </a:extLst>
          </p:cNvPr>
          <p:cNvSpPr/>
          <p:nvPr/>
        </p:nvSpPr>
        <p:spPr>
          <a:xfrm>
            <a:off x="18881577" y="607993"/>
            <a:ext cx="2228959" cy="1231070"/>
          </a:xfrm>
          <a:custGeom>
            <a:avLst/>
            <a:gdLst>
              <a:gd name="connsiteX0" fmla="*/ 0 w 2228959"/>
              <a:gd name="connsiteY0" fmla="*/ 0 h 1231070"/>
              <a:gd name="connsiteX1" fmla="*/ 490371 w 2228959"/>
              <a:gd name="connsiteY1" fmla="*/ 0 h 1231070"/>
              <a:gd name="connsiteX2" fmla="*/ 1025321 w 2228959"/>
              <a:gd name="connsiteY2" fmla="*/ 0 h 1231070"/>
              <a:gd name="connsiteX3" fmla="*/ 1537982 w 2228959"/>
              <a:gd name="connsiteY3" fmla="*/ 0 h 1231070"/>
              <a:gd name="connsiteX4" fmla="*/ 2228959 w 2228959"/>
              <a:gd name="connsiteY4" fmla="*/ 0 h 1231070"/>
              <a:gd name="connsiteX5" fmla="*/ 2228959 w 2228959"/>
              <a:gd name="connsiteY5" fmla="*/ 627846 h 1231070"/>
              <a:gd name="connsiteX6" fmla="*/ 2228959 w 2228959"/>
              <a:gd name="connsiteY6" fmla="*/ 1231070 h 1231070"/>
              <a:gd name="connsiteX7" fmla="*/ 1694009 w 2228959"/>
              <a:gd name="connsiteY7" fmla="*/ 1231070 h 1231070"/>
              <a:gd name="connsiteX8" fmla="*/ 1092190 w 2228959"/>
              <a:gd name="connsiteY8" fmla="*/ 1231070 h 1231070"/>
              <a:gd name="connsiteX9" fmla="*/ 579529 w 2228959"/>
              <a:gd name="connsiteY9" fmla="*/ 1231070 h 1231070"/>
              <a:gd name="connsiteX10" fmla="*/ 0 w 2228959"/>
              <a:gd name="connsiteY10" fmla="*/ 1231070 h 1231070"/>
              <a:gd name="connsiteX11" fmla="*/ 0 w 2228959"/>
              <a:gd name="connsiteY11" fmla="*/ 627846 h 1231070"/>
              <a:gd name="connsiteX12" fmla="*/ 0 w 2228959"/>
              <a:gd name="connsiteY12" fmla="*/ 0 h 123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8959" h="1231070" extrusionOk="0">
                <a:moveTo>
                  <a:pt x="0" y="0"/>
                </a:moveTo>
                <a:cubicBezTo>
                  <a:pt x="225480" y="-12182"/>
                  <a:pt x="306154" y="-18063"/>
                  <a:pt x="490371" y="0"/>
                </a:cubicBezTo>
                <a:cubicBezTo>
                  <a:pt x="674588" y="18063"/>
                  <a:pt x="855552" y="-1748"/>
                  <a:pt x="1025321" y="0"/>
                </a:cubicBezTo>
                <a:cubicBezTo>
                  <a:pt x="1195090" y="1748"/>
                  <a:pt x="1319083" y="15951"/>
                  <a:pt x="1537982" y="0"/>
                </a:cubicBezTo>
                <a:cubicBezTo>
                  <a:pt x="1756881" y="-15951"/>
                  <a:pt x="2015388" y="-9161"/>
                  <a:pt x="2228959" y="0"/>
                </a:cubicBezTo>
                <a:cubicBezTo>
                  <a:pt x="2246638" y="300100"/>
                  <a:pt x="2204404" y="488619"/>
                  <a:pt x="2228959" y="627846"/>
                </a:cubicBezTo>
                <a:cubicBezTo>
                  <a:pt x="2253514" y="767073"/>
                  <a:pt x="2203580" y="1031329"/>
                  <a:pt x="2228959" y="1231070"/>
                </a:cubicBezTo>
                <a:cubicBezTo>
                  <a:pt x="2075187" y="1232587"/>
                  <a:pt x="1875592" y="1210709"/>
                  <a:pt x="1694009" y="1231070"/>
                </a:cubicBezTo>
                <a:cubicBezTo>
                  <a:pt x="1512426" y="1251432"/>
                  <a:pt x="1296625" y="1216684"/>
                  <a:pt x="1092190" y="1231070"/>
                </a:cubicBezTo>
                <a:cubicBezTo>
                  <a:pt x="887755" y="1245456"/>
                  <a:pt x="741644" y="1241387"/>
                  <a:pt x="579529" y="1231070"/>
                </a:cubicBezTo>
                <a:cubicBezTo>
                  <a:pt x="417414" y="1220753"/>
                  <a:pt x="254373" y="1202170"/>
                  <a:pt x="0" y="1231070"/>
                </a:cubicBezTo>
                <a:cubicBezTo>
                  <a:pt x="3975" y="931532"/>
                  <a:pt x="12452" y="918952"/>
                  <a:pt x="0" y="627846"/>
                </a:cubicBezTo>
                <a:cubicBezTo>
                  <a:pt x="-12452" y="336740"/>
                  <a:pt x="-19190" y="265137"/>
                  <a:pt x="0" y="0"/>
                </a:cubicBezTo>
                <a:close/>
              </a:path>
            </a:pathLst>
          </a:custGeom>
          <a:noFill/>
          <a:ln w="76200">
            <a:solidFill>
              <a:schemeClr val="bg1"/>
            </a:solidFill>
            <a:extLst>
              <a:ext uri="{C807C97D-BFC1-408E-A445-0C87EB9F89A2}">
                <ask:lineSketchStyleProps xmlns:ask="http://schemas.microsoft.com/office/drawing/2018/sketchyshapes" sd="2400177779">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1" anchor="ctr"/>
          <a:lstStyle/>
          <a:p>
            <a:pPr algn="ctr"/>
            <a:endParaRPr lang="he-IL" sz="2400" dirty="0">
              <a:solidFill>
                <a:schemeClr val="tx1"/>
              </a:solidFill>
              <a:latin typeface="Oswald Bold" panose="00000800000000000000" pitchFamily="2" charset="0"/>
            </a:endParaRPr>
          </a:p>
        </p:txBody>
      </p:sp>
      <p:cxnSp>
        <p:nvCxnSpPr>
          <p:cNvPr id="195" name="Connector: Elbow 194">
            <a:extLst>
              <a:ext uri="{FF2B5EF4-FFF2-40B4-BE49-F238E27FC236}">
                <a16:creationId xmlns:a16="http://schemas.microsoft.com/office/drawing/2014/main" id="{69AFE06B-02AE-2E23-0D5D-A054CFC7EB7E}"/>
              </a:ext>
            </a:extLst>
          </p:cNvPr>
          <p:cNvCxnSpPr>
            <a:cxnSpLocks/>
            <a:stCxn id="193" idx="11"/>
          </p:cNvCxnSpPr>
          <p:nvPr/>
        </p:nvCxnSpPr>
        <p:spPr>
          <a:xfrm flipH="1">
            <a:off x="9902757" y="1235839"/>
            <a:ext cx="8978820" cy="4390684"/>
          </a:xfrm>
          <a:prstGeom prst="bentConnector3">
            <a:avLst>
              <a:gd name="adj1" fmla="val 99820"/>
            </a:avLst>
          </a:prstGeom>
          <a:ln w="101600">
            <a:solidFill>
              <a:srgbClr val="00DDFF"/>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10" name="Connector: Elbow 209">
            <a:extLst>
              <a:ext uri="{FF2B5EF4-FFF2-40B4-BE49-F238E27FC236}">
                <a16:creationId xmlns:a16="http://schemas.microsoft.com/office/drawing/2014/main" id="{22504FF4-0974-590F-76D2-54378E3D49E0}"/>
              </a:ext>
            </a:extLst>
          </p:cNvPr>
          <p:cNvCxnSpPr>
            <a:cxnSpLocks/>
            <a:stCxn id="193" idx="11"/>
            <a:endCxn id="95" idx="2"/>
          </p:cNvCxnSpPr>
          <p:nvPr/>
        </p:nvCxnSpPr>
        <p:spPr>
          <a:xfrm flipH="1">
            <a:off x="11911840" y="1235839"/>
            <a:ext cx="6969737" cy="1173682"/>
          </a:xfrm>
          <a:prstGeom prst="bentConnector3">
            <a:avLst>
              <a:gd name="adj1" fmla="val 99844"/>
            </a:avLst>
          </a:prstGeom>
          <a:ln w="101600">
            <a:solidFill>
              <a:srgbClr val="00DDFF"/>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215" name="Straight Connector 214">
            <a:extLst>
              <a:ext uri="{FF2B5EF4-FFF2-40B4-BE49-F238E27FC236}">
                <a16:creationId xmlns:a16="http://schemas.microsoft.com/office/drawing/2014/main" id="{31833FD0-EFCD-BAA4-F972-C4F59070BC2E}"/>
              </a:ext>
            </a:extLst>
          </p:cNvPr>
          <p:cNvCxnSpPr>
            <a:stCxn id="193" idx="11"/>
          </p:cNvCxnSpPr>
          <p:nvPr/>
        </p:nvCxnSpPr>
        <p:spPr>
          <a:xfrm>
            <a:off x="18881577" y="1235839"/>
            <a:ext cx="16470" cy="4566556"/>
          </a:xfrm>
          <a:prstGeom prst="line">
            <a:avLst/>
          </a:prstGeom>
          <a:ln w="101600">
            <a:solidFill>
              <a:srgbClr val="00DDFF"/>
            </a:solidFill>
          </a:ln>
        </p:spPr>
        <p:style>
          <a:lnRef idx="2">
            <a:schemeClr val="accent1"/>
          </a:lnRef>
          <a:fillRef idx="0">
            <a:schemeClr val="accent1"/>
          </a:fillRef>
          <a:effectRef idx="1">
            <a:schemeClr val="accent1"/>
          </a:effectRef>
          <a:fontRef idx="minor">
            <a:schemeClr val="tx1"/>
          </a:fontRef>
        </p:style>
      </p:cxnSp>
      <p:sp>
        <p:nvSpPr>
          <p:cNvPr id="11" name="Rectangle: Rounded Corners 10">
            <a:extLst>
              <a:ext uri="{FF2B5EF4-FFF2-40B4-BE49-F238E27FC236}">
                <a16:creationId xmlns:a16="http://schemas.microsoft.com/office/drawing/2014/main" id="{C8323527-E59C-34E8-1C6C-CE08833BBC84}"/>
              </a:ext>
            </a:extLst>
          </p:cNvPr>
          <p:cNvSpPr/>
          <p:nvPr/>
        </p:nvSpPr>
        <p:spPr>
          <a:xfrm>
            <a:off x="6026681" y="7979214"/>
            <a:ext cx="6387233" cy="1981371"/>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5600" dirty="0">
                <a:solidFill>
                  <a:srgbClr val="00DDFF"/>
                </a:solidFill>
                <a:latin typeface="Oswald Bold" panose="00000800000000000000" pitchFamily="2" charset="0"/>
              </a:rPr>
              <a:t>&gt;20% </a:t>
            </a:r>
            <a:r>
              <a:rPr lang="en-US" sz="5600" dirty="0">
                <a:solidFill>
                  <a:schemeClr val="bg1"/>
                </a:solidFill>
                <a:latin typeface="Oswald Bold" panose="00000800000000000000" pitchFamily="2" charset="0"/>
              </a:rPr>
              <a:t>reduction in production costs</a:t>
            </a:r>
            <a:endParaRPr lang="en-IL" sz="5600" dirty="0">
              <a:solidFill>
                <a:schemeClr val="bg1"/>
              </a:solidFill>
              <a:latin typeface="Oswald Bold" panose="00000800000000000000" pitchFamily="2" charset="0"/>
            </a:endParaRPr>
          </a:p>
        </p:txBody>
      </p:sp>
    </p:spTree>
    <p:extLst>
      <p:ext uri="{BB962C8B-B14F-4D97-AF65-F5344CB8AC3E}">
        <p14:creationId xmlns:p14="http://schemas.microsoft.com/office/powerpoint/2010/main" val="406681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fade">
                                      <p:cBhvr>
                                        <p:cTn id="12" dur="500"/>
                                        <p:tgtEl>
                                          <p:spTgt spid="1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4"/>
                                        </p:tgtEl>
                                        <p:attrNameLst>
                                          <p:attrName>style.visibility</p:attrName>
                                        </p:attrNameLst>
                                      </p:cBhvr>
                                      <p:to>
                                        <p:strVal val="visible"/>
                                      </p:to>
                                    </p:set>
                                    <p:animEffect transition="in" filter="fade">
                                      <p:cBhvr>
                                        <p:cTn id="17" dur="500"/>
                                        <p:tgtEl>
                                          <p:spTgt spid="13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E8C25-31CA-9F01-A0E1-F411ADF8968A}"/>
            </a:ext>
          </a:extLst>
        </p:cNvPr>
        <p:cNvGrpSpPr/>
        <p:nvPr/>
      </p:nvGrpSpPr>
      <p:grpSpPr>
        <a:xfrm>
          <a:off x="0" y="0"/>
          <a:ext cx="0" cy="0"/>
          <a:chOff x="0" y="0"/>
          <a:chExt cx="0" cy="0"/>
        </a:xfrm>
      </p:grpSpPr>
      <p:sp>
        <p:nvSpPr>
          <p:cNvPr id="5" name="מלבן 5">
            <a:extLst>
              <a:ext uri="{FF2B5EF4-FFF2-40B4-BE49-F238E27FC236}">
                <a16:creationId xmlns:a16="http://schemas.microsoft.com/office/drawing/2014/main" id="{A376BBFD-36DF-8072-E1DB-25F72EC72BBA}"/>
              </a:ext>
            </a:extLst>
          </p:cNvPr>
          <p:cNvSpPr/>
          <p:nvPr/>
        </p:nvSpPr>
        <p:spPr>
          <a:xfrm>
            <a:off x="-7417" y="0"/>
            <a:ext cx="24371302" cy="2094226"/>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D080C075-1C4B-E552-F49F-C08E67286E9D}"/>
              </a:ext>
            </a:extLst>
          </p:cNvPr>
          <p:cNvPicPr>
            <a:picLocks noChangeAspect="1"/>
          </p:cNvPicPr>
          <p:nvPr/>
        </p:nvPicPr>
        <p:blipFill rotWithShape="1">
          <a:blip r:embed="rId3">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3" name="Rectangle 2">
            <a:extLst>
              <a:ext uri="{FF2B5EF4-FFF2-40B4-BE49-F238E27FC236}">
                <a16:creationId xmlns:a16="http://schemas.microsoft.com/office/drawing/2014/main" id="{CA93C08D-CB3A-4497-A651-20EF076D9ECB}"/>
              </a:ext>
            </a:extLst>
          </p:cNvPr>
          <p:cNvSpPr/>
          <p:nvPr/>
        </p:nvSpPr>
        <p:spPr>
          <a:xfrm>
            <a:off x="5352919" y="308449"/>
            <a:ext cx="13671813" cy="1477328"/>
          </a:xfrm>
          <a:prstGeom prst="rect">
            <a:avLst/>
          </a:prstGeom>
        </p:spPr>
        <p:txBody>
          <a:bodyPr wrap="square">
            <a:spAutoFit/>
          </a:bodyPr>
          <a:lstStyle/>
          <a:p>
            <a:pPr lvl="0" algn="ctr"/>
            <a:r>
              <a:rPr lang="en-US" sz="9000" b="1" dirty="0">
                <a:effectLst/>
                <a:latin typeface="Oswald" panose="00000500000000000000" pitchFamily="2" charset="0"/>
                <a:ea typeface="Times New Roman" panose="02020603050405020304" pitchFamily="18" charset="0"/>
                <a:cs typeface="+mj-cs"/>
              </a:rPr>
              <a:t>NGV PROCESS ADVANTAGES</a:t>
            </a:r>
            <a:endParaRPr lang="en-US" sz="9000" b="1" kern="0" dirty="0">
              <a:solidFill>
                <a:prstClr val="black">
                  <a:lumMod val="85000"/>
                  <a:lumOff val="15000"/>
                </a:prstClr>
              </a:solidFill>
              <a:latin typeface="Oswald" panose="00000500000000000000" pitchFamily="2" charset="0"/>
            </a:endParaRPr>
          </a:p>
        </p:txBody>
      </p:sp>
      <p:sp>
        <p:nvSpPr>
          <p:cNvPr id="7" name="TextBox 6">
            <a:extLst>
              <a:ext uri="{FF2B5EF4-FFF2-40B4-BE49-F238E27FC236}">
                <a16:creationId xmlns:a16="http://schemas.microsoft.com/office/drawing/2014/main" id="{98F3A555-B273-76C9-5776-112229B722EC}"/>
              </a:ext>
            </a:extLst>
          </p:cNvPr>
          <p:cNvSpPr txBox="1"/>
          <p:nvPr/>
        </p:nvSpPr>
        <p:spPr>
          <a:xfrm>
            <a:off x="865151" y="2512929"/>
            <a:ext cx="22647349" cy="7910371"/>
          </a:xfrm>
          <a:prstGeom prst="rect">
            <a:avLst/>
          </a:prstGeom>
          <a:noFill/>
        </p:spPr>
        <p:txBody>
          <a:bodyPr wrap="square" rtlCol="0">
            <a:spAutoFit/>
          </a:bodyPr>
          <a:lstStyle/>
          <a:p>
            <a:pPr marL="685629" indent="-685629" algn="just">
              <a:lnSpc>
                <a:spcPct val="107000"/>
              </a:lnSpc>
              <a:spcAft>
                <a:spcPts val="1600"/>
              </a:spcAft>
              <a:buSzPct val="100000"/>
              <a:buFont typeface="Symbol" panose="05050102010706020507" pitchFamily="18" charset="2"/>
              <a:buChar char=""/>
              <a:tabLst>
                <a:tab pos="914171" algn="l"/>
              </a:tabLst>
            </a:pPr>
            <a:r>
              <a:rPr lang="en-US" sz="5200" b="1" dirty="0">
                <a:latin typeface="Oswald" panose="00000500000000000000" pitchFamily="2" charset="0"/>
                <a:cs typeface="Arial" panose="020B0604020202020204" pitchFamily="34" charset="0"/>
              </a:rPr>
              <a:t>The catalyst, protected by patents</a:t>
            </a:r>
            <a:r>
              <a:rPr lang="en-US" sz="5200" dirty="0">
                <a:latin typeface="Oswald" panose="00000500000000000000" pitchFamily="2" charset="0"/>
                <a:cs typeface="Arial" panose="020B0604020202020204" pitchFamily="34" charset="0"/>
              </a:rPr>
              <a:t>, was produced following a commercial method from low-cost materials</a:t>
            </a:r>
            <a:r>
              <a:rPr lang="it-IT" sz="5200" dirty="0">
                <a:latin typeface="Oswald" panose="00000500000000000000" pitchFamily="2" charset="0"/>
                <a:cs typeface="Arial" panose="020B0604020202020204" pitchFamily="34" charset="0"/>
              </a:rPr>
              <a:t> and </a:t>
            </a:r>
            <a:r>
              <a:rPr lang="en-AU" sz="5200" dirty="0">
                <a:latin typeface="Oswald" panose="00000500000000000000" pitchFamily="2" charset="0"/>
                <a:cs typeface="Arial" panose="020B0604020202020204" pitchFamily="34" charset="0"/>
              </a:rPr>
              <a:t>has the proper features to </a:t>
            </a:r>
            <a:r>
              <a:rPr lang="en-AU" sz="5200" b="1" dirty="0">
                <a:latin typeface="Oswald" panose="00000500000000000000" pitchFamily="2" charset="0"/>
                <a:cs typeface="Arial" panose="020B0604020202020204" pitchFamily="34" charset="0"/>
              </a:rPr>
              <a:t>keep a low ratio of H</a:t>
            </a:r>
            <a:r>
              <a:rPr lang="en-AU" sz="5200" b="1" baseline="-25000" dirty="0">
                <a:latin typeface="Oswald" panose="00000500000000000000" pitchFamily="2" charset="0"/>
                <a:cs typeface="Arial" panose="020B0604020202020204" pitchFamily="34" charset="0"/>
              </a:rPr>
              <a:t>2</a:t>
            </a:r>
            <a:r>
              <a:rPr lang="en-AU" sz="5200" b="1" dirty="0">
                <a:latin typeface="Oswald" panose="00000500000000000000" pitchFamily="2" charset="0"/>
                <a:cs typeface="Arial" panose="020B0604020202020204" pitchFamily="34" charset="0"/>
              </a:rPr>
              <a:t>/CO along the reactor</a:t>
            </a:r>
            <a:r>
              <a:rPr lang="en-AU" sz="5200" dirty="0">
                <a:latin typeface="Oswald" panose="00000500000000000000" pitchFamily="2" charset="0"/>
                <a:cs typeface="Arial" panose="020B0604020202020204" pitchFamily="34" charset="0"/>
              </a:rPr>
              <a:t>, consequently, presenting</a:t>
            </a:r>
          </a:p>
          <a:p>
            <a:pPr marL="2165350" indent="-685800" algn="just">
              <a:lnSpc>
                <a:spcPct val="107000"/>
              </a:lnSpc>
              <a:spcAft>
                <a:spcPts val="1600"/>
              </a:spcAft>
              <a:buSzPct val="100000"/>
              <a:buFont typeface="Courier New" panose="02070309020205020404" pitchFamily="49" charset="0"/>
              <a:buChar char="o"/>
            </a:pPr>
            <a:r>
              <a:rPr lang="en-US" sz="5200" b="1" dirty="0">
                <a:latin typeface="Oswald" panose="00000500000000000000" pitchFamily="2" charset="0"/>
                <a:cs typeface="Arial" panose="020B0604020202020204" pitchFamily="34" charset="0"/>
              </a:rPr>
              <a:t>High activity </a:t>
            </a:r>
            <a:r>
              <a:rPr lang="en-US" sz="5200" dirty="0">
                <a:latin typeface="Oswald" panose="00000500000000000000" pitchFamily="2" charset="0"/>
                <a:cs typeface="Arial" panose="020B0604020202020204" pitchFamily="34" charset="0"/>
              </a:rPr>
              <a:t>(&gt;85% syngas conversion);</a:t>
            </a:r>
          </a:p>
          <a:p>
            <a:pPr marL="2159000" indent="-685800" algn="just">
              <a:lnSpc>
                <a:spcPct val="107000"/>
              </a:lnSpc>
              <a:spcAft>
                <a:spcPts val="1600"/>
              </a:spcAft>
              <a:buSzPct val="100000"/>
              <a:buFont typeface="Courier New" panose="02070309020205020404" pitchFamily="49" charset="0"/>
              <a:buChar char="o"/>
            </a:pPr>
            <a:r>
              <a:rPr lang="en-US" sz="5200" b="1" dirty="0">
                <a:latin typeface="Oswald" panose="00000500000000000000" pitchFamily="2" charset="0"/>
                <a:cs typeface="Arial" panose="020B0604020202020204" pitchFamily="34" charset="0"/>
              </a:rPr>
              <a:t>High selectivity toward hydrocarbons </a:t>
            </a:r>
            <a:r>
              <a:rPr lang="en-US" sz="5200" dirty="0">
                <a:latin typeface="Oswald" panose="00000500000000000000" pitchFamily="2" charset="0"/>
                <a:cs typeface="Arial" panose="020B0604020202020204" pitchFamily="34" charset="0"/>
              </a:rPr>
              <a:t>(&gt;85wt%C</a:t>
            </a:r>
            <a:r>
              <a:rPr lang="en-US" sz="5200" baseline="-25000" dirty="0">
                <a:latin typeface="Oswald" panose="00000500000000000000" pitchFamily="2" charset="0"/>
                <a:cs typeface="Arial" panose="020B0604020202020204" pitchFamily="34" charset="0"/>
              </a:rPr>
              <a:t>5+</a:t>
            </a:r>
            <a:r>
              <a:rPr lang="en-US" sz="5200" dirty="0">
                <a:latin typeface="Oswald" panose="00000500000000000000" pitchFamily="2" charset="0"/>
                <a:cs typeface="Arial" panose="020B0604020202020204" pitchFamily="34" charset="0"/>
              </a:rPr>
              <a:t>)</a:t>
            </a:r>
            <a:r>
              <a:rPr lang="it-IT" sz="5200" dirty="0">
                <a:latin typeface="Oswald" panose="00000500000000000000" pitchFamily="2" charset="0"/>
                <a:cs typeface="Arial" panose="020B0604020202020204" pitchFamily="34" charset="0"/>
              </a:rPr>
              <a:t>;</a:t>
            </a:r>
            <a:endParaRPr lang="en-US" sz="5200" dirty="0">
              <a:latin typeface="Oswald" panose="00000500000000000000" pitchFamily="2" charset="0"/>
              <a:cs typeface="Arial" panose="020B0604020202020204" pitchFamily="34" charset="0"/>
            </a:endParaRPr>
          </a:p>
          <a:p>
            <a:pPr marL="2159000" indent="-685800" algn="just">
              <a:lnSpc>
                <a:spcPct val="107000"/>
              </a:lnSpc>
              <a:spcAft>
                <a:spcPts val="1600"/>
              </a:spcAft>
              <a:buSzPct val="100000"/>
              <a:buFont typeface="Courier New" panose="02070309020205020404" pitchFamily="49" charset="0"/>
              <a:buChar char="o"/>
            </a:pPr>
            <a:r>
              <a:rPr lang="en-US" sz="5200" b="1" dirty="0">
                <a:latin typeface="Oswald" panose="00000500000000000000" pitchFamily="2" charset="0"/>
                <a:cs typeface="Arial" panose="020B0604020202020204" pitchFamily="34" charset="0"/>
              </a:rPr>
              <a:t>High stability</a:t>
            </a:r>
            <a:r>
              <a:rPr lang="en-US" sz="5200" dirty="0">
                <a:latin typeface="Oswald" panose="00000500000000000000" pitchFamily="2" charset="0"/>
                <a:cs typeface="Arial" panose="020B0604020202020204" pitchFamily="34" charset="0"/>
              </a:rPr>
              <a:t> (4000h).</a:t>
            </a:r>
            <a:endParaRPr lang="en-AU" sz="5200" dirty="0">
              <a:latin typeface="Oswald" panose="00000500000000000000" pitchFamily="2" charset="0"/>
              <a:cs typeface="Arial" panose="020B0604020202020204" pitchFamily="34" charset="0"/>
            </a:endParaRPr>
          </a:p>
          <a:p>
            <a:pPr marL="685629" indent="-685629" algn="just">
              <a:lnSpc>
                <a:spcPct val="107000"/>
              </a:lnSpc>
              <a:spcAft>
                <a:spcPts val="1600"/>
              </a:spcAft>
              <a:buSzPct val="100000"/>
              <a:buFont typeface="Symbol" panose="05050102010706020507" pitchFamily="18" charset="2"/>
              <a:buChar char=""/>
              <a:tabLst>
                <a:tab pos="914171" algn="l"/>
              </a:tabLst>
            </a:pPr>
            <a:r>
              <a:rPr lang="en-US" sz="5200" dirty="0">
                <a:latin typeface="Oswald" panose="00000500000000000000" pitchFamily="2" charset="0"/>
                <a:cs typeface="Arial" panose="020B0604020202020204" pitchFamily="34" charset="0"/>
              </a:rPr>
              <a:t>H2 enrichment, CO2 separation and hydrocracking of heavy wax fraction </a:t>
            </a:r>
            <a:r>
              <a:rPr lang="en-US" sz="5200" b="1" dirty="0">
                <a:latin typeface="Oswald" panose="00000500000000000000" pitchFamily="2" charset="0"/>
                <a:cs typeface="Arial" panose="020B0604020202020204" pitchFamily="34" charset="0"/>
              </a:rPr>
              <a:t>are not needed</a:t>
            </a:r>
            <a:r>
              <a:rPr lang="en-US" sz="5200" dirty="0">
                <a:latin typeface="Oswald" panose="00000500000000000000" pitchFamily="2" charset="0"/>
                <a:cs typeface="Arial" panose="020B0604020202020204" pitchFamily="34" charset="0"/>
              </a:rPr>
              <a:t>.</a:t>
            </a:r>
          </a:p>
          <a:p>
            <a:pPr marL="685629" indent="-685629" algn="just">
              <a:lnSpc>
                <a:spcPct val="107000"/>
              </a:lnSpc>
              <a:spcAft>
                <a:spcPts val="1600"/>
              </a:spcAft>
              <a:buSzPct val="100000"/>
              <a:buFont typeface="Symbol" panose="05050102010706020507" pitchFamily="18" charset="2"/>
              <a:buChar char=""/>
              <a:tabLst>
                <a:tab pos="914171" algn="l"/>
              </a:tabLst>
            </a:pPr>
            <a:r>
              <a:rPr lang="en-US" sz="5200" dirty="0">
                <a:latin typeface="Oswald" panose="00000500000000000000" pitchFamily="2" charset="0"/>
                <a:cs typeface="Arial" panose="020B0604020202020204" pitchFamily="34" charset="0"/>
              </a:rPr>
              <a:t>Wastewater production and steam consumption </a:t>
            </a:r>
            <a:r>
              <a:rPr lang="en-US" sz="5200" b="1" dirty="0">
                <a:latin typeface="Oswald" panose="00000500000000000000" pitchFamily="2" charset="0"/>
                <a:cs typeface="Arial" panose="020B0604020202020204" pitchFamily="34" charset="0"/>
              </a:rPr>
              <a:t>are significantly reduced</a:t>
            </a:r>
            <a:r>
              <a:rPr lang="en-US" sz="5200" dirty="0">
                <a:latin typeface="Oswald" panose="00000500000000000000" pitchFamily="2" charset="0"/>
                <a:cs typeface="Arial" panose="020B0604020202020204" pitchFamily="34" charset="0"/>
              </a:rPr>
              <a:t>.</a:t>
            </a:r>
          </a:p>
        </p:txBody>
      </p:sp>
    </p:spTree>
    <p:extLst>
      <p:ext uri="{BB962C8B-B14F-4D97-AF65-F5344CB8AC3E}">
        <p14:creationId xmlns:p14="http://schemas.microsoft.com/office/powerpoint/2010/main" val="2200888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8180C-CC99-5D22-140A-4D4E2D678ABF}"/>
            </a:ext>
          </a:extLst>
        </p:cNvPr>
        <p:cNvGrpSpPr/>
        <p:nvPr/>
      </p:nvGrpSpPr>
      <p:grpSpPr>
        <a:xfrm>
          <a:off x="0" y="0"/>
          <a:ext cx="0" cy="0"/>
          <a:chOff x="0" y="0"/>
          <a:chExt cx="0" cy="0"/>
        </a:xfrm>
      </p:grpSpPr>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E1F6701C-3AE4-6A4B-5859-7C07C0CE36D8}"/>
              </a:ext>
            </a:extLst>
          </p:cNvPr>
          <p:cNvPicPr>
            <a:picLocks noChangeAspect="1"/>
          </p:cNvPicPr>
          <p:nvPr/>
        </p:nvPicPr>
        <p:blipFill rotWithShape="1">
          <a:blip r:embed="rId3">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4" name="מלבן 5">
            <a:extLst>
              <a:ext uri="{FF2B5EF4-FFF2-40B4-BE49-F238E27FC236}">
                <a16:creationId xmlns:a16="http://schemas.microsoft.com/office/drawing/2014/main" id="{77B88CFD-8AA1-BB3C-1AF1-9C09461251AA}"/>
              </a:ext>
            </a:extLst>
          </p:cNvPr>
          <p:cNvSpPr/>
          <p:nvPr/>
        </p:nvSpPr>
        <p:spPr>
          <a:xfrm>
            <a:off x="-7417" y="0"/>
            <a:ext cx="24371302" cy="2094226"/>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sp>
        <p:nvSpPr>
          <p:cNvPr id="10" name="TextBox 9">
            <a:extLst>
              <a:ext uri="{FF2B5EF4-FFF2-40B4-BE49-F238E27FC236}">
                <a16:creationId xmlns:a16="http://schemas.microsoft.com/office/drawing/2014/main" id="{7B6D17E5-694C-4D1C-1C92-6151425D92DD}"/>
              </a:ext>
            </a:extLst>
          </p:cNvPr>
          <p:cNvSpPr txBox="1"/>
          <p:nvPr/>
        </p:nvSpPr>
        <p:spPr>
          <a:xfrm>
            <a:off x="1" y="3211179"/>
            <a:ext cx="9636768" cy="1135439"/>
          </a:xfrm>
          <a:prstGeom prst="rect">
            <a:avLst/>
          </a:prstGeom>
          <a:noFill/>
        </p:spPr>
        <p:txBody>
          <a:bodyPr wrap="square" rtlCol="0">
            <a:spAutoFit/>
          </a:bodyPr>
          <a:lstStyle/>
          <a:p>
            <a:pPr marL="571357" indent="-571357" algn="just">
              <a:lnSpc>
                <a:spcPct val="200000"/>
              </a:lnSpc>
              <a:buFont typeface="Arial" panose="020B0604020202020204" pitchFamily="34" charset="0"/>
              <a:buChar char="•"/>
            </a:pPr>
            <a:endParaRPr lang="en-IL" sz="3999" dirty="0">
              <a:latin typeface="Oswald" panose="00000500000000000000" pitchFamily="2" charset="0"/>
              <a:cs typeface="Arial" panose="020B0604020202020204" pitchFamily="34" charset="0"/>
            </a:endParaRPr>
          </a:p>
        </p:txBody>
      </p:sp>
      <p:pic>
        <p:nvPicPr>
          <p:cNvPr id="14" name="Picture 13" descr="A clear plastic bottle with a blue cap&#10;&#10;Description automatically generated">
            <a:extLst>
              <a:ext uri="{FF2B5EF4-FFF2-40B4-BE49-F238E27FC236}">
                <a16:creationId xmlns:a16="http://schemas.microsoft.com/office/drawing/2014/main" id="{B5EE5078-9D1D-3781-7F9C-43B005F772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9316377" y="4939344"/>
            <a:ext cx="5294188" cy="3837312"/>
          </a:xfrm>
          <a:prstGeom prst="rect">
            <a:avLst/>
          </a:prstGeom>
        </p:spPr>
      </p:pic>
      <p:sp>
        <p:nvSpPr>
          <p:cNvPr id="7" name="TextBox 6">
            <a:extLst>
              <a:ext uri="{FF2B5EF4-FFF2-40B4-BE49-F238E27FC236}">
                <a16:creationId xmlns:a16="http://schemas.microsoft.com/office/drawing/2014/main" id="{B0F0E8DC-2603-6FBA-4546-55A3ABA09B27}"/>
              </a:ext>
            </a:extLst>
          </p:cNvPr>
          <p:cNvSpPr txBox="1"/>
          <p:nvPr/>
        </p:nvSpPr>
        <p:spPr>
          <a:xfrm>
            <a:off x="183384" y="426991"/>
            <a:ext cx="23988579" cy="1323119"/>
          </a:xfrm>
          <a:prstGeom prst="rect">
            <a:avLst/>
          </a:prstGeom>
          <a:noFill/>
        </p:spPr>
        <p:txBody>
          <a:bodyPr wrap="square" rtlCol="0">
            <a:spAutoFit/>
          </a:bodyPr>
          <a:lstStyle/>
          <a:p>
            <a:pPr defTabSz="1828343" eaLnBrk="0" fontAlgn="base" hangingPunct="0">
              <a:spcBef>
                <a:spcPct val="0"/>
              </a:spcBef>
              <a:spcAft>
                <a:spcPct val="0"/>
              </a:spcAft>
            </a:pPr>
            <a:r>
              <a:rPr lang="en-GB" altLang="en-US" sz="7998" b="1" dirty="0">
                <a:latin typeface="Oswald" panose="00000500000000000000" pitchFamily="2" charset="0"/>
              </a:rPr>
              <a:t>JET FUEL PROPERTIES ARE COMPLIANT WITH ASTM D7566</a:t>
            </a:r>
            <a:endParaRPr lang="en-US" altLang="en-US" sz="7998" b="1" dirty="0">
              <a:latin typeface="Oswald" panose="00000500000000000000" pitchFamily="2" charset="0"/>
            </a:endParaRPr>
          </a:p>
        </p:txBody>
      </p:sp>
      <p:sp>
        <p:nvSpPr>
          <p:cNvPr id="8" name="TextBox 7">
            <a:extLst>
              <a:ext uri="{FF2B5EF4-FFF2-40B4-BE49-F238E27FC236}">
                <a16:creationId xmlns:a16="http://schemas.microsoft.com/office/drawing/2014/main" id="{3FDF8F2C-8AE5-E43A-71B0-3AD507A90EBD}"/>
              </a:ext>
            </a:extLst>
          </p:cNvPr>
          <p:cNvSpPr txBox="1"/>
          <p:nvPr/>
        </p:nvSpPr>
        <p:spPr>
          <a:xfrm>
            <a:off x="495523" y="2521217"/>
            <a:ext cx="9807229" cy="8025915"/>
          </a:xfrm>
          <a:prstGeom prst="rect">
            <a:avLst/>
          </a:prstGeom>
          <a:noFill/>
        </p:spPr>
        <p:txBody>
          <a:bodyPr wrap="square" rtlCol="0">
            <a:spAutoFit/>
          </a:bodyPr>
          <a:lstStyle/>
          <a:p>
            <a:pPr marL="685629" indent="-685629" algn="just">
              <a:lnSpc>
                <a:spcPct val="107000"/>
              </a:lnSpc>
              <a:spcAft>
                <a:spcPts val="1600"/>
              </a:spcAft>
              <a:buSzPct val="100000"/>
              <a:buFont typeface="Symbol" panose="05050102010706020507" pitchFamily="18" charset="2"/>
              <a:buChar char=""/>
              <a:tabLst>
                <a:tab pos="914171" algn="l"/>
              </a:tabLst>
            </a:pPr>
            <a:r>
              <a:rPr lang="en-US" sz="4600" b="1" dirty="0">
                <a:latin typeface="Oswald" panose="00000500000000000000" pitchFamily="2" charset="0"/>
                <a:cs typeface="Arial" panose="020B0604020202020204" pitchFamily="34" charset="0"/>
              </a:rPr>
              <a:t>Over 95% of the product falls within the transportation fuels range</a:t>
            </a:r>
            <a:r>
              <a:rPr lang="en-US" sz="4600" dirty="0">
                <a:latin typeface="Oswald" panose="00000500000000000000" pitchFamily="2" charset="0"/>
                <a:cs typeface="Arial" panose="020B0604020202020204" pitchFamily="34" charset="0"/>
              </a:rPr>
              <a:t>.</a:t>
            </a:r>
          </a:p>
          <a:p>
            <a:pPr marL="685629" indent="-685629" algn="just">
              <a:lnSpc>
                <a:spcPct val="107000"/>
              </a:lnSpc>
              <a:spcAft>
                <a:spcPts val="1600"/>
              </a:spcAft>
              <a:buSzPct val="100000"/>
              <a:buFont typeface="Symbol" panose="05050102010706020507" pitchFamily="18" charset="2"/>
              <a:buChar char=""/>
              <a:tabLst>
                <a:tab pos="914171" algn="l"/>
              </a:tabLst>
            </a:pPr>
            <a:r>
              <a:rPr lang="en-US" sz="4600" b="1" dirty="0">
                <a:latin typeface="Oswald" panose="00000500000000000000" pitchFamily="2" charset="0"/>
                <a:cs typeface="Arial" panose="020B0604020202020204" pitchFamily="34" charset="0"/>
              </a:rPr>
              <a:t>&gt;70% of the product can be upgraded into SAF, </a:t>
            </a:r>
            <a:r>
              <a:rPr lang="en-US" sz="4600" dirty="0">
                <a:latin typeface="Oswald" panose="00000500000000000000" pitchFamily="2" charset="0"/>
                <a:cs typeface="Arial" panose="020B0604020202020204" pitchFamily="34" charset="0"/>
              </a:rPr>
              <a:t>which </a:t>
            </a:r>
            <a:r>
              <a:rPr lang="en-US" sz="4600" b="1" dirty="0">
                <a:latin typeface="Oswald" panose="00000500000000000000" pitchFamily="2" charset="0"/>
                <a:cs typeface="Arial" panose="020B0604020202020204" pitchFamily="34" charset="0"/>
              </a:rPr>
              <a:t>reduces SAF and </a:t>
            </a:r>
            <a:r>
              <a:rPr lang="en-US" sz="4600" b="1" dirty="0" err="1">
                <a:latin typeface="Oswald" panose="00000500000000000000" pitchFamily="2" charset="0"/>
                <a:cs typeface="Arial" panose="020B0604020202020204" pitchFamily="34" charset="0"/>
              </a:rPr>
              <a:t>eSAF</a:t>
            </a:r>
            <a:r>
              <a:rPr lang="en-US" sz="4600" b="1" dirty="0">
                <a:latin typeface="Oswald" panose="00000500000000000000" pitchFamily="2" charset="0"/>
                <a:cs typeface="Arial" panose="020B0604020202020204" pitchFamily="34" charset="0"/>
              </a:rPr>
              <a:t> production </a:t>
            </a:r>
            <a:r>
              <a:rPr lang="en-US" sz="4600" dirty="0">
                <a:latin typeface="Oswald" panose="00000500000000000000" pitchFamily="2" charset="0"/>
                <a:cs typeface="Arial" panose="020B0604020202020204" pitchFamily="34" charset="0"/>
              </a:rPr>
              <a:t>cost to below 1,300$/</a:t>
            </a:r>
            <a:r>
              <a:rPr lang="en-US" sz="4600" dirty="0" err="1">
                <a:latin typeface="Oswald" panose="00000500000000000000" pitchFamily="2" charset="0"/>
                <a:cs typeface="Arial" panose="020B0604020202020204" pitchFamily="34" charset="0"/>
              </a:rPr>
              <a:t>tonne</a:t>
            </a:r>
            <a:r>
              <a:rPr lang="en-US" sz="4600" dirty="0">
                <a:latin typeface="Oswald" panose="00000500000000000000" pitchFamily="2" charset="0"/>
                <a:cs typeface="Arial" panose="020B0604020202020204" pitchFamily="34" charset="0"/>
              </a:rPr>
              <a:t> and $2,000/</a:t>
            </a:r>
            <a:r>
              <a:rPr lang="en-US" sz="4600" dirty="0" err="1">
                <a:latin typeface="Oswald" panose="00000500000000000000" pitchFamily="2" charset="0"/>
                <a:cs typeface="Arial" panose="020B0604020202020204" pitchFamily="34" charset="0"/>
              </a:rPr>
              <a:t>tonne</a:t>
            </a:r>
            <a:r>
              <a:rPr lang="en-US" sz="4600" dirty="0">
                <a:latin typeface="Oswald" panose="00000500000000000000" pitchFamily="2" charset="0"/>
                <a:cs typeface="Arial" panose="020B0604020202020204" pitchFamily="34" charset="0"/>
              </a:rPr>
              <a:t>, respectively, excluding CO2 credits.</a:t>
            </a:r>
          </a:p>
          <a:p>
            <a:pPr marL="685629" indent="-685629" algn="just">
              <a:lnSpc>
                <a:spcPct val="107000"/>
              </a:lnSpc>
              <a:spcAft>
                <a:spcPts val="1600"/>
              </a:spcAft>
              <a:buSzPct val="100000"/>
              <a:buFont typeface="Symbol" panose="05050102010706020507" pitchFamily="18" charset="2"/>
              <a:buChar char=""/>
              <a:tabLst>
                <a:tab pos="914171" algn="l"/>
              </a:tabLst>
            </a:pPr>
            <a:r>
              <a:rPr lang="en-US" sz="4600" b="1" dirty="0">
                <a:latin typeface="Oswald" panose="00000500000000000000" pitchFamily="2" charset="0"/>
                <a:cs typeface="Arial" panose="020B0604020202020204" pitchFamily="34" charset="0"/>
              </a:rPr>
              <a:t>The light fraction can serve as renewable naphtha</a:t>
            </a:r>
            <a:r>
              <a:rPr lang="en-US" sz="4600" dirty="0">
                <a:latin typeface="Oswald" panose="00000500000000000000" pitchFamily="2" charset="0"/>
                <a:cs typeface="Arial" panose="020B0604020202020204" pitchFamily="34" charset="0"/>
              </a:rPr>
              <a:t> or a gasoline blending component</a:t>
            </a:r>
            <a:r>
              <a:rPr lang="en-AU" sz="4600" dirty="0">
                <a:latin typeface="Oswald" panose="00000500000000000000" pitchFamily="2" charset="0"/>
                <a:cs typeface="Arial" panose="020B0604020202020204" pitchFamily="34" charset="0"/>
              </a:rPr>
              <a:t>.</a:t>
            </a:r>
            <a:endParaRPr lang="en-IL" sz="4600" dirty="0">
              <a:latin typeface="Oswald" panose="00000500000000000000" pitchFamily="2" charset="0"/>
              <a:cs typeface="Arial" panose="020B0604020202020204" pitchFamily="34" charset="0"/>
            </a:endParaRPr>
          </a:p>
        </p:txBody>
      </p:sp>
      <p:graphicFrame>
        <p:nvGraphicFramePr>
          <p:cNvPr id="3" name="Table 2">
            <a:extLst>
              <a:ext uri="{FF2B5EF4-FFF2-40B4-BE49-F238E27FC236}">
                <a16:creationId xmlns:a16="http://schemas.microsoft.com/office/drawing/2014/main" id="{98851A51-3393-C924-1A49-407E6AA88BC6}"/>
              </a:ext>
            </a:extLst>
          </p:cNvPr>
          <p:cNvGraphicFramePr>
            <a:graphicFrameLocks noGrp="1"/>
          </p:cNvGraphicFramePr>
          <p:nvPr>
            <p:extLst>
              <p:ext uri="{D42A27DB-BD31-4B8C-83A1-F6EECF244321}">
                <p14:modId xmlns:p14="http://schemas.microsoft.com/office/powerpoint/2010/main" val="3715830155"/>
              </p:ext>
            </p:extLst>
          </p:nvPr>
        </p:nvGraphicFramePr>
        <p:xfrm>
          <a:off x="10805053" y="2325169"/>
          <a:ext cx="8821092" cy="8287083"/>
        </p:xfrm>
        <a:graphic>
          <a:graphicData uri="http://schemas.openxmlformats.org/drawingml/2006/table">
            <a:tbl>
              <a:tblPr firstRow="1" firstCol="1" bandRow="1"/>
              <a:tblGrid>
                <a:gridCol w="3937567">
                  <a:extLst>
                    <a:ext uri="{9D8B030D-6E8A-4147-A177-3AD203B41FA5}">
                      <a16:colId xmlns:a16="http://schemas.microsoft.com/office/drawing/2014/main" val="3944590782"/>
                    </a:ext>
                  </a:extLst>
                </a:gridCol>
                <a:gridCol w="2851582">
                  <a:extLst>
                    <a:ext uri="{9D8B030D-6E8A-4147-A177-3AD203B41FA5}">
                      <a16:colId xmlns:a16="http://schemas.microsoft.com/office/drawing/2014/main" val="3112178366"/>
                    </a:ext>
                  </a:extLst>
                </a:gridCol>
                <a:gridCol w="2031943">
                  <a:extLst>
                    <a:ext uri="{9D8B030D-6E8A-4147-A177-3AD203B41FA5}">
                      <a16:colId xmlns:a16="http://schemas.microsoft.com/office/drawing/2014/main" val="3797660190"/>
                    </a:ext>
                  </a:extLst>
                </a:gridCol>
              </a:tblGrid>
              <a:tr h="307479">
                <a:tc>
                  <a:txBody>
                    <a:bodyPr/>
                    <a:lstStyle/>
                    <a:p>
                      <a:pPr algn="ctr">
                        <a:lnSpc>
                          <a:spcPct val="107000"/>
                        </a:lnSpc>
                        <a:spcAft>
                          <a:spcPts val="800"/>
                        </a:spcAft>
                      </a:pPr>
                      <a:r>
                        <a:rPr lang="en-US" sz="2200" kern="100" dirty="0">
                          <a:solidFill>
                            <a:schemeClr val="bg1"/>
                          </a:solidFill>
                          <a:effectLst/>
                          <a:latin typeface="Oswald" panose="00000500000000000000" pitchFamily="2" charset="0"/>
                          <a:ea typeface="Aptos" panose="020B0004020202020204" pitchFamily="34" charset="0"/>
                          <a:cs typeface="Arial" panose="020B0604020202020204" pitchFamily="34" charset="0"/>
                        </a:rPr>
                        <a:t>Property</a:t>
                      </a:r>
                      <a:endParaRPr lang="en-IL" sz="2200" kern="100" dirty="0">
                        <a:solidFill>
                          <a:schemeClr val="bg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tc>
                  <a:txBody>
                    <a:bodyPr/>
                    <a:lstStyle/>
                    <a:p>
                      <a:pPr algn="ctr">
                        <a:lnSpc>
                          <a:spcPct val="107000"/>
                        </a:lnSpc>
                        <a:spcAft>
                          <a:spcPts val="800"/>
                        </a:spcAft>
                      </a:pPr>
                      <a:r>
                        <a:rPr lang="en-US" sz="2200" kern="100" dirty="0">
                          <a:solidFill>
                            <a:schemeClr val="bg1"/>
                          </a:solidFill>
                          <a:effectLst/>
                          <a:latin typeface="Oswald" panose="00000500000000000000" pitchFamily="2" charset="0"/>
                          <a:ea typeface="Aptos" panose="020B0004020202020204" pitchFamily="34" charset="0"/>
                          <a:cs typeface="Arial" panose="020B0604020202020204" pitchFamily="34" charset="0"/>
                        </a:rPr>
                        <a:t>ASTM D7566 requirements</a:t>
                      </a:r>
                      <a:endParaRPr lang="en-IL" sz="2200" kern="100" dirty="0">
                        <a:solidFill>
                          <a:schemeClr val="bg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NGV Results</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3573725860"/>
                  </a:ext>
                </a:extLst>
              </a:tr>
              <a:tr h="434181">
                <a:tc>
                  <a:txBody>
                    <a:bodyPr/>
                    <a:lstStyle/>
                    <a:p>
                      <a:pP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Acidity, total mg KOH/g</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&lt;0.015</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 </a:t>
                      </a: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0.006</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575846281"/>
                  </a:ext>
                </a:extLst>
              </a:tr>
              <a:tr h="519559">
                <a:tc gridSpan="3">
                  <a:txBody>
                    <a:bodyPr/>
                    <a:lstStyle/>
                    <a:p>
                      <a:pPr>
                        <a:lnSpc>
                          <a:spcPct val="107000"/>
                        </a:lnSpc>
                        <a:spcAft>
                          <a:spcPts val="800"/>
                        </a:spcAft>
                      </a:pPr>
                      <a:r>
                        <a:rPr lang="en-IL" sz="2200" b="1" kern="100" dirty="0">
                          <a:effectLst/>
                          <a:latin typeface="Oswald" panose="00000500000000000000" pitchFamily="2" charset="0"/>
                          <a:ea typeface="Aptos" panose="020B0004020202020204" pitchFamily="34" charset="0"/>
                          <a:cs typeface="Arial" panose="020B0604020202020204" pitchFamily="34" charset="0"/>
                        </a:rPr>
                        <a:t>Distillation temperature, °C:</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99421" marR="99421" marT="49710" marB="4971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IL"/>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extLst>
                  <a:ext uri="{0D108BD9-81ED-4DB2-BD59-A6C34878D82A}">
                    <a16:rowId xmlns:a16="http://schemas.microsoft.com/office/drawing/2014/main" val="2761321380"/>
                  </a:ext>
                </a:extLst>
              </a:tr>
              <a:tr h="432472">
                <a:tc>
                  <a:txBody>
                    <a:bodyPr/>
                    <a:lstStyle/>
                    <a:p>
                      <a:pPr>
                        <a:lnSpc>
                          <a:spcPct val="107000"/>
                        </a:lnSpc>
                        <a:spcAft>
                          <a:spcPts val="800"/>
                        </a:spcAft>
                      </a:pPr>
                      <a:r>
                        <a:rPr lang="en-IL" sz="2200" kern="100" dirty="0">
                          <a:effectLst/>
                          <a:latin typeface="Oswald" panose="00000500000000000000" pitchFamily="2" charset="0"/>
                          <a:ea typeface="Aptos" panose="020B0004020202020204" pitchFamily="34" charset="0"/>
                          <a:cs typeface="Arial" panose="020B0604020202020204" pitchFamily="34" charset="0"/>
                        </a:rPr>
                        <a:t>10 % recovered, temperature (T10)</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&lt;205</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176.7</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3833169212"/>
                  </a:ext>
                </a:extLst>
              </a:tr>
              <a:tr h="410585">
                <a:tc>
                  <a:txBody>
                    <a:bodyPr/>
                    <a:lstStyle/>
                    <a:p>
                      <a:pPr>
                        <a:lnSpc>
                          <a:spcPct val="107000"/>
                        </a:lnSpc>
                        <a:spcAft>
                          <a:spcPts val="800"/>
                        </a:spcAft>
                      </a:pPr>
                      <a:r>
                        <a:rPr lang="en-IL" sz="2200" kern="100">
                          <a:effectLst/>
                          <a:latin typeface="Oswald" panose="00000500000000000000" pitchFamily="2" charset="0"/>
                          <a:ea typeface="Aptos" panose="020B0004020202020204" pitchFamily="34" charset="0"/>
                          <a:cs typeface="Arial" panose="020B0604020202020204" pitchFamily="34" charset="0"/>
                        </a:rPr>
                        <a:t>50 % recovered, temperature (T50)</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Report</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205.6</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2257338127"/>
                  </a:ext>
                </a:extLst>
              </a:tr>
              <a:tr h="423266">
                <a:tc>
                  <a:txBody>
                    <a:bodyPr/>
                    <a:lstStyle/>
                    <a:p>
                      <a:pPr>
                        <a:lnSpc>
                          <a:spcPct val="107000"/>
                        </a:lnSpc>
                        <a:spcAft>
                          <a:spcPts val="800"/>
                        </a:spcAft>
                      </a:pPr>
                      <a:r>
                        <a:rPr lang="en-IL" sz="2200" kern="100" dirty="0">
                          <a:effectLst/>
                          <a:latin typeface="Oswald" panose="00000500000000000000" pitchFamily="2" charset="0"/>
                          <a:ea typeface="Aptos" panose="020B0004020202020204" pitchFamily="34" charset="0"/>
                          <a:cs typeface="Arial" panose="020B0604020202020204" pitchFamily="34" charset="0"/>
                        </a:rPr>
                        <a:t>90 % recovered, temperature (T90)</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Report</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256.3</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517975711"/>
                  </a:ext>
                </a:extLst>
              </a:tr>
              <a:tr h="401380">
                <a:tc>
                  <a:txBody>
                    <a:bodyPr/>
                    <a:lstStyle/>
                    <a:p>
                      <a:pPr>
                        <a:lnSpc>
                          <a:spcPct val="107000"/>
                        </a:lnSpc>
                        <a:spcAft>
                          <a:spcPts val="800"/>
                        </a:spcAft>
                      </a:pPr>
                      <a:r>
                        <a:rPr lang="en-IL" sz="2200" kern="100" dirty="0">
                          <a:effectLst/>
                          <a:latin typeface="Oswald" panose="00000500000000000000" pitchFamily="2" charset="0"/>
                          <a:ea typeface="Aptos" panose="020B0004020202020204" pitchFamily="34" charset="0"/>
                          <a:cs typeface="Arial" panose="020B0604020202020204" pitchFamily="34" charset="0"/>
                        </a:rPr>
                        <a:t>Final boiling point, temperature</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&lt;300</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291.6</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3926999764"/>
                  </a:ext>
                </a:extLst>
              </a:tr>
              <a:tr h="308682">
                <a:tc>
                  <a:txBody>
                    <a:bodyPr/>
                    <a:lstStyle/>
                    <a:p>
                      <a:pPr>
                        <a:lnSpc>
                          <a:spcPct val="107000"/>
                        </a:lnSpc>
                        <a:spcAft>
                          <a:spcPts val="800"/>
                        </a:spcAft>
                      </a:pPr>
                      <a:r>
                        <a:rPr lang="en-IL" sz="2200" kern="100">
                          <a:effectLst/>
                          <a:latin typeface="Oswald" panose="00000500000000000000" pitchFamily="2" charset="0"/>
                          <a:ea typeface="Aptos" panose="020B0004020202020204" pitchFamily="34" charset="0"/>
                          <a:cs typeface="Arial" panose="020B0604020202020204" pitchFamily="34" charset="0"/>
                        </a:rPr>
                        <a:t>T90-T10, °C</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&gt;22</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79.6</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07889472"/>
                  </a:ext>
                </a:extLst>
              </a:tr>
              <a:tr h="307479">
                <a:tc>
                  <a:txBody>
                    <a:bodyPr/>
                    <a:lstStyle/>
                    <a:p>
                      <a:pPr>
                        <a:lnSpc>
                          <a:spcPct val="107000"/>
                        </a:lnSpc>
                        <a:spcAft>
                          <a:spcPts val="800"/>
                        </a:spcAft>
                      </a:pPr>
                      <a:r>
                        <a:rPr lang="en-IL" sz="2200" kern="100">
                          <a:effectLst/>
                          <a:latin typeface="Oswald" panose="00000500000000000000" pitchFamily="2" charset="0"/>
                          <a:ea typeface="Aptos" panose="020B0004020202020204" pitchFamily="34" charset="0"/>
                          <a:cs typeface="Arial" panose="020B0604020202020204" pitchFamily="34" charset="0"/>
                        </a:rPr>
                        <a:t>Distillation residue, percent</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&lt;1.5</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1.2</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439068268"/>
                  </a:ext>
                </a:extLst>
              </a:tr>
              <a:tr h="307479">
                <a:tc>
                  <a:txBody>
                    <a:bodyPr/>
                    <a:lstStyle/>
                    <a:p>
                      <a:pPr>
                        <a:lnSpc>
                          <a:spcPct val="107000"/>
                        </a:lnSpc>
                        <a:spcAft>
                          <a:spcPts val="800"/>
                        </a:spcAft>
                      </a:pPr>
                      <a:r>
                        <a:rPr lang="en-IL" sz="2200" kern="100">
                          <a:effectLst/>
                          <a:latin typeface="Oswald" panose="00000500000000000000" pitchFamily="2" charset="0"/>
                          <a:ea typeface="Aptos" panose="020B0004020202020204" pitchFamily="34" charset="0"/>
                          <a:cs typeface="Arial" panose="020B0604020202020204" pitchFamily="34" charset="0"/>
                        </a:rPr>
                        <a:t>Distillation loss, percent</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&lt;1.5</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&lt;0.1</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2861388128"/>
                  </a:ext>
                </a:extLst>
              </a:tr>
              <a:tr h="371940">
                <a:tc>
                  <a:txBody>
                    <a:bodyPr/>
                    <a:lstStyle/>
                    <a:p>
                      <a:pP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Flash point, °C</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38</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48</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2933422027"/>
                  </a:ext>
                </a:extLst>
              </a:tr>
              <a:tr h="405817">
                <a:tc>
                  <a:txBody>
                    <a:bodyPr/>
                    <a:lstStyle/>
                    <a:p>
                      <a:pP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Density at 15 °C, kg/m3</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730-770</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758.9</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2941043406"/>
                  </a:ext>
                </a:extLst>
              </a:tr>
              <a:tr h="308682">
                <a:tc>
                  <a:txBody>
                    <a:bodyPr/>
                    <a:lstStyle/>
                    <a:p>
                      <a:pP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Freezing point, °C</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rPr>
                        <a:t>&lt;-40</a:t>
                      </a:r>
                      <a:endParaRPr lang="en-IL" sz="2200" kern="100" dirty="0">
                        <a:solidFill>
                          <a:schemeClr val="tx1"/>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-49</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793626239"/>
                  </a:ext>
                </a:extLst>
              </a:tr>
              <a:tr h="519559">
                <a:tc gridSpan="3">
                  <a:txBody>
                    <a:bodyPr/>
                    <a:lstStyle/>
                    <a:p>
                      <a:pPr>
                        <a:lnSpc>
                          <a:spcPct val="107000"/>
                        </a:lnSpc>
                        <a:spcAft>
                          <a:spcPts val="800"/>
                        </a:spcAft>
                      </a:pPr>
                      <a:r>
                        <a:rPr lang="en-IL" sz="2200" b="1" kern="100" dirty="0">
                          <a:effectLst/>
                          <a:latin typeface="Oswald" panose="00000500000000000000" pitchFamily="2" charset="0"/>
                          <a:ea typeface="Aptos" panose="020B0004020202020204" pitchFamily="34" charset="0"/>
                          <a:cs typeface="Arial" panose="020B0604020202020204" pitchFamily="34" charset="0"/>
                        </a:rPr>
                        <a:t>Thermal Stability (2.5 h at control temperature)</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99421" marR="99421" marT="49710" marB="4971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IL"/>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extLst>
                  <a:ext uri="{0D108BD9-81ED-4DB2-BD59-A6C34878D82A}">
                    <a16:rowId xmlns:a16="http://schemas.microsoft.com/office/drawing/2014/main" val="2073959699"/>
                  </a:ext>
                </a:extLst>
              </a:tr>
              <a:tr h="307479">
                <a:tc>
                  <a:txBody>
                    <a:bodyPr/>
                    <a:lstStyle/>
                    <a:p>
                      <a:pPr>
                        <a:lnSpc>
                          <a:spcPct val="107000"/>
                        </a:lnSpc>
                        <a:spcAft>
                          <a:spcPts val="800"/>
                        </a:spcAft>
                      </a:pPr>
                      <a:r>
                        <a:rPr lang="en-IL" sz="2200" kern="100">
                          <a:effectLst/>
                          <a:latin typeface="Oswald" panose="00000500000000000000" pitchFamily="2" charset="0"/>
                          <a:ea typeface="Aptos" panose="020B0004020202020204" pitchFamily="34" charset="0"/>
                          <a:cs typeface="Arial" panose="020B0604020202020204" pitchFamily="34" charset="0"/>
                        </a:rPr>
                        <a:t>Filter pressure drop, mm Hg</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&lt;25</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0.0</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3555395050"/>
                  </a:ext>
                </a:extLst>
              </a:tr>
              <a:tr h="407060">
                <a:tc>
                  <a:txBody>
                    <a:bodyPr/>
                    <a:lstStyle/>
                    <a:p>
                      <a:pPr>
                        <a:lnSpc>
                          <a:spcPct val="107000"/>
                        </a:lnSpc>
                        <a:spcAft>
                          <a:spcPts val="800"/>
                        </a:spcAft>
                      </a:pPr>
                      <a:r>
                        <a:rPr lang="en-IL" sz="2200" kern="100">
                          <a:effectLst/>
                          <a:latin typeface="Oswald" panose="00000500000000000000" pitchFamily="2" charset="0"/>
                          <a:ea typeface="Aptos" panose="020B0004020202020204" pitchFamily="34" charset="0"/>
                          <a:cs typeface="Arial" panose="020B0604020202020204" pitchFamily="34" charset="0"/>
                        </a:rPr>
                        <a:t>Tube rating: VTR, VTR Color Code</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&lt;3</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1</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088373833"/>
                  </a:ext>
                </a:extLst>
              </a:tr>
              <a:tr h="519559">
                <a:tc gridSpan="3">
                  <a:txBody>
                    <a:bodyPr/>
                    <a:lstStyle/>
                    <a:p>
                      <a:pPr>
                        <a:lnSpc>
                          <a:spcPct val="107000"/>
                        </a:lnSpc>
                        <a:spcAft>
                          <a:spcPts val="800"/>
                        </a:spcAft>
                      </a:pPr>
                      <a:r>
                        <a:rPr lang="en-IL" sz="2200" b="1" kern="100" dirty="0">
                          <a:effectLst/>
                          <a:latin typeface="Oswald" panose="00000500000000000000" pitchFamily="2" charset="0"/>
                          <a:ea typeface="Aptos" panose="020B0004020202020204" pitchFamily="34" charset="0"/>
                          <a:cs typeface="Arial" panose="020B0604020202020204" pitchFamily="34" charset="0"/>
                        </a:rPr>
                        <a:t>Hydrocarbon Composition</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99421" marR="99421" marT="49710" marB="4971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IL"/>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extLst>
                  <a:ext uri="{0D108BD9-81ED-4DB2-BD59-A6C34878D82A}">
                    <a16:rowId xmlns:a16="http://schemas.microsoft.com/office/drawing/2014/main" val="3447577485"/>
                  </a:ext>
                </a:extLst>
              </a:tr>
              <a:tr h="307479">
                <a:tc>
                  <a:txBody>
                    <a:bodyPr/>
                    <a:lstStyle/>
                    <a:p>
                      <a:pPr>
                        <a:lnSpc>
                          <a:spcPct val="107000"/>
                        </a:lnSpc>
                        <a:spcAft>
                          <a:spcPts val="800"/>
                        </a:spcAft>
                      </a:pPr>
                      <a:r>
                        <a:rPr lang="en-IL" sz="2200" kern="100">
                          <a:effectLst/>
                          <a:latin typeface="Oswald" panose="00000500000000000000" pitchFamily="2" charset="0"/>
                          <a:ea typeface="Aptos" panose="020B0004020202020204" pitchFamily="34" charset="0"/>
                          <a:cs typeface="Arial" panose="020B0604020202020204" pitchFamily="34" charset="0"/>
                        </a:rPr>
                        <a:t>Cycloparaffins, mass %</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&lt;15</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0.5</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585370633"/>
                  </a:ext>
                </a:extLst>
              </a:tr>
              <a:tr h="307479">
                <a:tc>
                  <a:txBody>
                    <a:bodyPr/>
                    <a:lstStyle/>
                    <a:p>
                      <a:pPr>
                        <a:lnSpc>
                          <a:spcPct val="107000"/>
                        </a:lnSpc>
                        <a:spcAft>
                          <a:spcPts val="800"/>
                        </a:spcAft>
                      </a:pPr>
                      <a:r>
                        <a:rPr lang="en-IL" sz="2200" kern="100">
                          <a:effectLst/>
                          <a:latin typeface="Oswald" panose="00000500000000000000" pitchFamily="2" charset="0"/>
                          <a:ea typeface="Aptos" panose="020B0004020202020204" pitchFamily="34" charset="0"/>
                          <a:cs typeface="Arial" panose="020B0604020202020204" pitchFamily="34" charset="0"/>
                        </a:rPr>
                        <a:t>Aromatics, mass %</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&lt;0.5</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0.2</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873643819"/>
                  </a:ext>
                </a:extLst>
              </a:tr>
              <a:tr h="307479">
                <a:tc>
                  <a:txBody>
                    <a:bodyPr/>
                    <a:lstStyle/>
                    <a:p>
                      <a:pPr>
                        <a:lnSpc>
                          <a:spcPct val="107000"/>
                        </a:lnSpc>
                        <a:spcAft>
                          <a:spcPts val="800"/>
                        </a:spcAft>
                      </a:pPr>
                      <a:r>
                        <a:rPr lang="en-IL" sz="2200" kern="100">
                          <a:effectLst/>
                          <a:latin typeface="Oswald" panose="00000500000000000000" pitchFamily="2" charset="0"/>
                          <a:ea typeface="Aptos" panose="020B0004020202020204" pitchFamily="34" charset="0"/>
                          <a:cs typeface="Arial" panose="020B0604020202020204" pitchFamily="34" charset="0"/>
                        </a:rPr>
                        <a:t>Paraffins, mass %</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Report</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&gt;99</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236117235"/>
                  </a:ext>
                </a:extLst>
              </a:tr>
              <a:tr h="412373">
                <a:tc>
                  <a:txBody>
                    <a:bodyPr/>
                    <a:lstStyle/>
                    <a:p>
                      <a:pPr>
                        <a:lnSpc>
                          <a:spcPct val="107000"/>
                        </a:lnSpc>
                        <a:spcAft>
                          <a:spcPts val="800"/>
                        </a:spcAft>
                      </a:pPr>
                      <a:r>
                        <a:rPr lang="en-IL" sz="2200" kern="100" dirty="0">
                          <a:effectLst/>
                          <a:latin typeface="Oswald" panose="00000500000000000000" pitchFamily="2" charset="0"/>
                          <a:ea typeface="Aptos" panose="020B0004020202020204" pitchFamily="34" charset="0"/>
                          <a:cs typeface="Arial" panose="020B0604020202020204" pitchFamily="34" charset="0"/>
                        </a:rPr>
                        <a:t>Carbon and Hydrogen, mass %</a:t>
                      </a: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effectLst/>
                          <a:latin typeface="Oswald" panose="00000500000000000000" pitchFamily="2" charset="0"/>
                          <a:ea typeface="Aptos" panose="020B0004020202020204" pitchFamily="34" charset="0"/>
                          <a:cs typeface="Arial" panose="020B0604020202020204" pitchFamily="34" charset="0"/>
                        </a:rPr>
                        <a:t>&gt;99.5</a:t>
                      </a:r>
                      <a:endParaRPr lang="en-IL" sz="2200" kern="100" dirty="0">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rPr>
                        <a:t>99.7</a:t>
                      </a:r>
                      <a:endParaRPr lang="en-IL" sz="2200" kern="100" dirty="0">
                        <a:solidFill>
                          <a:srgbClr val="00DDFF"/>
                        </a:solidFill>
                        <a:effectLst/>
                        <a:latin typeface="Oswald" panose="00000500000000000000" pitchFamily="2" charset="0"/>
                        <a:ea typeface="Aptos" panose="020B0004020202020204" pitchFamily="34" charset="0"/>
                        <a:cs typeface="Arial" panose="020B0604020202020204" pitchFamily="34" charset="0"/>
                      </a:endParaRPr>
                    </a:p>
                  </a:txBody>
                  <a:tcPr marL="66019" marR="660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575187006"/>
                  </a:ext>
                </a:extLst>
              </a:tr>
            </a:tbl>
          </a:graphicData>
        </a:graphic>
      </p:graphicFrame>
      <p:pic>
        <p:nvPicPr>
          <p:cNvPr id="9" name="Picture 8">
            <a:extLst>
              <a:ext uri="{FF2B5EF4-FFF2-40B4-BE49-F238E27FC236}">
                <a16:creationId xmlns:a16="http://schemas.microsoft.com/office/drawing/2014/main" id="{D77C4EA5-AE46-92FE-664A-6EAB5CA4751F}"/>
              </a:ext>
            </a:extLst>
          </p:cNvPr>
          <p:cNvPicPr>
            <a:picLocks noChangeAspect="1"/>
          </p:cNvPicPr>
          <p:nvPr/>
        </p:nvPicPr>
        <p:blipFill>
          <a:blip r:embed="rId5"/>
          <a:stretch>
            <a:fillRect/>
          </a:stretch>
        </p:blipFill>
        <p:spPr>
          <a:xfrm>
            <a:off x="19514633" y="11079024"/>
            <a:ext cx="2248214" cy="781159"/>
          </a:xfrm>
          <a:prstGeom prst="rect">
            <a:avLst/>
          </a:prstGeom>
        </p:spPr>
      </p:pic>
      <p:sp>
        <p:nvSpPr>
          <p:cNvPr id="11" name="TextBox 10">
            <a:extLst>
              <a:ext uri="{FF2B5EF4-FFF2-40B4-BE49-F238E27FC236}">
                <a16:creationId xmlns:a16="http://schemas.microsoft.com/office/drawing/2014/main" id="{A0CC3BA7-6B69-263E-5D2A-E47563C27E08}"/>
              </a:ext>
            </a:extLst>
          </p:cNvPr>
          <p:cNvSpPr txBox="1"/>
          <p:nvPr/>
        </p:nvSpPr>
        <p:spPr>
          <a:xfrm>
            <a:off x="9180830" y="11177217"/>
            <a:ext cx="10014771" cy="584775"/>
          </a:xfrm>
          <a:prstGeom prst="rect">
            <a:avLst/>
          </a:prstGeom>
          <a:noFill/>
        </p:spPr>
        <p:txBody>
          <a:bodyPr wrap="square" rtlCol="0">
            <a:spAutoFit/>
          </a:bodyPr>
          <a:lstStyle/>
          <a:p>
            <a:pPr algn="ctr" defTabSz="1828343" eaLnBrk="0" fontAlgn="base" hangingPunct="0">
              <a:spcBef>
                <a:spcPct val="0"/>
              </a:spcBef>
              <a:spcAft>
                <a:spcPct val="0"/>
              </a:spcAft>
            </a:pPr>
            <a:r>
              <a:rPr lang="en-GB" altLang="en-US" sz="3200" b="1" dirty="0">
                <a:solidFill>
                  <a:srgbClr val="000000"/>
                </a:solidFill>
                <a:latin typeface="Oswald" panose="00000500000000000000" pitchFamily="2" charset="0"/>
              </a:rPr>
              <a:t>According to laboratory tests completed in February 2025</a:t>
            </a:r>
            <a:endParaRPr lang="en-US" altLang="en-US" sz="3200" b="1" dirty="0">
              <a:solidFill>
                <a:srgbClr val="000000"/>
              </a:solidFill>
              <a:latin typeface="Oswald" panose="00000500000000000000" pitchFamily="2" charset="0"/>
            </a:endParaRPr>
          </a:p>
        </p:txBody>
      </p:sp>
    </p:spTree>
    <p:extLst>
      <p:ext uri="{BB962C8B-B14F-4D97-AF65-F5344CB8AC3E}">
        <p14:creationId xmlns:p14="http://schemas.microsoft.com/office/powerpoint/2010/main" val="1193169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0CDEC-2CAF-32D9-9725-692831AA69D2}"/>
            </a:ext>
          </a:extLst>
        </p:cNvPr>
        <p:cNvGrpSpPr/>
        <p:nvPr/>
      </p:nvGrpSpPr>
      <p:grpSpPr>
        <a:xfrm>
          <a:off x="0" y="0"/>
          <a:ext cx="0" cy="0"/>
          <a:chOff x="0" y="0"/>
          <a:chExt cx="0" cy="0"/>
        </a:xfrm>
      </p:grpSpPr>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87994B6D-257D-F17B-C5E0-45E16A150C06}"/>
              </a:ext>
            </a:extLst>
          </p:cNvPr>
          <p:cNvPicPr>
            <a:picLocks noChangeAspect="1"/>
          </p:cNvPicPr>
          <p:nvPr/>
        </p:nvPicPr>
        <p:blipFill rotWithShape="1">
          <a:blip r:embed="rId3">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4" name="מלבן 5">
            <a:extLst>
              <a:ext uri="{FF2B5EF4-FFF2-40B4-BE49-F238E27FC236}">
                <a16:creationId xmlns:a16="http://schemas.microsoft.com/office/drawing/2014/main" id="{3C3253B1-2302-F41F-4E74-59233CD20808}"/>
              </a:ext>
            </a:extLst>
          </p:cNvPr>
          <p:cNvSpPr/>
          <p:nvPr/>
        </p:nvSpPr>
        <p:spPr>
          <a:xfrm>
            <a:off x="0" y="0"/>
            <a:ext cx="24386187" cy="10842004"/>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sp>
        <p:nvSpPr>
          <p:cNvPr id="11" name="TextBox 10">
            <a:extLst>
              <a:ext uri="{FF2B5EF4-FFF2-40B4-BE49-F238E27FC236}">
                <a16:creationId xmlns:a16="http://schemas.microsoft.com/office/drawing/2014/main" id="{DA4A61AD-C46C-F9F2-8630-0DAF2F7A3D1A}"/>
              </a:ext>
            </a:extLst>
          </p:cNvPr>
          <p:cNvSpPr txBox="1"/>
          <p:nvPr/>
        </p:nvSpPr>
        <p:spPr>
          <a:xfrm>
            <a:off x="8004294" y="335388"/>
            <a:ext cx="8347880" cy="1353897"/>
          </a:xfrm>
          <a:prstGeom prst="rect">
            <a:avLst/>
          </a:prstGeom>
          <a:noFill/>
        </p:spPr>
        <p:txBody>
          <a:bodyPr wrap="square" rtlCol="0">
            <a:spAutoFit/>
          </a:bodyPr>
          <a:lstStyle/>
          <a:p>
            <a:pPr algn="ctr" defTabSz="1828343" eaLnBrk="0" fontAlgn="base" hangingPunct="0">
              <a:spcBef>
                <a:spcPct val="0"/>
              </a:spcBef>
              <a:spcAft>
                <a:spcPct val="0"/>
              </a:spcAft>
            </a:pPr>
            <a:r>
              <a:rPr lang="en-GB" altLang="en-US" sz="8198" b="1" dirty="0">
                <a:latin typeface="Oswald" panose="00000500000000000000" pitchFamily="2" charset="0"/>
              </a:rPr>
              <a:t>NGV LEADERSHIP</a:t>
            </a:r>
            <a:endParaRPr lang="en-US" altLang="en-US" sz="8198" b="1" dirty="0">
              <a:latin typeface="Oswald" panose="00000500000000000000" pitchFamily="2" charset="0"/>
            </a:endParaRPr>
          </a:p>
        </p:txBody>
      </p:sp>
      <p:sp>
        <p:nvSpPr>
          <p:cNvPr id="7" name="Oval 57">
            <a:extLst>
              <a:ext uri="{FF2B5EF4-FFF2-40B4-BE49-F238E27FC236}">
                <a16:creationId xmlns:a16="http://schemas.microsoft.com/office/drawing/2014/main" id="{4A61F5E7-8C23-8959-CB50-40116B93A680}"/>
              </a:ext>
            </a:extLst>
          </p:cNvPr>
          <p:cNvSpPr/>
          <p:nvPr/>
        </p:nvSpPr>
        <p:spPr>
          <a:xfrm>
            <a:off x="1667526" y="2073757"/>
            <a:ext cx="3696099" cy="4532092"/>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swald" panose="00000500000000000000" pitchFamily="2" charset="0"/>
            </a:endParaRPr>
          </a:p>
        </p:txBody>
      </p:sp>
      <p:grpSp>
        <p:nvGrpSpPr>
          <p:cNvPr id="8" name="Group 61">
            <a:extLst>
              <a:ext uri="{FF2B5EF4-FFF2-40B4-BE49-F238E27FC236}">
                <a16:creationId xmlns:a16="http://schemas.microsoft.com/office/drawing/2014/main" id="{9EDA0693-E4DF-EE9B-7586-925E388E75BE}"/>
              </a:ext>
            </a:extLst>
          </p:cNvPr>
          <p:cNvGrpSpPr/>
          <p:nvPr/>
        </p:nvGrpSpPr>
        <p:grpSpPr>
          <a:xfrm>
            <a:off x="1415584" y="6930627"/>
            <a:ext cx="4199982" cy="1277959"/>
            <a:chOff x="1562677" y="4422659"/>
            <a:chExt cx="1075303" cy="578400"/>
          </a:xfrm>
        </p:grpSpPr>
        <p:sp>
          <p:nvSpPr>
            <p:cNvPr id="9" name="TextBox 58">
              <a:extLst>
                <a:ext uri="{FF2B5EF4-FFF2-40B4-BE49-F238E27FC236}">
                  <a16:creationId xmlns:a16="http://schemas.microsoft.com/office/drawing/2014/main" id="{4B7DBEF8-89DB-A6B1-9358-C31C7553C176}"/>
                </a:ext>
              </a:extLst>
            </p:cNvPr>
            <p:cNvSpPr txBox="1"/>
            <p:nvPr/>
          </p:nvSpPr>
          <p:spPr>
            <a:xfrm>
              <a:off x="1749591" y="4422659"/>
              <a:ext cx="701473" cy="320387"/>
            </a:xfrm>
            <a:prstGeom prst="rect">
              <a:avLst/>
            </a:prstGeom>
            <a:noFill/>
          </p:spPr>
          <p:txBody>
            <a:bodyPr wrap="none" rtlCol="0">
              <a:spAutoFit/>
            </a:bodyPr>
            <a:lstStyle>
              <a:defPPr>
                <a:defRPr lang="en-US"/>
              </a:defPPr>
              <a:lvl1pPr>
                <a:defRPr sz="3000" b="1">
                  <a:solidFill>
                    <a:schemeClr val="accent1"/>
                  </a:solidFill>
                  <a:latin typeface="Century Gothic" panose="020B0502020202020204" pitchFamily="34" charset="0"/>
                </a:defRPr>
              </a:lvl1pPr>
            </a:lstStyle>
            <a:p>
              <a:pPr algn="ctr" defTabSz="4307399" rtl="1"/>
              <a:r>
                <a:rPr lang="en-GB" sz="4000" b="1" dirty="0">
                  <a:solidFill>
                    <a:schemeClr val="tx1"/>
                  </a:solidFill>
                  <a:latin typeface="Oswald" panose="00000500000000000000" pitchFamily="2" charset="0"/>
                  <a:ea typeface="Open Sans" panose="020B0606030504020204" pitchFamily="34" charset="0"/>
                  <a:cs typeface="Open Sans" panose="020B0606030504020204" pitchFamily="34" charset="0"/>
                </a:rPr>
                <a:t>Arie </a:t>
              </a:r>
              <a:r>
                <a:rPr lang="en-GB" sz="4000" b="1" dirty="0" err="1">
                  <a:solidFill>
                    <a:schemeClr val="tx1"/>
                  </a:solidFill>
                  <a:latin typeface="Oswald" panose="00000500000000000000" pitchFamily="2" charset="0"/>
                  <a:ea typeface="Open Sans" panose="020B0606030504020204" pitchFamily="34" charset="0"/>
                  <a:cs typeface="Open Sans" panose="020B0606030504020204" pitchFamily="34" charset="0"/>
                </a:rPr>
                <a:t>Sussely</a:t>
              </a:r>
              <a:endParaRPr lang="he-IL" sz="4000" b="1" dirty="0">
                <a:solidFill>
                  <a:schemeClr val="tx1"/>
                </a:solidFill>
                <a:latin typeface="Oswald" panose="00000500000000000000" pitchFamily="2" charset="0"/>
                <a:ea typeface="Open Sans" panose="020B0606030504020204" pitchFamily="34" charset="0"/>
              </a:endParaRPr>
            </a:p>
          </p:txBody>
        </p:sp>
        <p:sp>
          <p:nvSpPr>
            <p:cNvPr id="10" name="TextBox 59">
              <a:extLst>
                <a:ext uri="{FF2B5EF4-FFF2-40B4-BE49-F238E27FC236}">
                  <a16:creationId xmlns:a16="http://schemas.microsoft.com/office/drawing/2014/main" id="{C7E7BE01-6995-5351-C7AA-EC1616752A1D}"/>
                </a:ext>
              </a:extLst>
            </p:cNvPr>
            <p:cNvSpPr txBox="1"/>
            <p:nvPr/>
          </p:nvSpPr>
          <p:spPr>
            <a:xfrm>
              <a:off x="1562677" y="4736392"/>
              <a:ext cx="1075303" cy="264667"/>
            </a:xfrm>
            <a:prstGeom prst="rect">
              <a:avLst/>
            </a:prstGeom>
            <a:noFill/>
          </p:spPr>
          <p:txBody>
            <a:bodyPr wrap="square" rtlCol="0">
              <a:spAutoFit/>
            </a:bodyPr>
            <a:lstStyle/>
            <a:p>
              <a:pPr algn="ctr"/>
              <a:r>
                <a:rPr lang="en-US" sz="3200" dirty="0">
                  <a:latin typeface="Oswald" panose="00000500000000000000" pitchFamily="2" charset="0"/>
                  <a:ea typeface="Open Sans" panose="020B0606030504020204" pitchFamily="34" charset="0"/>
                  <a:cs typeface="Open Sans" panose="020B0606030504020204" pitchFamily="34" charset="0"/>
                </a:rPr>
                <a:t>CEO </a:t>
              </a:r>
              <a:r>
                <a:rPr lang="he-IL" sz="3200" dirty="0">
                  <a:latin typeface="Oswald" panose="00000500000000000000" pitchFamily="2" charset="0"/>
                  <a:ea typeface="Open Sans" panose="020B0606030504020204" pitchFamily="34" charset="0"/>
                  <a:cs typeface="Open Sans" panose="020B0606030504020204" pitchFamily="34" charset="0"/>
                </a:rPr>
                <a:t>&amp;</a:t>
              </a:r>
              <a:r>
                <a:rPr lang="it-IT" sz="3200" dirty="0">
                  <a:latin typeface="Oswald" panose="00000500000000000000" pitchFamily="2" charset="0"/>
                  <a:ea typeface="Open Sans" panose="020B0606030504020204" pitchFamily="34" charset="0"/>
                  <a:cs typeface="Open Sans" panose="020B0606030504020204" pitchFamily="34" charset="0"/>
                </a:rPr>
                <a:t> </a:t>
              </a:r>
              <a:r>
                <a:rPr lang="en-US" sz="3200" dirty="0">
                  <a:latin typeface="Oswald" panose="00000500000000000000" pitchFamily="2" charset="0"/>
                  <a:ea typeface="Open Sans" panose="020B0606030504020204" pitchFamily="34" charset="0"/>
                  <a:cs typeface="Open Sans" panose="020B0606030504020204" pitchFamily="34" charset="0"/>
                </a:rPr>
                <a:t>Co-founder</a:t>
              </a:r>
            </a:p>
          </p:txBody>
        </p:sp>
      </p:grpSp>
      <p:sp>
        <p:nvSpPr>
          <p:cNvPr id="36" name="Oval 92">
            <a:extLst>
              <a:ext uri="{FF2B5EF4-FFF2-40B4-BE49-F238E27FC236}">
                <a16:creationId xmlns:a16="http://schemas.microsoft.com/office/drawing/2014/main" id="{EBA99660-19EC-0211-F50B-62C3938397C8}"/>
              </a:ext>
            </a:extLst>
          </p:cNvPr>
          <p:cNvSpPr/>
          <p:nvPr/>
        </p:nvSpPr>
        <p:spPr>
          <a:xfrm>
            <a:off x="18398063" y="2089215"/>
            <a:ext cx="3734582" cy="4452860"/>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swald" panose="00000500000000000000" pitchFamily="2" charset="0"/>
            </a:endParaRPr>
          </a:p>
        </p:txBody>
      </p:sp>
      <p:grpSp>
        <p:nvGrpSpPr>
          <p:cNvPr id="37" name="Group 93">
            <a:extLst>
              <a:ext uri="{FF2B5EF4-FFF2-40B4-BE49-F238E27FC236}">
                <a16:creationId xmlns:a16="http://schemas.microsoft.com/office/drawing/2014/main" id="{A3815662-89EC-0997-65FD-69CEF91004BB}"/>
              </a:ext>
            </a:extLst>
          </p:cNvPr>
          <p:cNvGrpSpPr/>
          <p:nvPr/>
        </p:nvGrpSpPr>
        <p:grpSpPr>
          <a:xfrm>
            <a:off x="17912173" y="7089049"/>
            <a:ext cx="4719563" cy="1194175"/>
            <a:chOff x="1383935" y="4460580"/>
            <a:chExt cx="1432784" cy="540479"/>
          </a:xfrm>
        </p:grpSpPr>
        <p:sp>
          <p:nvSpPr>
            <p:cNvPr id="38" name="TextBox 95">
              <a:extLst>
                <a:ext uri="{FF2B5EF4-FFF2-40B4-BE49-F238E27FC236}">
                  <a16:creationId xmlns:a16="http://schemas.microsoft.com/office/drawing/2014/main" id="{4F49455E-03FA-AB18-DCFF-4B7E42A53BDD}"/>
                </a:ext>
              </a:extLst>
            </p:cNvPr>
            <p:cNvSpPr txBox="1"/>
            <p:nvPr/>
          </p:nvSpPr>
          <p:spPr>
            <a:xfrm>
              <a:off x="1383935" y="4460580"/>
              <a:ext cx="1432784" cy="320386"/>
            </a:xfrm>
            <a:prstGeom prst="rect">
              <a:avLst/>
            </a:prstGeom>
            <a:noFill/>
          </p:spPr>
          <p:txBody>
            <a:bodyPr wrap="none" rtlCol="0">
              <a:spAutoFit/>
            </a:bodyPr>
            <a:lstStyle>
              <a:defPPr>
                <a:defRPr lang="en-US"/>
              </a:defPPr>
              <a:lvl1pPr>
                <a:defRPr sz="3000" b="1">
                  <a:solidFill>
                    <a:schemeClr val="accent1"/>
                  </a:solidFill>
                  <a:latin typeface="Century Gothic" panose="020B0502020202020204" pitchFamily="34" charset="0"/>
                </a:defRPr>
              </a:lvl1pPr>
            </a:lstStyle>
            <a:p>
              <a:pPr algn="ctr"/>
              <a:r>
                <a:rPr lang="en-GB" sz="4000" b="1" dirty="0">
                  <a:solidFill>
                    <a:schemeClr val="tx1"/>
                  </a:solidFill>
                  <a:latin typeface="Oswald" panose="00000500000000000000" pitchFamily="2" charset="0"/>
                  <a:ea typeface="Open Sans" panose="020B0606030504020204" pitchFamily="34" charset="0"/>
                  <a:cs typeface="Open Sans" panose="020B0606030504020204" pitchFamily="34" charset="0"/>
                </a:rPr>
                <a:t>Prof. Moti Herskowitz</a:t>
              </a:r>
              <a:endParaRPr lang="en-US" sz="4000" dirty="0">
                <a:solidFill>
                  <a:schemeClr val="tx1"/>
                </a:solidFill>
                <a:latin typeface="Oswald" panose="00000500000000000000" pitchFamily="2" charset="0"/>
                <a:ea typeface="Open Sans" panose="020B0606030504020204" pitchFamily="34" charset="0"/>
                <a:cs typeface="Open Sans" panose="020B0606030504020204" pitchFamily="34" charset="0"/>
              </a:endParaRPr>
            </a:p>
          </p:txBody>
        </p:sp>
        <p:sp>
          <p:nvSpPr>
            <p:cNvPr id="39" name="TextBox 96">
              <a:extLst>
                <a:ext uri="{FF2B5EF4-FFF2-40B4-BE49-F238E27FC236}">
                  <a16:creationId xmlns:a16="http://schemas.microsoft.com/office/drawing/2014/main" id="{BD089B61-C7AB-4809-CE7D-710B4B0F6098}"/>
                </a:ext>
              </a:extLst>
            </p:cNvPr>
            <p:cNvSpPr txBox="1"/>
            <p:nvPr/>
          </p:nvSpPr>
          <p:spPr>
            <a:xfrm>
              <a:off x="1424331" y="4736392"/>
              <a:ext cx="1352000" cy="264667"/>
            </a:xfrm>
            <a:prstGeom prst="rect">
              <a:avLst/>
            </a:prstGeom>
            <a:noFill/>
          </p:spPr>
          <p:txBody>
            <a:bodyPr wrap="none" rtlCol="0">
              <a:spAutoFit/>
            </a:bodyPr>
            <a:lstStyle/>
            <a:p>
              <a:pPr algn="ctr"/>
              <a:r>
                <a:rPr lang="en-GB" sz="3200" dirty="0">
                  <a:latin typeface="Oswald" panose="00000500000000000000" pitchFamily="2" charset="0"/>
                  <a:ea typeface="Open Sans" panose="020B0606030504020204" pitchFamily="34" charset="0"/>
                  <a:cs typeface="Open Sans" panose="020B0606030504020204" pitchFamily="34" charset="0"/>
                </a:rPr>
                <a:t>Senior advisor </a:t>
              </a:r>
              <a:r>
                <a:rPr lang="he-IL" sz="3200" dirty="0">
                  <a:latin typeface="Oswald" panose="00000500000000000000" pitchFamily="2" charset="0"/>
                  <a:ea typeface="Open Sans" panose="020B0606030504020204" pitchFamily="34" charset="0"/>
                  <a:cs typeface="Open Sans" panose="020B0606030504020204" pitchFamily="34" charset="0"/>
                </a:rPr>
                <a:t> &amp;</a:t>
              </a:r>
              <a:r>
                <a:rPr lang="en-US" sz="3200" dirty="0">
                  <a:latin typeface="Oswald" panose="00000500000000000000" pitchFamily="2" charset="0"/>
                  <a:ea typeface="Open Sans" panose="020B0606030504020204" pitchFamily="34" charset="0"/>
                  <a:cs typeface="Open Sans" panose="020B0606030504020204" pitchFamily="34" charset="0"/>
                </a:rPr>
                <a:t>Co-founder</a:t>
              </a:r>
            </a:p>
          </p:txBody>
        </p:sp>
      </p:grpSp>
      <p:sp>
        <p:nvSpPr>
          <p:cNvPr id="40" name="TextBox 39">
            <a:extLst>
              <a:ext uri="{FF2B5EF4-FFF2-40B4-BE49-F238E27FC236}">
                <a16:creationId xmlns:a16="http://schemas.microsoft.com/office/drawing/2014/main" id="{1B5D785F-E7A2-B0BD-B8B0-301AEB7084FD}"/>
              </a:ext>
            </a:extLst>
          </p:cNvPr>
          <p:cNvSpPr txBox="1"/>
          <p:nvPr/>
        </p:nvSpPr>
        <p:spPr>
          <a:xfrm>
            <a:off x="322374" y="8323123"/>
            <a:ext cx="6386402" cy="260007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800" dirty="0">
                <a:latin typeface="Oswald" panose="00000500000000000000" pitchFamily="2" charset="0"/>
                <a:ea typeface="Open Sans" panose="020B0606030504020204" pitchFamily="34" charset="0"/>
                <a:cs typeface="Open Sans" panose="020B0606030504020204" pitchFamily="34" charset="0"/>
                <a:sym typeface="Open Sauce"/>
              </a:rPr>
              <a:t>Entrepreneur. Former senior executive in the public sector</a:t>
            </a:r>
          </a:p>
          <a:p>
            <a:pPr marL="342900" indent="-342900" algn="just">
              <a:lnSpc>
                <a:spcPct val="150000"/>
              </a:lnSpc>
              <a:buFont typeface="Arial" panose="020B0604020202020204" pitchFamily="34" charset="0"/>
              <a:buChar char="•"/>
            </a:pPr>
            <a:r>
              <a:rPr lang="en-US" sz="2800" dirty="0">
                <a:latin typeface="Oswald" panose="00000500000000000000" pitchFamily="2" charset="0"/>
                <a:ea typeface="Open Sans" panose="020B0606030504020204" pitchFamily="34" charset="0"/>
                <a:cs typeface="Open Sans" panose="020B0606030504020204" pitchFamily="34" charset="0"/>
                <a:sym typeface="Open Sauce"/>
              </a:rPr>
              <a:t>EMBA graduate from Northwestern University Kellogg Business School of Management</a:t>
            </a:r>
            <a:endParaRPr lang="en-IL" sz="2800" dirty="0">
              <a:latin typeface="Oswald" panose="00000500000000000000" pitchFamily="2" charset="0"/>
              <a:ea typeface="Open Sans" panose="020B0606030504020204" pitchFamily="34" charset="0"/>
              <a:cs typeface="Open Sans" panose="020B0606030504020204" pitchFamily="34" charset="0"/>
            </a:endParaRPr>
          </a:p>
        </p:txBody>
      </p:sp>
      <p:sp>
        <p:nvSpPr>
          <p:cNvPr id="42" name="TextBox 41">
            <a:extLst>
              <a:ext uri="{FF2B5EF4-FFF2-40B4-BE49-F238E27FC236}">
                <a16:creationId xmlns:a16="http://schemas.microsoft.com/office/drawing/2014/main" id="{18B5C623-D14D-B489-F148-7FEFD1AA1948}"/>
              </a:ext>
            </a:extLst>
          </p:cNvPr>
          <p:cNvSpPr txBox="1"/>
          <p:nvPr/>
        </p:nvSpPr>
        <p:spPr>
          <a:xfrm>
            <a:off x="16662357" y="8323123"/>
            <a:ext cx="7219194" cy="260007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800" dirty="0">
                <a:latin typeface="Oswald" panose="00000500000000000000" pitchFamily="2" charset="0"/>
                <a:ea typeface="Open Sans" panose="020B0606030504020204" pitchFamily="34" charset="0"/>
                <a:cs typeface="Open Sans" panose="020B0606030504020204" pitchFamily="34" charset="0"/>
                <a:sym typeface="Open Sauce"/>
              </a:rPr>
              <a:t>Inventor of NGV. Researcher </a:t>
            </a:r>
            <a:r>
              <a:rPr lang="en-US" sz="2800" dirty="0">
                <a:latin typeface="Oswald" panose="00000500000000000000" pitchFamily="2" charset="0"/>
                <a:ea typeface="Open Sans" panose="020B0606030504020204" pitchFamily="34" charset="0"/>
                <a:cs typeface="Open Sans" panose="020B0606030504020204" pitchFamily="34" charset="0"/>
              </a:rPr>
              <a:t>with over 40 years of expertise in advanced materials, heterogeneous catalysis, and reaction engineering</a:t>
            </a:r>
            <a:endParaRPr lang="en-US" sz="2800" dirty="0">
              <a:latin typeface="Oswald" panose="00000500000000000000" pitchFamily="2" charset="0"/>
              <a:ea typeface="Open Sans" panose="020B0606030504020204" pitchFamily="34" charset="0"/>
              <a:cs typeface="Open Sans" panose="020B0606030504020204" pitchFamily="34" charset="0"/>
              <a:sym typeface="Open Sauce"/>
            </a:endParaRPr>
          </a:p>
          <a:p>
            <a:pPr marL="342900" indent="-342900" algn="just">
              <a:lnSpc>
                <a:spcPct val="150000"/>
              </a:lnSpc>
              <a:buFont typeface="Arial" panose="020B0604020202020204" pitchFamily="34" charset="0"/>
              <a:buChar char="•"/>
            </a:pPr>
            <a:r>
              <a:rPr lang="en-US" sz="2800" dirty="0">
                <a:latin typeface="Oswald" panose="00000500000000000000" pitchFamily="2" charset="0"/>
                <a:ea typeface="Open Sans" panose="020B0606030504020204" pitchFamily="34" charset="0"/>
                <a:cs typeface="Open Sans" panose="020B0606030504020204" pitchFamily="34" charset="0"/>
                <a:sym typeface="Open Sauce"/>
              </a:rPr>
              <a:t>Has published over 160 papers and 27 patents</a:t>
            </a:r>
            <a:endParaRPr lang="en-IL" sz="2800" dirty="0">
              <a:latin typeface="Oswald" panose="00000500000000000000" pitchFamily="2" charset="0"/>
              <a:ea typeface="Open Sans" panose="020B0606030504020204" pitchFamily="34" charset="0"/>
              <a:cs typeface="Open Sans" panose="020B0606030504020204" pitchFamily="34" charset="0"/>
            </a:endParaRPr>
          </a:p>
        </p:txBody>
      </p:sp>
      <p:grpSp>
        <p:nvGrpSpPr>
          <p:cNvPr id="30" name="Group 69">
            <a:extLst>
              <a:ext uri="{FF2B5EF4-FFF2-40B4-BE49-F238E27FC236}">
                <a16:creationId xmlns:a16="http://schemas.microsoft.com/office/drawing/2014/main" id="{4398906E-E41D-DA8E-2C7B-350E4A7AC09C}"/>
              </a:ext>
            </a:extLst>
          </p:cNvPr>
          <p:cNvGrpSpPr/>
          <p:nvPr/>
        </p:nvGrpSpPr>
        <p:grpSpPr>
          <a:xfrm>
            <a:off x="10716307" y="7028365"/>
            <a:ext cx="2945036" cy="1194175"/>
            <a:chOff x="1653296" y="4460580"/>
            <a:chExt cx="894066" cy="540479"/>
          </a:xfrm>
        </p:grpSpPr>
        <p:sp>
          <p:nvSpPr>
            <p:cNvPr id="31" name="TextBox 71">
              <a:extLst>
                <a:ext uri="{FF2B5EF4-FFF2-40B4-BE49-F238E27FC236}">
                  <a16:creationId xmlns:a16="http://schemas.microsoft.com/office/drawing/2014/main" id="{65D6EB05-E786-840A-0221-B6425E3C987C}"/>
                </a:ext>
              </a:extLst>
            </p:cNvPr>
            <p:cNvSpPr txBox="1"/>
            <p:nvPr/>
          </p:nvSpPr>
          <p:spPr>
            <a:xfrm>
              <a:off x="1768389" y="4460580"/>
              <a:ext cx="663883" cy="320386"/>
            </a:xfrm>
            <a:prstGeom prst="rect">
              <a:avLst/>
            </a:prstGeom>
            <a:noFill/>
          </p:spPr>
          <p:txBody>
            <a:bodyPr wrap="none" rtlCol="0">
              <a:spAutoFit/>
            </a:bodyPr>
            <a:lstStyle>
              <a:defPPr>
                <a:defRPr lang="en-US"/>
              </a:defPPr>
              <a:lvl1pPr>
                <a:defRPr sz="3000" b="1">
                  <a:solidFill>
                    <a:schemeClr val="accent1"/>
                  </a:solidFill>
                  <a:latin typeface="Century Gothic" panose="020B0502020202020204" pitchFamily="34" charset="0"/>
                </a:defRPr>
              </a:lvl1pPr>
            </a:lstStyle>
            <a:p>
              <a:pPr algn="ctr"/>
              <a:r>
                <a:rPr lang="en-US" sz="4000" dirty="0">
                  <a:solidFill>
                    <a:schemeClr val="tx1"/>
                  </a:solidFill>
                  <a:latin typeface="Oswald" panose="00000500000000000000" pitchFamily="2" charset="0"/>
                  <a:ea typeface="Open Sans" panose="020B0606030504020204" pitchFamily="34" charset="0"/>
                  <a:cs typeface="Open Sans" panose="020B0606030504020204" pitchFamily="34" charset="0"/>
                </a:rPr>
                <a:t>Tomy Hos</a:t>
              </a:r>
            </a:p>
          </p:txBody>
        </p:sp>
        <p:sp>
          <p:nvSpPr>
            <p:cNvPr id="32" name="TextBox 72">
              <a:extLst>
                <a:ext uri="{FF2B5EF4-FFF2-40B4-BE49-F238E27FC236}">
                  <a16:creationId xmlns:a16="http://schemas.microsoft.com/office/drawing/2014/main" id="{D7F2A7CC-3D21-D684-06DB-30E2B42CDAB2}"/>
                </a:ext>
              </a:extLst>
            </p:cNvPr>
            <p:cNvSpPr txBox="1"/>
            <p:nvPr/>
          </p:nvSpPr>
          <p:spPr>
            <a:xfrm>
              <a:off x="1653296" y="4736392"/>
              <a:ext cx="894066" cy="264667"/>
            </a:xfrm>
            <a:prstGeom prst="rect">
              <a:avLst/>
            </a:prstGeom>
            <a:noFill/>
          </p:spPr>
          <p:txBody>
            <a:bodyPr wrap="none" rtlCol="0">
              <a:spAutoFit/>
            </a:bodyPr>
            <a:lstStyle/>
            <a:p>
              <a:pPr algn="ctr"/>
              <a:r>
                <a:rPr lang="en-US" sz="3200" dirty="0">
                  <a:latin typeface="Oswald" panose="00000500000000000000" pitchFamily="2" charset="0"/>
                  <a:ea typeface="Open Sans" panose="020B0606030504020204" pitchFamily="34" charset="0"/>
                  <a:cs typeface="Open Sans" panose="020B0606030504020204" pitchFamily="34" charset="0"/>
                </a:rPr>
                <a:t>CTO </a:t>
              </a:r>
              <a:r>
                <a:rPr lang="he-IL" sz="3200" dirty="0">
                  <a:latin typeface="Oswald" panose="00000500000000000000" pitchFamily="2" charset="0"/>
                  <a:ea typeface="Open Sans" panose="020B0606030504020204" pitchFamily="34" charset="0"/>
                  <a:cs typeface="Open Sans" panose="020B0606030504020204" pitchFamily="34" charset="0"/>
                </a:rPr>
                <a:t> &amp;</a:t>
              </a:r>
              <a:r>
                <a:rPr lang="en-US" sz="3200" dirty="0">
                  <a:latin typeface="Oswald" panose="00000500000000000000" pitchFamily="2" charset="0"/>
                  <a:ea typeface="Open Sans" panose="020B0606030504020204" pitchFamily="34" charset="0"/>
                  <a:cs typeface="Open Sans" panose="020B0606030504020204" pitchFamily="34" charset="0"/>
                </a:rPr>
                <a:t>Co-founder</a:t>
              </a:r>
            </a:p>
          </p:txBody>
        </p:sp>
      </p:grpSp>
      <p:sp>
        <p:nvSpPr>
          <p:cNvPr id="41" name="TextBox 40">
            <a:extLst>
              <a:ext uri="{FF2B5EF4-FFF2-40B4-BE49-F238E27FC236}">
                <a16:creationId xmlns:a16="http://schemas.microsoft.com/office/drawing/2014/main" id="{AC288310-AB52-9D9A-B516-C479891081AA}"/>
              </a:ext>
            </a:extLst>
          </p:cNvPr>
          <p:cNvSpPr txBox="1"/>
          <p:nvPr/>
        </p:nvSpPr>
        <p:spPr>
          <a:xfrm>
            <a:off x="8305036" y="8383339"/>
            <a:ext cx="7767578" cy="195374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800" dirty="0">
                <a:latin typeface="Oswald" panose="00000500000000000000" pitchFamily="2" charset="0"/>
                <a:ea typeface="Open Sans" panose="020B0606030504020204" pitchFamily="34" charset="0"/>
                <a:cs typeface="Open Sans" panose="020B0606030504020204" pitchFamily="34" charset="0"/>
                <a:sym typeface="Open Sauce"/>
              </a:rPr>
              <a:t>Inventor of NGV. Holds MSc in Engineering, with over 10 years of experience in developing renewable processes </a:t>
            </a:r>
          </a:p>
          <a:p>
            <a:pPr marL="342900" indent="-342900" algn="just">
              <a:lnSpc>
                <a:spcPct val="150000"/>
              </a:lnSpc>
              <a:buFont typeface="Arial" panose="020B0604020202020204" pitchFamily="34" charset="0"/>
              <a:buChar char="•"/>
            </a:pPr>
            <a:r>
              <a:rPr lang="en-US" sz="2800" dirty="0">
                <a:latin typeface="Oswald" panose="00000500000000000000" pitchFamily="2" charset="0"/>
                <a:ea typeface="Open Sans" panose="020B0606030504020204" pitchFamily="34" charset="0"/>
                <a:cs typeface="Open Sans" panose="020B0606030504020204" pitchFamily="34" charset="0"/>
                <a:sym typeface="Open Sauce"/>
              </a:rPr>
              <a:t>Highly knowledgeable in the field of renewable fuels</a:t>
            </a:r>
            <a:endParaRPr lang="en-IL" sz="2800" dirty="0">
              <a:latin typeface="Oswald" panose="00000500000000000000" pitchFamily="2" charset="0"/>
              <a:ea typeface="Open Sans" panose="020B0606030504020204" pitchFamily="34" charset="0"/>
              <a:cs typeface="Open Sans" panose="020B0606030504020204" pitchFamily="34" charset="0"/>
            </a:endParaRPr>
          </a:p>
        </p:txBody>
      </p:sp>
      <p:pic>
        <p:nvPicPr>
          <p:cNvPr id="43" name="Picture 42">
            <a:extLst>
              <a:ext uri="{FF2B5EF4-FFF2-40B4-BE49-F238E27FC236}">
                <a16:creationId xmlns:a16="http://schemas.microsoft.com/office/drawing/2014/main" id="{6690E51A-38B3-66AF-364C-3272A3E776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40776" y="2094901"/>
            <a:ext cx="3696098" cy="4489804"/>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13710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feld 33">
            <a:extLst>
              <a:ext uri="{FF2B5EF4-FFF2-40B4-BE49-F238E27FC236}">
                <a16:creationId xmlns:a16="http://schemas.microsoft.com/office/drawing/2014/main" id="{1B94B1AA-69DD-DF92-E9EC-263C056B471B}"/>
              </a:ext>
            </a:extLst>
          </p:cNvPr>
          <p:cNvSpPr txBox="1"/>
          <p:nvPr/>
        </p:nvSpPr>
        <p:spPr>
          <a:xfrm>
            <a:off x="828425" y="7309849"/>
            <a:ext cx="6085331" cy="228839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7200" b="1" dirty="0">
                <a:latin typeface="Oswald" panose="00000500000000000000" pitchFamily="2" charset="0"/>
                <a:ea typeface="Open Sans" panose="020B0606030504020204" pitchFamily="34" charset="0"/>
                <a:cs typeface="Open Sans" panose="020B0606030504020204" pitchFamily="34" charset="0"/>
              </a:rPr>
              <a:t>THE RESEARCH TEAM</a:t>
            </a:r>
          </a:p>
        </p:txBody>
      </p:sp>
      <p:pic>
        <p:nvPicPr>
          <p:cNvPr id="7" name="Picture 6" descr="A group of people in lab coats&#10;&#10;Description automatically generated">
            <a:extLst>
              <a:ext uri="{FF2B5EF4-FFF2-40B4-BE49-F238E27FC236}">
                <a16:creationId xmlns:a16="http://schemas.microsoft.com/office/drawing/2014/main" id="{FE7D2C77-CFE6-7B31-9FE3-C5C2AD00E755}"/>
              </a:ext>
            </a:extLst>
          </p:cNvPr>
          <p:cNvPicPr>
            <a:picLocks noChangeAspect="1"/>
          </p:cNvPicPr>
          <p:nvPr/>
        </p:nvPicPr>
        <p:blipFill>
          <a:blip r:embed="rId2">
            <a:extLst>
              <a:ext uri="{28A0092B-C50C-407E-A947-70E740481C1C}">
                <a14:useLocalDpi xmlns:a14="http://schemas.microsoft.com/office/drawing/2010/main" val="0"/>
              </a:ext>
            </a:extLst>
          </a:blip>
          <a:srcRect t="14303" b="39918"/>
          <a:stretch/>
        </p:blipFill>
        <p:spPr>
          <a:xfrm>
            <a:off x="20" y="0"/>
            <a:ext cx="24377630" cy="742121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Rectangle 145">
            <a:extLst>
              <a:ext uri="{FF2B5EF4-FFF2-40B4-BE49-F238E27FC236}">
                <a16:creationId xmlns:a16="http://schemas.microsoft.com/office/drawing/2014/main" id="{016990C5-254C-87D5-B236-53A4D46AD581}"/>
              </a:ext>
            </a:extLst>
          </p:cNvPr>
          <p:cNvSpPr/>
          <p:nvPr/>
        </p:nvSpPr>
        <p:spPr>
          <a:xfrm>
            <a:off x="7091265" y="7421216"/>
            <a:ext cx="17037697" cy="4905374"/>
          </a:xfrm>
          <a:prstGeom prst="rect">
            <a:avLst/>
          </a:prstGeom>
        </p:spPr>
        <p:txBody>
          <a:bodyPr vert="horz" lIns="91440" tIns="45720" rIns="91440" bIns="45720" rtlCol="0" anchor="ctr">
            <a:normAutofit/>
          </a:bodyPr>
          <a:lstStyle/>
          <a:p>
            <a:pPr marL="342900" algn="just" defTabSz="914400">
              <a:lnSpc>
                <a:spcPct val="150000"/>
              </a:lnSpc>
              <a:spcAft>
                <a:spcPts val="600"/>
              </a:spcAft>
            </a:pPr>
            <a:r>
              <a:rPr lang="en-US" sz="3600" dirty="0">
                <a:latin typeface="Oswald Bold" panose="00000800000000000000" pitchFamily="2" charset="0"/>
              </a:rPr>
              <a:t>The technology is the result of more than 10 years of R&amp;D, with the team combining over 100 years of academic and industrial experience in core technologies, gained through collaborations with leading companies in the fuels sector. Its expertise in advanced materials, renewable fuels, and catalytic processes has led to numerous scientific publications, patents, and commercial applications</a:t>
            </a:r>
            <a:endParaRPr lang="en-US" sz="3600" b="1" dirty="0">
              <a:latin typeface="Oswald Bold" panose="00000800000000000000" pitchFamily="2" charset="0"/>
            </a:endParaRPr>
          </a:p>
        </p:txBody>
      </p:sp>
      <p:pic>
        <p:nvPicPr>
          <p:cNvPr id="25" name="Picture 24">
            <a:extLst>
              <a:ext uri="{FF2B5EF4-FFF2-40B4-BE49-F238E27FC236}">
                <a16:creationId xmlns:a16="http://schemas.microsoft.com/office/drawing/2014/main" id="{83CDA5CA-8658-6CBF-4CCC-392BC4A53EFA}"/>
              </a:ext>
            </a:extLst>
          </p:cNvPr>
          <p:cNvPicPr>
            <a:picLocks noChangeAspect="1"/>
          </p:cNvPicPr>
          <p:nvPr/>
        </p:nvPicPr>
        <p:blipFill>
          <a:blip r:embed="rId3"/>
          <a:stretch>
            <a:fillRect/>
          </a:stretch>
        </p:blipFill>
        <p:spPr>
          <a:xfrm>
            <a:off x="175050" y="9486874"/>
            <a:ext cx="2838740" cy="1643087"/>
          </a:xfrm>
          <a:prstGeom prst="rect">
            <a:avLst/>
          </a:prstGeom>
        </p:spPr>
      </p:pic>
      <p:pic>
        <p:nvPicPr>
          <p:cNvPr id="27" name="Picture 26">
            <a:extLst>
              <a:ext uri="{FF2B5EF4-FFF2-40B4-BE49-F238E27FC236}">
                <a16:creationId xmlns:a16="http://schemas.microsoft.com/office/drawing/2014/main" id="{1DF96ACC-4C58-C980-0104-A36E291C2C18}"/>
              </a:ext>
            </a:extLst>
          </p:cNvPr>
          <p:cNvPicPr>
            <a:picLocks noChangeAspect="1"/>
          </p:cNvPicPr>
          <p:nvPr/>
        </p:nvPicPr>
        <p:blipFill>
          <a:blip r:embed="rId4"/>
          <a:stretch>
            <a:fillRect/>
          </a:stretch>
        </p:blipFill>
        <p:spPr>
          <a:xfrm>
            <a:off x="3262479" y="9486874"/>
            <a:ext cx="2643022" cy="1643087"/>
          </a:xfrm>
          <a:prstGeom prst="rect">
            <a:avLst/>
          </a:prstGeom>
        </p:spPr>
      </p:pic>
    </p:spTree>
    <p:extLst>
      <p:ext uri="{BB962C8B-B14F-4D97-AF65-F5344CB8AC3E}">
        <p14:creationId xmlns:p14="http://schemas.microsoft.com/office/powerpoint/2010/main" val="3368654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59F5F-9814-F701-92E4-72EB723B3987}"/>
            </a:ext>
          </a:extLst>
        </p:cNvPr>
        <p:cNvGrpSpPr/>
        <p:nvPr/>
      </p:nvGrpSpPr>
      <p:grpSpPr>
        <a:xfrm>
          <a:off x="0" y="0"/>
          <a:ext cx="0" cy="0"/>
          <a:chOff x="0" y="0"/>
          <a:chExt cx="0" cy="0"/>
        </a:xfrm>
      </p:grpSpPr>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565A879F-DF5F-AEAF-CDD2-29021769107E}"/>
              </a:ext>
            </a:extLst>
          </p:cNvPr>
          <p:cNvPicPr>
            <a:picLocks noChangeAspect="1"/>
          </p:cNvPicPr>
          <p:nvPr/>
        </p:nvPicPr>
        <p:blipFill rotWithShape="1">
          <a:blip r:embed="rId3">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4" name="מלבן 5">
            <a:extLst>
              <a:ext uri="{FF2B5EF4-FFF2-40B4-BE49-F238E27FC236}">
                <a16:creationId xmlns:a16="http://schemas.microsoft.com/office/drawing/2014/main" id="{D8D1D2ED-A66E-2F0E-802D-CC4BD8D67B6F}"/>
              </a:ext>
            </a:extLst>
          </p:cNvPr>
          <p:cNvSpPr/>
          <p:nvPr/>
        </p:nvSpPr>
        <p:spPr>
          <a:xfrm>
            <a:off x="-7417" y="0"/>
            <a:ext cx="24371302" cy="2094226"/>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sp>
        <p:nvSpPr>
          <p:cNvPr id="5" name="TextBox 4">
            <a:extLst>
              <a:ext uri="{FF2B5EF4-FFF2-40B4-BE49-F238E27FC236}">
                <a16:creationId xmlns:a16="http://schemas.microsoft.com/office/drawing/2014/main" id="{3F8D7D43-FD9F-A66F-C524-1480FF89D8E5}"/>
              </a:ext>
            </a:extLst>
          </p:cNvPr>
          <p:cNvSpPr txBox="1"/>
          <p:nvPr/>
        </p:nvSpPr>
        <p:spPr>
          <a:xfrm>
            <a:off x="-7417" y="2857134"/>
            <a:ext cx="16092314" cy="7293279"/>
          </a:xfrm>
          <a:prstGeom prst="rect">
            <a:avLst/>
          </a:prstGeom>
          <a:noFill/>
        </p:spPr>
        <p:txBody>
          <a:bodyPr wrap="square" rtlCol="0">
            <a:spAutoFit/>
          </a:bodyPr>
          <a:lstStyle/>
          <a:p>
            <a:pPr marL="685629" indent="-685629" algn="just">
              <a:lnSpc>
                <a:spcPct val="107000"/>
              </a:lnSpc>
              <a:spcAft>
                <a:spcPts val="1600"/>
              </a:spcAft>
              <a:buSzPct val="100000"/>
              <a:buFont typeface="Symbol" panose="05050102010706020507" pitchFamily="18" charset="2"/>
              <a:buChar char=""/>
              <a:tabLst>
                <a:tab pos="914171" algn="l"/>
              </a:tabLst>
            </a:pPr>
            <a:r>
              <a:rPr lang="en-US" sz="5199" dirty="0">
                <a:latin typeface="Oswald" panose="00000500000000000000" pitchFamily="2" charset="0"/>
                <a:cs typeface="Arial" panose="020B0604020202020204" pitchFamily="34" charset="0"/>
              </a:rPr>
              <a:t>A pilot plant for producing renewable fuels and naphtha is </a:t>
            </a:r>
            <a:r>
              <a:rPr lang="en-US" sz="5199" b="1" dirty="0">
                <a:latin typeface="Oswald" panose="00000500000000000000" pitchFamily="2" charset="0"/>
                <a:cs typeface="Arial" panose="020B0604020202020204" pitchFamily="34" charset="0"/>
              </a:rPr>
              <a:t>expected to commence by the end of 2025</a:t>
            </a:r>
            <a:r>
              <a:rPr lang="en-US" sz="5199" dirty="0">
                <a:latin typeface="Oswald" panose="00000500000000000000" pitchFamily="2" charset="0"/>
                <a:cs typeface="Arial" panose="020B0604020202020204" pitchFamily="34" charset="0"/>
              </a:rPr>
              <a:t>.</a:t>
            </a:r>
            <a:endParaRPr lang="en-US" sz="5199" b="1" dirty="0">
              <a:latin typeface="Oswald" panose="00000500000000000000" pitchFamily="2" charset="0"/>
              <a:cs typeface="Arial" panose="020B0604020202020204" pitchFamily="34" charset="0"/>
            </a:endParaRPr>
          </a:p>
          <a:p>
            <a:pPr marL="685629" indent="-685629" algn="just">
              <a:lnSpc>
                <a:spcPct val="107000"/>
              </a:lnSpc>
              <a:spcAft>
                <a:spcPts val="1600"/>
              </a:spcAft>
              <a:buSzPct val="100000"/>
              <a:buFont typeface="Symbol" panose="05050102010706020507" pitchFamily="18" charset="2"/>
              <a:buChar char=""/>
              <a:tabLst>
                <a:tab pos="914171" algn="l"/>
              </a:tabLst>
            </a:pPr>
            <a:r>
              <a:rPr lang="en-US" sz="5199" dirty="0">
                <a:latin typeface="Oswald" panose="00000500000000000000" pitchFamily="2" charset="0"/>
                <a:cs typeface="Arial" panose="020B0604020202020204" pitchFamily="34" charset="0"/>
              </a:rPr>
              <a:t>The pilot unit is designed to </a:t>
            </a:r>
            <a:r>
              <a:rPr lang="en-US" sz="5199" b="1" dirty="0">
                <a:latin typeface="Oswald" panose="00000500000000000000" pitchFamily="2" charset="0"/>
                <a:cs typeface="Arial" panose="020B0604020202020204" pitchFamily="34" charset="0"/>
              </a:rPr>
              <a:t>process various types of feedstocks</a:t>
            </a:r>
            <a:r>
              <a:rPr lang="en-US" sz="5199" dirty="0">
                <a:latin typeface="Oswald" panose="00000500000000000000" pitchFamily="2" charset="0"/>
                <a:cs typeface="Arial" panose="020B0604020202020204" pitchFamily="34" charset="0"/>
              </a:rPr>
              <a:t> (primary Biomass residues and CO</a:t>
            </a:r>
            <a:r>
              <a:rPr lang="en-US" sz="5199" baseline="-25000" dirty="0">
                <a:latin typeface="Oswald" panose="00000500000000000000" pitchFamily="2" charset="0"/>
                <a:cs typeface="Arial" panose="020B0604020202020204" pitchFamily="34" charset="0"/>
              </a:rPr>
              <a:t>2</a:t>
            </a:r>
            <a:r>
              <a:rPr lang="en-US" sz="5199" dirty="0">
                <a:latin typeface="Oswald" panose="00000500000000000000" pitchFamily="2" charset="0"/>
                <a:cs typeface="Arial" panose="020B0604020202020204" pitchFamily="34" charset="0"/>
              </a:rPr>
              <a:t>) for the </a:t>
            </a:r>
            <a:r>
              <a:rPr lang="en-US" sz="5199" b="1" dirty="0">
                <a:latin typeface="Oswald" panose="00000500000000000000" pitchFamily="2" charset="0"/>
                <a:cs typeface="Arial" panose="020B0604020202020204" pitchFamily="34" charset="0"/>
              </a:rPr>
              <a:t>production of sustainable products, mainly SAF (&gt;50 liters per day)</a:t>
            </a:r>
            <a:r>
              <a:rPr lang="en-US" sz="5199" dirty="0">
                <a:latin typeface="Oswald" panose="00000500000000000000" pitchFamily="2" charset="0"/>
                <a:cs typeface="Arial" panose="020B0604020202020204" pitchFamily="34" charset="0"/>
              </a:rPr>
              <a:t>.</a:t>
            </a:r>
          </a:p>
          <a:p>
            <a:pPr marL="685629" indent="-685629" algn="just">
              <a:lnSpc>
                <a:spcPct val="107000"/>
              </a:lnSpc>
              <a:spcAft>
                <a:spcPts val="1600"/>
              </a:spcAft>
              <a:buSzPct val="100000"/>
              <a:buFont typeface="Symbol" panose="05050102010706020507" pitchFamily="18" charset="2"/>
              <a:buChar char=""/>
              <a:tabLst>
                <a:tab pos="914171" algn="l"/>
              </a:tabLst>
            </a:pPr>
            <a:r>
              <a:rPr lang="en-US" sz="5199" b="1" dirty="0">
                <a:latin typeface="Oswald" panose="00000500000000000000" pitchFamily="2" charset="0"/>
                <a:cs typeface="Arial" panose="020B0604020202020204" pitchFamily="34" charset="0"/>
              </a:rPr>
              <a:t>The pilot will be operated for &gt;1 year</a:t>
            </a:r>
            <a:r>
              <a:rPr lang="en-US" sz="5199" dirty="0">
                <a:latin typeface="Oswald" panose="00000500000000000000" pitchFamily="2" charset="0"/>
                <a:cs typeface="Arial" panose="020B0604020202020204" pitchFamily="34" charset="0"/>
              </a:rPr>
              <a:t> (end of 2026) and will provide essential information for successful scale-up</a:t>
            </a:r>
            <a:r>
              <a:rPr lang="en-GB" sz="5199" dirty="0">
                <a:latin typeface="Oswald" panose="00000500000000000000" pitchFamily="2" charset="0"/>
                <a:cs typeface="Arial" panose="020B0604020202020204" pitchFamily="34" charset="0"/>
              </a:rPr>
              <a:t>.</a:t>
            </a:r>
            <a:endParaRPr lang="en-US" sz="5199" dirty="0">
              <a:latin typeface="Oswald" panose="00000500000000000000" pitchFamily="2" charset="0"/>
              <a:cs typeface="Arial" panose="020B0604020202020204" pitchFamily="34" charset="0"/>
            </a:endParaRPr>
          </a:p>
        </p:txBody>
      </p:sp>
      <p:pic>
        <p:nvPicPr>
          <p:cNvPr id="9" name="Picture 8" descr="A white and blue container with stairs&#10;&#10;Description automatically generated">
            <a:extLst>
              <a:ext uri="{FF2B5EF4-FFF2-40B4-BE49-F238E27FC236}">
                <a16:creationId xmlns:a16="http://schemas.microsoft.com/office/drawing/2014/main" id="{855DF54C-7016-E323-CA53-1F6D54379A3E}"/>
              </a:ext>
            </a:extLst>
          </p:cNvPr>
          <p:cNvPicPr>
            <a:picLocks noChangeAspect="1"/>
          </p:cNvPicPr>
          <p:nvPr/>
        </p:nvPicPr>
        <p:blipFill>
          <a:blip r:embed="rId4">
            <a:extLst>
              <a:ext uri="{28A0092B-C50C-407E-A947-70E740481C1C}">
                <a14:useLocalDpi xmlns:a14="http://schemas.microsoft.com/office/drawing/2010/main" val="0"/>
              </a:ext>
            </a:extLst>
          </a:blip>
          <a:srcRect l="21777" r="11558" b="-1"/>
          <a:stretch/>
        </p:blipFill>
        <p:spPr>
          <a:xfrm>
            <a:off x="16334629" y="2255884"/>
            <a:ext cx="7562678" cy="8508262"/>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7" name="TextBox 6">
            <a:extLst>
              <a:ext uri="{FF2B5EF4-FFF2-40B4-BE49-F238E27FC236}">
                <a16:creationId xmlns:a16="http://schemas.microsoft.com/office/drawing/2014/main" id="{8AF63324-D776-19AF-A874-FAA61615FF71}"/>
              </a:ext>
            </a:extLst>
          </p:cNvPr>
          <p:cNvSpPr txBox="1"/>
          <p:nvPr/>
        </p:nvSpPr>
        <p:spPr>
          <a:xfrm>
            <a:off x="3919245" y="335387"/>
            <a:ext cx="16517973" cy="1353897"/>
          </a:xfrm>
          <a:prstGeom prst="rect">
            <a:avLst/>
          </a:prstGeom>
          <a:noFill/>
        </p:spPr>
        <p:txBody>
          <a:bodyPr wrap="square" rtlCol="0">
            <a:spAutoFit/>
          </a:bodyPr>
          <a:lstStyle/>
          <a:p>
            <a:pPr algn="ctr" defTabSz="1828343" eaLnBrk="0" fontAlgn="base" hangingPunct="0">
              <a:spcBef>
                <a:spcPct val="0"/>
              </a:spcBef>
              <a:spcAft>
                <a:spcPct val="0"/>
              </a:spcAft>
            </a:pPr>
            <a:r>
              <a:rPr lang="en-GB" altLang="en-US" sz="8198" b="1" dirty="0">
                <a:latin typeface="Oswald" panose="00000500000000000000" pitchFamily="2" charset="0"/>
              </a:rPr>
              <a:t>PILOT PLANT FOR SAF PRODUCTION</a:t>
            </a:r>
            <a:endParaRPr lang="en-US" altLang="en-US" sz="8198" b="1" dirty="0">
              <a:latin typeface="Oswald" panose="00000500000000000000" pitchFamily="2" charset="0"/>
            </a:endParaRPr>
          </a:p>
        </p:txBody>
      </p:sp>
    </p:spTree>
    <p:extLst>
      <p:ext uri="{BB962C8B-B14F-4D97-AF65-F5344CB8AC3E}">
        <p14:creationId xmlns:p14="http://schemas.microsoft.com/office/powerpoint/2010/main" val="1268216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A596E-F3CC-1F06-EECD-5EF465B2376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B4B8E8-23AE-BC91-9C81-156A3B668013}"/>
              </a:ext>
            </a:extLst>
          </p:cNvPr>
          <p:cNvPicPr>
            <a:picLocks noChangeAspect="1"/>
          </p:cNvPicPr>
          <p:nvPr/>
        </p:nvPicPr>
        <p:blipFill>
          <a:blip r:embed="rId3"/>
          <a:stretch>
            <a:fillRect/>
          </a:stretch>
        </p:blipFill>
        <p:spPr>
          <a:xfrm>
            <a:off x="678158" y="1748060"/>
            <a:ext cx="23028665" cy="9006908"/>
          </a:xfrm>
          <a:prstGeom prst="rect">
            <a:avLst/>
          </a:prstGeom>
        </p:spPr>
      </p:pic>
      <p:sp>
        <p:nvSpPr>
          <p:cNvPr id="6" name="מלבן 5">
            <a:extLst>
              <a:ext uri="{FF2B5EF4-FFF2-40B4-BE49-F238E27FC236}">
                <a16:creationId xmlns:a16="http://schemas.microsoft.com/office/drawing/2014/main" id="{EFD3BE02-1D69-6C6D-B0D2-B309218B3027}"/>
              </a:ext>
            </a:extLst>
          </p:cNvPr>
          <p:cNvSpPr/>
          <p:nvPr/>
        </p:nvSpPr>
        <p:spPr>
          <a:xfrm>
            <a:off x="3176" y="10842004"/>
            <a:ext cx="24371302" cy="1321832"/>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pic>
        <p:nvPicPr>
          <p:cNvPr id="2" name="תמונה 1" descr="תמונה שמכילה גרפיקה, לוגו, גופן, עיצוב גרפי&#10;&#10;התיאור נוצר באופן אוטומטי">
            <a:extLst>
              <a:ext uri="{FF2B5EF4-FFF2-40B4-BE49-F238E27FC236}">
                <a16:creationId xmlns:a16="http://schemas.microsoft.com/office/drawing/2014/main" id="{05108F03-5281-AB52-18FF-735AB1F36872}"/>
              </a:ext>
            </a:extLst>
          </p:cNvPr>
          <p:cNvPicPr>
            <a:picLocks noChangeAspect="1"/>
          </p:cNvPicPr>
          <p:nvPr/>
        </p:nvPicPr>
        <p:blipFill rotWithShape="1">
          <a:blip r:embed="rId4">
            <a:extLst>
              <a:ext uri="{28A0092B-C50C-407E-A947-70E740481C1C}">
                <a14:useLocalDpi xmlns:a14="http://schemas.microsoft.com/office/drawing/2010/main" val="0"/>
              </a:ext>
            </a:extLst>
          </a:blip>
          <a:srcRect l="31080" t="34179" r="31966" b="30910"/>
          <a:stretch/>
        </p:blipFill>
        <p:spPr>
          <a:xfrm>
            <a:off x="-513674" y="11021431"/>
            <a:ext cx="5912812" cy="3142042"/>
          </a:xfrm>
          <a:prstGeom prst="rect">
            <a:avLst/>
          </a:prstGeom>
        </p:spPr>
      </p:pic>
      <p:sp>
        <p:nvSpPr>
          <p:cNvPr id="4" name="מלבן 5">
            <a:extLst>
              <a:ext uri="{FF2B5EF4-FFF2-40B4-BE49-F238E27FC236}">
                <a16:creationId xmlns:a16="http://schemas.microsoft.com/office/drawing/2014/main" id="{1C6C202B-67AF-2792-17B9-7869B501D060}"/>
              </a:ext>
            </a:extLst>
          </p:cNvPr>
          <p:cNvSpPr/>
          <p:nvPr/>
        </p:nvSpPr>
        <p:spPr>
          <a:xfrm>
            <a:off x="-7417" y="0"/>
            <a:ext cx="24371302" cy="2094226"/>
          </a:xfrm>
          <a:prstGeom prst="rect">
            <a:avLst/>
          </a:prstGeom>
          <a:solidFill>
            <a:srgbClr val="00D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3599"/>
          </a:p>
        </p:txBody>
      </p:sp>
      <p:sp>
        <p:nvSpPr>
          <p:cNvPr id="5" name="TextBox 4">
            <a:extLst>
              <a:ext uri="{FF2B5EF4-FFF2-40B4-BE49-F238E27FC236}">
                <a16:creationId xmlns:a16="http://schemas.microsoft.com/office/drawing/2014/main" id="{48FCD9CA-F67C-A0F6-07FE-123A06F2C6AB}"/>
              </a:ext>
            </a:extLst>
          </p:cNvPr>
          <p:cNvSpPr txBox="1"/>
          <p:nvPr/>
        </p:nvSpPr>
        <p:spPr>
          <a:xfrm>
            <a:off x="8744632" y="335388"/>
            <a:ext cx="6867199" cy="1353897"/>
          </a:xfrm>
          <a:prstGeom prst="rect">
            <a:avLst/>
          </a:prstGeom>
          <a:noFill/>
        </p:spPr>
        <p:txBody>
          <a:bodyPr wrap="square" rtlCol="0">
            <a:spAutoFit/>
          </a:bodyPr>
          <a:lstStyle/>
          <a:p>
            <a:pPr defTabSz="1828343" eaLnBrk="0" fontAlgn="base" hangingPunct="0">
              <a:spcBef>
                <a:spcPct val="0"/>
              </a:spcBef>
              <a:spcAft>
                <a:spcPct val="0"/>
              </a:spcAft>
            </a:pPr>
            <a:r>
              <a:rPr lang="en-GB" altLang="en-US" sz="8198" b="1" dirty="0">
                <a:latin typeface="Oswald" panose="00000500000000000000" pitchFamily="2" charset="0"/>
              </a:rPr>
              <a:t>NGV ROADMAP</a:t>
            </a:r>
            <a:endParaRPr lang="en-US" altLang="en-US" sz="8198" b="1" dirty="0">
              <a:latin typeface="Oswald" panose="00000500000000000000" pitchFamily="2" charset="0"/>
            </a:endParaRPr>
          </a:p>
        </p:txBody>
      </p:sp>
      <p:sp>
        <p:nvSpPr>
          <p:cNvPr id="12" name="TextBox 11">
            <a:extLst>
              <a:ext uri="{FF2B5EF4-FFF2-40B4-BE49-F238E27FC236}">
                <a16:creationId xmlns:a16="http://schemas.microsoft.com/office/drawing/2014/main" id="{1C9FFC59-7B16-D155-BD41-B855F66B200E}"/>
              </a:ext>
            </a:extLst>
          </p:cNvPr>
          <p:cNvSpPr txBox="1"/>
          <p:nvPr/>
        </p:nvSpPr>
        <p:spPr>
          <a:xfrm>
            <a:off x="21702395" y="12592328"/>
            <a:ext cx="2704587" cy="707886"/>
          </a:xfrm>
          <a:prstGeom prst="rect">
            <a:avLst/>
          </a:prstGeom>
          <a:noFill/>
        </p:spPr>
        <p:txBody>
          <a:bodyPr wrap="none" rtlCol="0">
            <a:spAutoFit/>
          </a:bodyPr>
          <a:lstStyle/>
          <a:p>
            <a:r>
              <a:rPr lang="it-IT" sz="4000" b="1" dirty="0">
                <a:latin typeface="Oswald" panose="00000500000000000000" pitchFamily="2" charset="0"/>
              </a:rPr>
              <a:t>INTRO DECK</a:t>
            </a:r>
            <a:endParaRPr lang="en-GB" sz="4000" b="1" dirty="0">
              <a:latin typeface="Oswald" panose="00000500000000000000" pitchFamily="2" charset="0"/>
            </a:endParaRPr>
          </a:p>
        </p:txBody>
      </p:sp>
    </p:spTree>
    <p:extLst>
      <p:ext uri="{BB962C8B-B14F-4D97-AF65-F5344CB8AC3E}">
        <p14:creationId xmlns:p14="http://schemas.microsoft.com/office/powerpoint/2010/main" val="4045626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52776-7B33-1AFE-A2CE-38BF6342A07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6CD1CE4-D374-B39E-8F86-1D25D712C40A}"/>
              </a:ext>
            </a:extLst>
          </p:cNvPr>
          <p:cNvPicPr>
            <a:picLocks noChangeAspect="1"/>
          </p:cNvPicPr>
          <p:nvPr/>
        </p:nvPicPr>
        <p:blipFill>
          <a:blip r:embed="rId2"/>
          <a:srcRect l="11474" t="11296" r="11146" b="11296"/>
          <a:stretch/>
        </p:blipFill>
        <p:spPr>
          <a:xfrm>
            <a:off x="0" y="1787"/>
            <a:ext cx="24377650" cy="13717221"/>
          </a:xfrm>
          <a:prstGeom prst="rect">
            <a:avLst/>
          </a:prstGeom>
        </p:spPr>
      </p:pic>
    </p:spTree>
    <p:extLst>
      <p:ext uri="{BB962C8B-B14F-4D97-AF65-F5344CB8AC3E}">
        <p14:creationId xmlns:p14="http://schemas.microsoft.com/office/powerpoint/2010/main" val="1443129570"/>
      </p:ext>
    </p:extLst>
  </p:cSld>
  <p:clrMapOvr>
    <a:masterClrMapping/>
  </p:clrMapOvr>
</p:sld>
</file>

<file path=ppt/theme/theme1.xml><?xml version="1.0" encoding="utf-8"?>
<a:theme xmlns:a="http://schemas.openxmlformats.org/drawingml/2006/main" name="1_Office Theme">
  <a:themeElements>
    <a:clrScheme name="Benutzerdefiniert 302">
      <a:dk1>
        <a:srgbClr val="464646"/>
      </a:dk1>
      <a:lt1>
        <a:srgbClr val="F8F8F8"/>
      </a:lt1>
      <a:dk2>
        <a:srgbClr val="44546A"/>
      </a:dk2>
      <a:lt2>
        <a:srgbClr val="E7E6E6"/>
      </a:lt2>
      <a:accent1>
        <a:srgbClr val="00B0F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עיצוב מותאם אישית">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יצוב מותאם אישית">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עיצוב מותאם אישית">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עיצוב מותאם אישית">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עיצוב מותאם אישית">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howeet theme">
  <a:themeElements>
    <a:clrScheme name="6">
      <a:dk1>
        <a:srgbClr val="95A5A6"/>
      </a:dk1>
      <a:lt1>
        <a:sysClr val="window" lastClr="FFFFFF"/>
      </a:lt1>
      <a:dk2>
        <a:srgbClr val="2C3E50"/>
      </a:dk2>
      <a:lt2>
        <a:srgbClr val="F2F2F2"/>
      </a:lt2>
      <a:accent1>
        <a:srgbClr val="2980B9"/>
      </a:accent1>
      <a:accent2>
        <a:srgbClr val="16A085"/>
      </a:accent2>
      <a:accent3>
        <a:srgbClr val="9BBB59"/>
      </a:accent3>
      <a:accent4>
        <a:srgbClr val="F39C12"/>
      </a:accent4>
      <a:accent5>
        <a:srgbClr val="C0392B"/>
      </a:accent5>
      <a:accent6>
        <a:srgbClr val="4B2C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16571</TotalTime>
  <Words>924</Words>
  <Application>Microsoft Office PowerPoint</Application>
  <PresentationFormat>Custom</PresentationFormat>
  <Paragraphs>139</Paragraphs>
  <Slides>14</Slides>
  <Notes>6</Notes>
  <HiddenSlides>0</HiddenSlides>
  <MMClips>0</MMClips>
  <ScaleCrop>false</ScaleCrop>
  <HeadingPairs>
    <vt:vector size="6" baseType="variant">
      <vt:variant>
        <vt:lpstr>Fonts Used</vt:lpstr>
      </vt:variant>
      <vt:variant>
        <vt:i4>10</vt:i4>
      </vt:variant>
      <vt:variant>
        <vt:lpstr>Theme</vt:lpstr>
      </vt:variant>
      <vt:variant>
        <vt:i4>9</vt:i4>
      </vt:variant>
      <vt:variant>
        <vt:lpstr>Slide Titles</vt:lpstr>
      </vt:variant>
      <vt:variant>
        <vt:i4>14</vt:i4>
      </vt:variant>
    </vt:vector>
  </HeadingPairs>
  <TitlesOfParts>
    <vt:vector size="33" baseType="lpstr">
      <vt:lpstr>Aptos</vt:lpstr>
      <vt:lpstr>Aptos Display</vt:lpstr>
      <vt:lpstr>Arial</vt:lpstr>
      <vt:lpstr>Calibri</vt:lpstr>
      <vt:lpstr>Calibri Light</vt:lpstr>
      <vt:lpstr>Courier New</vt:lpstr>
      <vt:lpstr>Open Sans</vt:lpstr>
      <vt:lpstr>Oswald</vt:lpstr>
      <vt:lpstr>Oswald Bold</vt:lpstr>
      <vt:lpstr>Symbol</vt:lpstr>
      <vt:lpstr>1_Office Theme</vt:lpstr>
      <vt:lpstr>4_עיצוב מותאם אישית</vt:lpstr>
      <vt:lpstr>עיצוב מותאם אישית</vt:lpstr>
      <vt:lpstr>1_עיצוב מותאם אישית</vt:lpstr>
      <vt:lpstr>2_עיצוב מותאם אישית</vt:lpstr>
      <vt:lpstr>3_עיצוב מותאם אישית</vt:lpstr>
      <vt:lpstr>Showeet theme</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You Exec (https://youexec.com/plus)</Manager>
  <Company>You Exec (https://youexec.com/plus)</Company>
  <LinksUpToDate>false</LinksUpToDate>
  <SharedDoc>false</SharedDoc>
  <HyperlinkBase>You Exec (https://youexec.com/plus)</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Ultimate Pitch Deck 2019</dc:title>
  <dc:subject>Ultimate pitch Deck 2019</dc:subject>
  <dc:creator>You Exec (https://youexec.com/plus)</dc:creator>
  <cp:keywords>You Exec (https:/youexec.com/plus)</cp:keywords>
  <dc:description>You Exec (https://youexec.com/plus)</dc:description>
  <cp:lastModifiedBy>O Tshesly</cp:lastModifiedBy>
  <cp:revision>1552</cp:revision>
  <cp:lastPrinted>2019-06-28T22:19:48Z</cp:lastPrinted>
  <dcterms:created xsi:type="dcterms:W3CDTF">2016-03-24T21:47:09Z</dcterms:created>
  <dcterms:modified xsi:type="dcterms:W3CDTF">2025-02-16T15:00:19Z</dcterms:modified>
  <cp:category>You Exec (https://youexec.com/plus)</cp:category>
</cp:coreProperties>
</file>