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3086" r:id="rId3"/>
    <p:sldId id="3084" r:id="rId4"/>
    <p:sldId id="3085" r:id="rId5"/>
    <p:sldId id="3088" r:id="rId6"/>
    <p:sldId id="3087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DE6E9A-55E4-447D-BED9-37C8F39ED637}" v="13" dt="2025-02-28T14:56:30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58" autoAdjust="0"/>
    <p:restoredTop sz="94624"/>
  </p:normalViewPr>
  <p:slideViewPr>
    <p:cSldViewPr snapToGrid="0" snapToObjects="1">
      <p:cViewPr varScale="1">
        <p:scale>
          <a:sx n="70" d="100"/>
          <a:sy n="70" d="100"/>
        </p:scale>
        <p:origin x="5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Morris - Innovate UK UKRI" userId="29462955-9090-48a5-8007-758ef4e596ea" providerId="ADAL" clId="{227E5A3F-F867-49C4-B54C-543F00398304}"/>
    <pc:docChg chg="modSld">
      <pc:chgData name="Ben Morris - Innovate UK UKRI" userId="29462955-9090-48a5-8007-758ef4e596ea" providerId="ADAL" clId="{227E5A3F-F867-49C4-B54C-543F00398304}" dt="2024-09-30T07:30:58.796" v="32" actId="1076"/>
      <pc:docMkLst>
        <pc:docMk/>
      </pc:docMkLst>
      <pc:sldChg chg="addSp modSp mod">
        <pc:chgData name="Ben Morris - Innovate UK UKRI" userId="29462955-9090-48a5-8007-758ef4e596ea" providerId="ADAL" clId="{227E5A3F-F867-49C4-B54C-543F00398304}" dt="2024-09-30T07:30:58.796" v="32" actId="1076"/>
        <pc:sldMkLst>
          <pc:docMk/>
          <pc:sldMk cId="3769839430" sldId="275"/>
        </pc:sldMkLst>
      </pc:sldChg>
      <pc:sldChg chg="modSp mod">
        <pc:chgData name="Ben Morris - Innovate UK UKRI" userId="29462955-9090-48a5-8007-758ef4e596ea" providerId="ADAL" clId="{227E5A3F-F867-49C4-B54C-543F00398304}" dt="2024-09-30T07:28:09.384" v="24" actId="20577"/>
        <pc:sldMkLst>
          <pc:docMk/>
          <pc:sldMk cId="541602517" sldId="3085"/>
        </pc:sldMkLst>
      </pc:sldChg>
      <pc:sldChg chg="modSp mod">
        <pc:chgData name="Ben Morris - Innovate UK UKRI" userId="29462955-9090-48a5-8007-758ef4e596ea" providerId="ADAL" clId="{227E5A3F-F867-49C4-B54C-543F00398304}" dt="2024-09-30T07:14:03.519" v="2" actId="20577"/>
        <pc:sldMkLst>
          <pc:docMk/>
          <pc:sldMk cId="623537088" sldId="3086"/>
        </pc:sldMkLst>
      </pc:sldChg>
    </pc:docChg>
  </pc:docChgLst>
  <pc:docChgLst>
    <pc:chgData name="Ben Morris - Innovate UK UKRI" userId="29462955-9090-48a5-8007-758ef4e596ea" providerId="ADAL" clId="{D0DE6E9A-55E4-447D-BED9-37C8F39ED637}"/>
    <pc:docChg chg="custSel addSld modSld">
      <pc:chgData name="Ben Morris - Innovate UK UKRI" userId="29462955-9090-48a5-8007-758ef4e596ea" providerId="ADAL" clId="{D0DE6E9A-55E4-447D-BED9-37C8F39ED637}" dt="2025-02-28T16:06:11.613" v="1135" actId="20577"/>
      <pc:docMkLst>
        <pc:docMk/>
      </pc:docMkLst>
      <pc:sldChg chg="addSp modSp mod">
        <pc:chgData name="Ben Morris - Innovate UK UKRI" userId="29462955-9090-48a5-8007-758ef4e596ea" providerId="ADAL" clId="{D0DE6E9A-55E4-447D-BED9-37C8F39ED637}" dt="2025-02-28T15:17:45.949" v="918" actId="1076"/>
        <pc:sldMkLst>
          <pc:docMk/>
          <pc:sldMk cId="310954156" sldId="257"/>
        </pc:sldMkLst>
        <pc:spChg chg="mod">
          <ac:chgData name="Ben Morris - Innovate UK UKRI" userId="29462955-9090-48a5-8007-758ef4e596ea" providerId="ADAL" clId="{D0DE6E9A-55E4-447D-BED9-37C8F39ED637}" dt="2025-02-28T15:17:45.949" v="918" actId="1076"/>
          <ac:spMkLst>
            <pc:docMk/>
            <pc:sldMk cId="310954156" sldId="257"/>
            <ac:spMk id="3" creationId="{78DB0FE0-A4AF-D848-8925-91A37993D74D}"/>
          </ac:spMkLst>
        </pc:spChg>
        <pc:picChg chg="add mod">
          <ac:chgData name="Ben Morris - Innovate UK UKRI" userId="29462955-9090-48a5-8007-758ef4e596ea" providerId="ADAL" clId="{D0DE6E9A-55E4-447D-BED9-37C8F39ED637}" dt="2025-02-28T15:17:44.157" v="917" actId="14100"/>
          <ac:picMkLst>
            <pc:docMk/>
            <pc:sldMk cId="310954156" sldId="257"/>
            <ac:picMk id="2" creationId="{EB98C8EA-E1A9-46C5-792E-1C6397F620C2}"/>
          </ac:picMkLst>
        </pc:picChg>
      </pc:sldChg>
      <pc:sldChg chg="addSp modSp mod">
        <pc:chgData name="Ben Morris - Innovate UK UKRI" userId="29462955-9090-48a5-8007-758ef4e596ea" providerId="ADAL" clId="{D0DE6E9A-55E4-447D-BED9-37C8F39ED637}" dt="2025-02-28T14:56:56.735" v="913" actId="1076"/>
        <pc:sldMkLst>
          <pc:docMk/>
          <pc:sldMk cId="3769839430" sldId="275"/>
        </pc:sldMkLst>
        <pc:picChg chg="add mod">
          <ac:chgData name="Ben Morris - Innovate UK UKRI" userId="29462955-9090-48a5-8007-758ef4e596ea" providerId="ADAL" clId="{D0DE6E9A-55E4-447D-BED9-37C8F39ED637}" dt="2025-02-28T14:56:56.735" v="913" actId="1076"/>
          <ac:picMkLst>
            <pc:docMk/>
            <pc:sldMk cId="3769839430" sldId="275"/>
            <ac:picMk id="3" creationId="{1A61DE14-D9EA-0A3D-1EC5-C5BB8B9AD039}"/>
          </ac:picMkLst>
        </pc:picChg>
        <pc:picChg chg="mod">
          <ac:chgData name="Ben Morris - Innovate UK UKRI" userId="29462955-9090-48a5-8007-758ef4e596ea" providerId="ADAL" clId="{D0DE6E9A-55E4-447D-BED9-37C8F39ED637}" dt="2025-02-28T14:56:52.072" v="912" actId="1076"/>
          <ac:picMkLst>
            <pc:docMk/>
            <pc:sldMk cId="3769839430" sldId="275"/>
            <ac:picMk id="4" creationId="{57EF34AC-BFC2-FC7F-8567-D77660795EE1}"/>
          </ac:picMkLst>
        </pc:picChg>
      </pc:sldChg>
      <pc:sldChg chg="modSp mod">
        <pc:chgData name="Ben Morris - Innovate UK UKRI" userId="29462955-9090-48a5-8007-758ef4e596ea" providerId="ADAL" clId="{D0DE6E9A-55E4-447D-BED9-37C8F39ED637}" dt="2025-02-28T14:46:28.935" v="637" actId="6549"/>
        <pc:sldMkLst>
          <pc:docMk/>
          <pc:sldMk cId="3559622447" sldId="3084"/>
        </pc:sldMkLst>
        <pc:spChg chg="mod">
          <ac:chgData name="Ben Morris - Innovate UK UKRI" userId="29462955-9090-48a5-8007-758ef4e596ea" providerId="ADAL" clId="{D0DE6E9A-55E4-447D-BED9-37C8F39ED637}" dt="2025-02-28T14:46:28.935" v="637" actId="6549"/>
          <ac:spMkLst>
            <pc:docMk/>
            <pc:sldMk cId="3559622447" sldId="3084"/>
            <ac:spMk id="3" creationId="{00000000-0000-0000-0000-000000000000}"/>
          </ac:spMkLst>
        </pc:spChg>
      </pc:sldChg>
      <pc:sldChg chg="modSp mod">
        <pc:chgData name="Ben Morris - Innovate UK UKRI" userId="29462955-9090-48a5-8007-758ef4e596ea" providerId="ADAL" clId="{D0DE6E9A-55E4-447D-BED9-37C8F39ED637}" dt="2025-02-28T14:51:19.285" v="684" actId="20577"/>
        <pc:sldMkLst>
          <pc:docMk/>
          <pc:sldMk cId="541602517" sldId="3085"/>
        </pc:sldMkLst>
        <pc:spChg chg="mod">
          <ac:chgData name="Ben Morris - Innovate UK UKRI" userId="29462955-9090-48a5-8007-758ef4e596ea" providerId="ADAL" clId="{D0DE6E9A-55E4-447D-BED9-37C8F39ED637}" dt="2025-02-28T14:51:19.285" v="684" actId="20577"/>
          <ac:spMkLst>
            <pc:docMk/>
            <pc:sldMk cId="541602517" sldId="3085"/>
            <ac:spMk id="3" creationId="{00000000-0000-0000-0000-000000000000}"/>
          </ac:spMkLst>
        </pc:spChg>
      </pc:sldChg>
      <pc:sldChg chg="modSp mod">
        <pc:chgData name="Ben Morris - Innovate UK UKRI" userId="29462955-9090-48a5-8007-758ef4e596ea" providerId="ADAL" clId="{D0DE6E9A-55E4-447D-BED9-37C8F39ED637}" dt="2025-02-28T14:00:59.785" v="34" actId="20577"/>
        <pc:sldMkLst>
          <pc:docMk/>
          <pc:sldMk cId="623537088" sldId="3086"/>
        </pc:sldMkLst>
        <pc:spChg chg="mod">
          <ac:chgData name="Ben Morris - Innovate UK UKRI" userId="29462955-9090-48a5-8007-758ef4e596ea" providerId="ADAL" clId="{D0DE6E9A-55E4-447D-BED9-37C8F39ED637}" dt="2025-02-28T14:00:59.785" v="34" actId="20577"/>
          <ac:spMkLst>
            <pc:docMk/>
            <pc:sldMk cId="623537088" sldId="3086"/>
            <ac:spMk id="5" creationId="{5D4F6BEC-35A8-4822-A3BC-8FA7296C38B0}"/>
          </ac:spMkLst>
        </pc:spChg>
      </pc:sldChg>
      <pc:sldChg chg="addSp delSp modSp new mod modClrScheme chgLayout">
        <pc:chgData name="Ben Morris - Innovate UK UKRI" userId="29462955-9090-48a5-8007-758ef4e596ea" providerId="ADAL" clId="{D0DE6E9A-55E4-447D-BED9-37C8F39ED637}" dt="2025-02-28T14:32:29.807" v="44" actId="1076"/>
        <pc:sldMkLst>
          <pc:docMk/>
          <pc:sldMk cId="1080630261" sldId="3087"/>
        </pc:sldMkLst>
        <pc:spChg chg="add mod">
          <ac:chgData name="Ben Morris - Innovate UK UKRI" userId="29462955-9090-48a5-8007-758ef4e596ea" providerId="ADAL" clId="{D0DE6E9A-55E4-447D-BED9-37C8F39ED637}" dt="2025-02-21T15:56:08.032" v="32" actId="20577"/>
          <ac:spMkLst>
            <pc:docMk/>
            <pc:sldMk cId="1080630261" sldId="3087"/>
            <ac:spMk id="5" creationId="{0BEE98AC-EAAD-6303-DB03-C0F046B4D936}"/>
          </ac:spMkLst>
        </pc:spChg>
        <pc:picChg chg="add mod">
          <ac:chgData name="Ben Morris - Innovate UK UKRI" userId="29462955-9090-48a5-8007-758ef4e596ea" providerId="ADAL" clId="{D0DE6E9A-55E4-447D-BED9-37C8F39ED637}" dt="2025-02-28T14:32:29.807" v="44" actId="1076"/>
          <ac:picMkLst>
            <pc:docMk/>
            <pc:sldMk cId="1080630261" sldId="3087"/>
            <ac:picMk id="1026" creationId="{DD65B0AF-4C67-F0DB-9DDD-26A84410458E}"/>
          </ac:picMkLst>
        </pc:picChg>
      </pc:sldChg>
      <pc:sldChg chg="addSp delSp modSp add mod">
        <pc:chgData name="Ben Morris - Innovate UK UKRI" userId="29462955-9090-48a5-8007-758ef4e596ea" providerId="ADAL" clId="{D0DE6E9A-55E4-447D-BED9-37C8F39ED637}" dt="2025-02-28T16:06:11.613" v="1135" actId="20577"/>
        <pc:sldMkLst>
          <pc:docMk/>
          <pc:sldMk cId="3466863831" sldId="3088"/>
        </pc:sldMkLst>
        <pc:spChg chg="add mod">
          <ac:chgData name="Ben Morris - Innovate UK UKRI" userId="29462955-9090-48a5-8007-758ef4e596ea" providerId="ADAL" clId="{D0DE6E9A-55E4-447D-BED9-37C8F39ED637}" dt="2025-02-28T16:06:11.613" v="1135" actId="20577"/>
          <ac:spMkLst>
            <pc:docMk/>
            <pc:sldMk cId="3466863831" sldId="3088"/>
            <ac:spMk id="2" creationId="{DE5A55B0-D786-34CC-D571-CC72A7FF0B76}"/>
          </ac:spMkLst>
        </pc:spChg>
        <pc:spChg chg="del mod">
          <ac:chgData name="Ben Morris - Innovate UK UKRI" userId="29462955-9090-48a5-8007-758ef4e596ea" providerId="ADAL" clId="{D0DE6E9A-55E4-447D-BED9-37C8F39ED637}" dt="2025-02-28T14:34:16.769" v="54" actId="478"/>
          <ac:spMkLst>
            <pc:docMk/>
            <pc:sldMk cId="3466863831" sldId="3088"/>
            <ac:spMk id="3" creationId="{623F811D-E5BB-5732-7667-55014594F958}"/>
          </ac:spMkLst>
        </pc:spChg>
        <pc:spChg chg="mod">
          <ac:chgData name="Ben Morris - Innovate UK UKRI" userId="29462955-9090-48a5-8007-758ef4e596ea" providerId="ADAL" clId="{D0DE6E9A-55E4-447D-BED9-37C8F39ED637}" dt="2025-02-28T14:34:00.535" v="52" actId="20577"/>
          <ac:spMkLst>
            <pc:docMk/>
            <pc:sldMk cId="3466863831" sldId="3088"/>
            <ac:spMk id="7" creationId="{CD34E3CB-994F-1DEA-E763-E54FE92E4A6A}"/>
          </ac:spMkLst>
        </pc:spChg>
      </pc:sldChg>
    </pc:docChg>
  </pc:docChgLst>
  <pc:docChgLst>
    <pc:chgData name="Ben Morris - Innovate UK UKRI" userId="29462955-9090-48a5-8007-758ef4e596ea" providerId="ADAL" clId="{AD9EDF93-5D68-4822-B64A-E82C3B39F9D3}"/>
    <pc:docChg chg="custSel modSld">
      <pc:chgData name="Ben Morris - Innovate UK UKRI" userId="29462955-9090-48a5-8007-758ef4e596ea" providerId="ADAL" clId="{AD9EDF93-5D68-4822-B64A-E82C3B39F9D3}" dt="2024-11-08T13:59:45.997" v="27" actId="1076"/>
      <pc:docMkLst>
        <pc:docMk/>
      </pc:docMkLst>
      <pc:sldChg chg="delSp modSp mod">
        <pc:chgData name="Ben Morris - Innovate UK UKRI" userId="29462955-9090-48a5-8007-758ef4e596ea" providerId="ADAL" clId="{AD9EDF93-5D68-4822-B64A-E82C3B39F9D3}" dt="2024-11-08T13:59:45.997" v="27" actId="1076"/>
        <pc:sldMkLst>
          <pc:docMk/>
          <pc:sldMk cId="3769839430" sldId="275"/>
        </pc:sldMkLst>
      </pc:sldChg>
    </pc:docChg>
  </pc:docChgLst>
  <pc:docChgLst>
    <pc:chgData name="Teresa Sarametta Arumardi - Innovate UK UKRI" userId="6b6df721-92fc-4649-8419-fc5c716ec09f" providerId="ADAL" clId="{2BABED70-1D3E-4174-8262-19FA5360AC57}"/>
    <pc:docChg chg="modSld">
      <pc:chgData name="Teresa Sarametta Arumardi - Innovate UK UKRI" userId="6b6df721-92fc-4649-8419-fc5c716ec09f" providerId="ADAL" clId="{2BABED70-1D3E-4174-8262-19FA5360AC57}" dt="2024-03-14T12:04:55.074" v="30" actId="20577"/>
      <pc:docMkLst>
        <pc:docMk/>
      </pc:docMkLst>
      <pc:sldChg chg="modSp mod">
        <pc:chgData name="Teresa Sarametta Arumardi - Innovate UK UKRI" userId="6b6df721-92fc-4649-8419-fc5c716ec09f" providerId="ADAL" clId="{2BABED70-1D3E-4174-8262-19FA5360AC57}" dt="2024-03-14T12:04:55.074" v="30" actId="20577"/>
        <pc:sldMkLst>
          <pc:docMk/>
          <pc:sldMk cId="3769839430" sldId="275"/>
        </pc:sldMkLst>
      </pc:sldChg>
    </pc:docChg>
  </pc:docChgLst>
  <pc:docChgLst>
    <pc:chgData name="Ben Morris - Innovate UK UKRI" userId="29462955-9090-48a5-8007-758ef4e596ea" providerId="ADAL" clId="{2D00AD4F-0FD0-49CC-A6F0-EA29FF3A61FF}"/>
    <pc:docChg chg="custSel modSld">
      <pc:chgData name="Ben Morris - Innovate UK UKRI" userId="29462955-9090-48a5-8007-758ef4e596ea" providerId="ADAL" clId="{2D00AD4F-0FD0-49CC-A6F0-EA29FF3A61FF}" dt="2023-08-15T09:23:35.233" v="3" actId="20577"/>
      <pc:docMkLst>
        <pc:docMk/>
      </pc:docMkLst>
      <pc:sldChg chg="delSp mod">
        <pc:chgData name="Ben Morris - Innovate UK UKRI" userId="29462955-9090-48a5-8007-758ef4e596ea" providerId="ADAL" clId="{2D00AD4F-0FD0-49CC-A6F0-EA29FF3A61FF}" dt="2023-08-15T09:23:25.177" v="0" actId="478"/>
        <pc:sldMkLst>
          <pc:docMk/>
          <pc:sldMk cId="3769839430" sldId="275"/>
        </pc:sldMkLst>
      </pc:sldChg>
      <pc:sldChg chg="modSp mod">
        <pc:chgData name="Ben Morris - Innovate UK UKRI" userId="29462955-9090-48a5-8007-758ef4e596ea" providerId="ADAL" clId="{2D00AD4F-0FD0-49CC-A6F0-EA29FF3A61FF}" dt="2023-08-15T09:23:35.233" v="3" actId="20577"/>
        <pc:sldMkLst>
          <pc:docMk/>
          <pc:sldMk cId="3559622447" sldId="3084"/>
        </pc:sldMkLst>
      </pc:sldChg>
    </pc:docChg>
  </pc:docChgLst>
  <pc:docChgLst>
    <pc:chgData name="Ben Morris - Innovate UK UKRI" userId="29462955-9090-48a5-8007-758ef4e596ea" providerId="ADAL" clId="{88141FEE-E6B9-45B9-889F-84609EB66087}"/>
    <pc:docChg chg="modSld">
      <pc:chgData name="Ben Morris - Innovate UK UKRI" userId="29462955-9090-48a5-8007-758ef4e596ea" providerId="ADAL" clId="{88141FEE-E6B9-45B9-889F-84609EB66087}" dt="2023-01-20T15:44:29.986" v="14" actId="5793"/>
      <pc:docMkLst>
        <pc:docMk/>
      </pc:docMkLst>
      <pc:sldChg chg="modSp mod">
        <pc:chgData name="Ben Morris - Innovate UK UKRI" userId="29462955-9090-48a5-8007-758ef4e596ea" providerId="ADAL" clId="{88141FEE-E6B9-45B9-889F-84609EB66087}" dt="2023-01-20T15:44:16.087" v="11" actId="20577"/>
        <pc:sldMkLst>
          <pc:docMk/>
          <pc:sldMk cId="310954156" sldId="257"/>
        </pc:sldMkLst>
      </pc:sldChg>
      <pc:sldChg chg="modSp mod">
        <pc:chgData name="Ben Morris - Innovate UK UKRI" userId="29462955-9090-48a5-8007-758ef4e596ea" providerId="ADAL" clId="{88141FEE-E6B9-45B9-889F-84609EB66087}" dt="2023-01-20T15:44:29.986" v="14" actId="5793"/>
        <pc:sldMkLst>
          <pc:docMk/>
          <pc:sldMk cId="3559622447" sldId="30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3553C-96AC-EC4D-9105-9101BA866FB9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8313D-034E-A246-9838-26209C79B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93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2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02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7DF8-C423-FF4E-88A6-59F4DE313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0DDFD-6023-3442-AD0D-0F3BA6E33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F8843-3E38-D242-B31D-2CAD6BD9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F0429-5A21-6249-B6C5-F5D8637F2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FA800-9E06-E043-BF6D-C1E81AE2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507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AB10-28B2-4B47-BB4A-58D783A8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C37CC-E945-3543-AE60-7F110E169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51381-1CD4-5845-AD84-BAAEDA22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9B4D9-6C93-9543-AB2D-D43FF4CB1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9FC6F-5836-1941-91F0-2577FFAB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05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8BA1-77B8-DA4A-B7C2-121384398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40FDD-C432-114B-97A4-B04FA4ED0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91403-E837-3C4F-B4AB-A4192718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FC1E5-3814-DF46-AFDA-14293532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4B227-F06F-F74F-9DBF-08CC25E6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95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0F4C-E56E-9448-AEFB-395E4FB6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3CA75-DF3C-0245-A42B-C4CC34033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2A957-0D47-2447-83D5-BEE5126B7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B45EA-D36E-E946-BFD8-D3CC22BE1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B4339-E7FE-DB49-933E-778F7D13F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3BC69-BE9D-6F4A-8FCB-FED5F74D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72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2E80-A950-AD4B-8CCC-D0DC255B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E8B22-F4F5-C54E-86D8-0D8CBDE0D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0E237-363C-D348-A77E-E92EFC294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693B4B-BAB0-C84B-A28E-FC41613CA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58A5A5-D838-C14C-B60F-099CA6839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80BE36-559F-EB40-8DB1-145B8790F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669F4-C474-0349-A91E-C5EC49533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BBE5B6-4F28-CA4D-897F-609CA0DEF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0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91BE-3375-6F4B-A314-C7D73D7D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F9B57-4C62-934C-AB66-CC2C5A0D5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F9E858-DFF1-E642-8E11-A36934DB7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D7019-5E7F-DB4D-BC43-50CB87C70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84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3A9052-C6B3-C441-BAE5-DBF847AD4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3D5829-B833-774F-BA0E-AFA669ACA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D407C-441A-214F-91FB-3AB6E9D4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6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7E80-1FBA-E043-8BC4-DF16C399F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C0F47-CA2F-3844-BEBC-1498EE699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964D3-FE80-D749-912B-F4D372252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20A9B-3F7D-E640-8995-FC91BD7F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0BFEE-9B59-5D48-BEB7-24023D6B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22897-C127-4749-91E5-A8E66C1C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EC821-DE30-394C-9DE8-1478515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16A8C4-EFC8-884D-AC0D-884462F710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F0979-C871-6F42-BDE7-8ED263D85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C1F24-F93C-D54C-B4BE-791E175DA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302A3-BB86-5047-A00B-88AF14EB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4C4D6-0263-154C-B5A9-1738722E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34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C2380-F649-3F4A-A8FF-0171DF988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384CD-895B-2846-AB72-FEDF4EE9E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582A4-AFFD-6744-8333-B9BA9C2C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54959-FDE7-6444-A08D-9856311F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59B86-79D3-034E-A884-2C2F4256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62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1919CF-97A1-E040-BD16-4BDE281C9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A0679F-8A5D-BB4E-9966-E27998931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6054D-6916-764A-B179-443709AB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8B760-0641-744B-8E99-CA6AD9DCF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6EF00-191A-344F-B473-A9DC86F1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748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5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A52C49-EA89-E143-B661-9EACCCB64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69295-5DD3-8D47-9625-214BE677C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95640-F176-D94D-AF4E-E4124604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A9748-9F7F-9348-98EF-B523D3028072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879CC-78D3-8B46-A49D-3480562DA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29CC0-D3E1-1943-930B-96388397F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F0D28-5661-B749-BC17-CD3A018FE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24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ri.org/publications/innovate-uk-action-plan-for-business-innovation-2021-to-202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ssets.publishing.service.gov.uk/government/uploads/system/uploads/attachment_data/file/1009577/uk-innovation-strategy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ri.org/councils/innovate-uk/guidance-for-applicants/#funding-rules" TargetMode="External"/><Relationship Id="rId2" Type="http://schemas.openxmlformats.org/officeDocument/2006/relationships/hyperlink" Target="mailto:support@innovateuk.ukri.or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v.uk/guidance/innovation-apply-for-a-funding-award#funding-rules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urekanpc@iuk.ukri.org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tiff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2644807" y="1958764"/>
            <a:ext cx="831659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EUREKA – </a:t>
            </a:r>
            <a:r>
              <a:rPr lang="en-US" sz="48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Eurogia</a:t>
            </a:r>
            <a:r>
              <a:rPr lang="en-US" sz="48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2030</a:t>
            </a:r>
          </a:p>
          <a:p>
            <a:r>
              <a:rPr lang="en-US" sz="48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Scope &amp; Eligibility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61681C-E70E-704D-BF01-E5E6BA958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9" y="412403"/>
            <a:ext cx="3051993" cy="978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1C3E0B-B2D7-8D4D-BAA6-6ED51BC42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5470"/>
          <a:stretch/>
        </p:blipFill>
        <p:spPr>
          <a:xfrm>
            <a:off x="-41542" y="4489253"/>
            <a:ext cx="12192000" cy="2368747"/>
          </a:xfrm>
          <a:prstGeom prst="rect">
            <a:avLst/>
          </a:prstGeom>
        </p:spPr>
      </p:pic>
      <p:pic>
        <p:nvPicPr>
          <p:cNvPr id="2" name="object 5">
            <a:extLst>
              <a:ext uri="{FF2B5EF4-FFF2-40B4-BE49-F238E27FC236}">
                <a16:creationId xmlns:a16="http://schemas.microsoft.com/office/drawing/2014/main" id="{EB98C8EA-E1A9-46C5-792E-1C6397F620C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1804" y="507090"/>
            <a:ext cx="2350082" cy="88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861448-68F2-41EC-9665-A666F1E7D671}"/>
              </a:ext>
            </a:extLst>
          </p:cNvPr>
          <p:cNvSpPr txBox="1"/>
          <p:nvPr/>
        </p:nvSpPr>
        <p:spPr>
          <a:xfrm>
            <a:off x="333375" y="50113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Scope &amp; Eligibility</a:t>
            </a:r>
            <a:endParaRPr lang="en-US" sz="4400" b="1" spc="-1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1DECF-5A44-41E7-82B7-D0FAA418C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6048295"/>
            <a:ext cx="1846261" cy="5921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F6BEC-35A8-4822-A3BC-8FA7296C38B0}"/>
              </a:ext>
            </a:extLst>
          </p:cNvPr>
          <p:cNvSpPr txBox="1"/>
          <p:nvPr/>
        </p:nvSpPr>
        <p:spPr>
          <a:xfrm>
            <a:off x="333375" y="1481435"/>
            <a:ext cx="106108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Innovate UK is a member country of the Eureka network, the world’s largest public network for international cooperation in R&amp;D&amp;I, present in 48 countries. </a:t>
            </a:r>
          </a:p>
          <a:p>
            <a:endParaRPr lang="en-GB" sz="2000" dirty="0"/>
          </a:p>
          <a:p>
            <a:r>
              <a:rPr lang="en-GB" sz="2000" dirty="0"/>
              <a:t>Innovate UK has always been an active member of Eureka and we see participation in the funding streams, that Eureka provides, as a valuable tool to help UK organisations scale up their approach to international collaboration.</a:t>
            </a:r>
          </a:p>
          <a:p>
            <a:endParaRPr lang="en-GB" sz="2000" dirty="0"/>
          </a:p>
          <a:p>
            <a:r>
              <a:rPr lang="en-GB" sz="2000" dirty="0"/>
              <a:t>The theme of Global Opportunities is one of our key themes set out in our </a:t>
            </a:r>
            <a:r>
              <a:rPr lang="en-GB" sz="2000" dirty="0">
                <a:hlinkClick r:id="rId3"/>
              </a:rPr>
              <a:t>Plan for Action </a:t>
            </a:r>
            <a:r>
              <a:rPr lang="en-GB" sz="2000" dirty="0"/>
              <a:t>and is all about inspiring, involving and investing. Our plan also ties in with the UK’s </a:t>
            </a:r>
            <a:r>
              <a:rPr lang="en-GB" sz="2000" dirty="0">
                <a:hlinkClick r:id="rId4"/>
              </a:rPr>
              <a:t>Innovation Strategy </a:t>
            </a:r>
            <a:r>
              <a:rPr lang="en-GB" sz="2000" dirty="0"/>
              <a:t>as set out by the Department of Business, Energy and Industrial Strategy</a:t>
            </a:r>
          </a:p>
        </p:txBody>
      </p:sp>
    </p:spTree>
    <p:extLst>
      <p:ext uri="{BB962C8B-B14F-4D97-AF65-F5344CB8AC3E}">
        <p14:creationId xmlns:p14="http://schemas.microsoft.com/office/powerpoint/2010/main" val="623537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65" y="925091"/>
            <a:ext cx="10863471" cy="50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900" b="1" dirty="0"/>
              <a:t>Your project</a:t>
            </a:r>
            <a:endParaRPr lang="en-GB" sz="1900" dirty="0"/>
          </a:p>
          <a:p>
            <a:r>
              <a:rPr lang="en-GB" sz="1900" dirty="0"/>
              <a:t>UK applicants can apply for total grant of up to £500,000 for each project.</a:t>
            </a:r>
          </a:p>
          <a:p>
            <a:r>
              <a:rPr lang="en-GB" sz="1900" dirty="0"/>
              <a:t>All types of UK registered organisations can apply for funding.</a:t>
            </a:r>
          </a:p>
          <a:p>
            <a:r>
              <a:rPr lang="en-GB" sz="1900" dirty="0"/>
              <a:t>Your project can:</a:t>
            </a:r>
          </a:p>
          <a:p>
            <a:r>
              <a:rPr lang="en-GB" sz="1900" dirty="0"/>
              <a:t>Earliest start by TBC</a:t>
            </a:r>
          </a:p>
          <a:p>
            <a:r>
              <a:rPr lang="en-GB" sz="1900" dirty="0"/>
              <a:t>Expected duration 12 – 36 months</a:t>
            </a:r>
          </a:p>
          <a:p>
            <a:r>
              <a:rPr lang="en-GB" sz="1900" dirty="0"/>
              <a:t>Your project must be collaborative.</a:t>
            </a:r>
          </a:p>
          <a:p>
            <a:r>
              <a:rPr lang="en-GB" sz="1900" dirty="0"/>
              <a:t>If your project’s duration falls outside of our eligibility criteria, you must provide justification by email to </a:t>
            </a:r>
            <a:r>
              <a:rPr lang="en-GB" sz="1900" dirty="0">
                <a:hlinkClick r:id="rId2"/>
              </a:rPr>
              <a:t>support@innovateuk.ukri.org</a:t>
            </a:r>
            <a:r>
              <a:rPr lang="en-GB" sz="1900" dirty="0"/>
              <a:t> at least 10 working days before the competition closes. We will decide whether to approve your request.</a:t>
            </a:r>
          </a:p>
          <a:p>
            <a:r>
              <a:rPr lang="en-GB" sz="1900" dirty="0">
                <a:hlinkClick r:id="rId3"/>
              </a:rPr>
              <a:t>Further guidance</a:t>
            </a:r>
            <a:endParaRPr lang="en-GB" sz="19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D8B26-AB92-874A-869A-3CD141C0973D}"/>
              </a:ext>
            </a:extLst>
          </p:cNvPr>
          <p:cNvSpPr txBox="1"/>
          <p:nvPr/>
        </p:nvSpPr>
        <p:spPr>
          <a:xfrm>
            <a:off x="187154" y="78698"/>
            <a:ext cx="1196913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Scope &amp; Eligibility</a:t>
            </a:r>
            <a:endParaRPr lang="en-US" sz="4400" b="1" spc="-1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61681C-E70E-704D-BF01-E5E6BA958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65" y="5989587"/>
            <a:ext cx="1928319" cy="61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22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65" y="1097066"/>
            <a:ext cx="10863471" cy="50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/>
              <a:t>Funding</a:t>
            </a:r>
          </a:p>
          <a:p>
            <a:pPr marL="0" indent="0">
              <a:buNone/>
            </a:pPr>
            <a:r>
              <a:rPr lang="en-GB" sz="1900" dirty="0"/>
              <a:t>We have allocated up to £4,000,000 to fund innovation projects in this call.</a:t>
            </a:r>
          </a:p>
          <a:p>
            <a:pPr marL="0" indent="0">
              <a:buNone/>
            </a:pPr>
            <a:r>
              <a:rPr lang="en-GB" sz="1900" dirty="0"/>
              <a:t>For industrial research projects, you could get funding for your eligible project costs of:</a:t>
            </a:r>
          </a:p>
          <a:p>
            <a:r>
              <a:rPr lang="en-GB" sz="1900" dirty="0"/>
              <a:t>up to 70% if you are a small enterprise</a:t>
            </a:r>
          </a:p>
          <a:p>
            <a:r>
              <a:rPr lang="en-GB" sz="1900" dirty="0"/>
              <a:t>up to 60% if you are a medium enterprise</a:t>
            </a:r>
          </a:p>
          <a:p>
            <a:r>
              <a:rPr lang="en-GB" sz="1900" dirty="0"/>
              <a:t>up to 50% if you are a large enterprise</a:t>
            </a:r>
          </a:p>
          <a:p>
            <a:r>
              <a:rPr lang="en-GB" sz="1900" dirty="0"/>
              <a:t>UK registered </a:t>
            </a:r>
            <a:r>
              <a:rPr lang="en-GB" sz="1900" dirty="0">
                <a:hlinkClick r:id="rId2"/>
              </a:rPr>
              <a:t>research organisations</a:t>
            </a:r>
            <a:r>
              <a:rPr lang="en-GB" sz="1900" dirty="0"/>
              <a:t> in your consortium can share up to 30% of the UK total eligible UK business project costs. If your consortium contains more than one UK research organisation, this maximum will be shared between them.</a:t>
            </a:r>
          </a:p>
          <a:p>
            <a:pPr marL="0" indent="0">
              <a:buNone/>
            </a:pPr>
            <a:r>
              <a:rPr lang="en-GB" sz="1900" dirty="0"/>
              <a:t>Of that 30% you could get funding for your eligible project costs of up to:</a:t>
            </a:r>
          </a:p>
          <a:p>
            <a:pPr marL="0" indent="0">
              <a:buNone/>
            </a:pPr>
            <a:r>
              <a:rPr lang="en-GB" sz="1900" dirty="0"/>
              <a:t>80% of full economic costs (FEC) if you are a Je-s registered institution such as an academic.</a:t>
            </a:r>
          </a:p>
          <a:p>
            <a:pPr marL="0" indent="0">
              <a:buNone/>
            </a:pPr>
            <a:r>
              <a:rPr lang="en-GB" sz="1900" dirty="0"/>
              <a:t>Subcontracting is limited to 20% of UK costs.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D8B26-AB92-874A-869A-3CD141C0973D}"/>
              </a:ext>
            </a:extLst>
          </p:cNvPr>
          <p:cNvSpPr txBox="1"/>
          <p:nvPr/>
        </p:nvSpPr>
        <p:spPr>
          <a:xfrm>
            <a:off x="187154" y="78698"/>
            <a:ext cx="1196913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Scope &amp; Eligibility</a:t>
            </a:r>
            <a:endParaRPr lang="en-US" sz="4400" b="1" spc="-1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61681C-E70E-704D-BF01-E5E6BA958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65" y="5980587"/>
            <a:ext cx="1928319" cy="61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0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2C94-EA62-1F2A-6034-B7587CF61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D34E3CB-994F-1DEA-E763-E54FE92E4A6A}"/>
              </a:ext>
            </a:extLst>
          </p:cNvPr>
          <p:cNvSpPr txBox="1"/>
          <p:nvPr/>
        </p:nvSpPr>
        <p:spPr>
          <a:xfrm>
            <a:off x="187154" y="78698"/>
            <a:ext cx="1196913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Process</a:t>
            </a:r>
            <a:endParaRPr lang="en-US" sz="4400" b="1" spc="-1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B88BD0-0892-0DA9-6050-D706487CD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65" y="5980587"/>
            <a:ext cx="1928319" cy="6185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5A55B0-D786-34CC-D571-CC72A7FF0B76}"/>
              </a:ext>
            </a:extLst>
          </p:cNvPr>
          <p:cNvSpPr txBox="1"/>
          <p:nvPr/>
        </p:nvSpPr>
        <p:spPr>
          <a:xfrm>
            <a:off x="664265" y="1259457"/>
            <a:ext cx="94027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Project Outline (PO) or Full Project Proposal (FPP) Application submitted into Call 28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PO evaluated and if recommended submits Full Project Proposal (FPP) into Call 29, which goes through the same process of evaluation as the PO stage.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Innovate UK will hold a consensus meeting for those projects that have been labelled for Calls 27 &amp; 28 and make a decision on those projects we will fund.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Those projects who we will fund will be sent a private link to complete an Innovation Funding Service (IFS) application.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The IFS application is reviewed and moves into project setup (90 days) after which a Grant Offer Letter (GOL) is issued.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UK partners sign the GOL and return it to Innovate UK with the project start date (once consortium is ready to start project activities).</a:t>
            </a:r>
          </a:p>
        </p:txBody>
      </p:sp>
    </p:spTree>
    <p:extLst>
      <p:ext uri="{BB962C8B-B14F-4D97-AF65-F5344CB8AC3E}">
        <p14:creationId xmlns:p14="http://schemas.microsoft.com/office/powerpoint/2010/main" val="346686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EE98AC-EAAD-6303-DB03-C0F046B4D936}"/>
              </a:ext>
            </a:extLst>
          </p:cNvPr>
          <p:cNvSpPr txBox="1"/>
          <p:nvPr/>
        </p:nvSpPr>
        <p:spPr>
          <a:xfrm>
            <a:off x="187154" y="78698"/>
            <a:ext cx="11969134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Scope </a:t>
            </a:r>
            <a:r>
              <a:rPr lang="en-US" sz="44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Eligibility</a:t>
            </a:r>
          </a:p>
          <a:p>
            <a:r>
              <a:rPr lang="en-US" sz="44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Costing 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endParaRPr lang="en-US" sz="4400" b="1" spc="-1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DD65B0AF-4C67-F0DB-9DDD-26A84410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4" y="1690777"/>
            <a:ext cx="8613036" cy="410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63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7BFE5A-7C82-E244-83C3-A634D5C30E22}"/>
              </a:ext>
            </a:extLst>
          </p:cNvPr>
          <p:cNvSpPr/>
          <p:nvPr/>
        </p:nvSpPr>
        <p:spPr>
          <a:xfrm>
            <a:off x="398167" y="2674397"/>
            <a:ext cx="4562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Details:</a:t>
            </a:r>
            <a:endParaRPr lang="en-GB" sz="2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en-GB" sz="2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eurekanpc@iuk.ukri.org</a:t>
            </a:r>
            <a:r>
              <a:rPr lang="en-GB" sz="2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GB" sz="2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54F19-1212-9345-95FF-9D2815FD6E96}"/>
              </a:ext>
            </a:extLst>
          </p:cNvPr>
          <p:cNvSpPr txBox="1"/>
          <p:nvPr/>
        </p:nvSpPr>
        <p:spPr>
          <a:xfrm>
            <a:off x="222866" y="186613"/>
            <a:ext cx="1108681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engagement in EUREKA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CABC8D-7BB7-F446-BA4B-9E8BD07D4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7" y="1367847"/>
            <a:ext cx="3040529" cy="975264"/>
          </a:xfrm>
          <a:prstGeom prst="rect">
            <a:avLst/>
          </a:prstGeom>
        </p:spPr>
      </p:pic>
      <p:pic>
        <p:nvPicPr>
          <p:cNvPr id="2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16191D60-C204-115D-A572-2A06985DF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5768" y="1378185"/>
            <a:ext cx="2371725" cy="152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EF34AC-BFC2-FC7F-8567-D77660795E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35" t="10140" r="7551" b="21232"/>
          <a:stretch/>
        </p:blipFill>
        <p:spPr>
          <a:xfrm>
            <a:off x="398167" y="4294183"/>
            <a:ext cx="2418644" cy="1074035"/>
          </a:xfrm>
          <a:prstGeom prst="rect">
            <a:avLst/>
          </a:prstGeom>
        </p:spPr>
      </p:pic>
      <p:pic>
        <p:nvPicPr>
          <p:cNvPr id="3" name="object 5">
            <a:extLst>
              <a:ext uri="{FF2B5EF4-FFF2-40B4-BE49-F238E27FC236}">
                <a16:creationId xmlns:a16="http://schemas.microsoft.com/office/drawing/2014/main" id="{1A61DE14-D9EA-0A3D-1EC5-C5BB8B9AD03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04137" y="4294182"/>
            <a:ext cx="2908068" cy="10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39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5959</TotalTime>
  <Words>563</Words>
  <Application>Microsoft Office PowerPoint</Application>
  <PresentationFormat>Widescreen</PresentationFormat>
  <Paragraphs>44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Ben.Morris@innovateuk.ukri.org</dc:creator>
  <cp:lastModifiedBy>Ben Morris - Innovate UK UKRI</cp:lastModifiedBy>
  <cp:revision>24</cp:revision>
  <dcterms:created xsi:type="dcterms:W3CDTF">2020-02-25T10:13:26Z</dcterms:created>
  <dcterms:modified xsi:type="dcterms:W3CDTF">2025-02-28T16:06:19Z</dcterms:modified>
</cp:coreProperties>
</file>