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6" r:id="rId1"/>
    <p:sldMasterId id="2147483793" r:id="rId2"/>
    <p:sldMasterId id="2147483806" r:id="rId3"/>
    <p:sldMasterId id="2147483824" r:id="rId4"/>
    <p:sldMasterId id="2147483832" r:id="rId5"/>
    <p:sldMasterId id="2147483844" r:id="rId6"/>
    <p:sldMasterId id="2147483862" r:id="rId7"/>
    <p:sldMasterId id="2147483874" r:id="rId8"/>
    <p:sldMasterId id="2147483886" r:id="rId9"/>
  </p:sldMasterIdLst>
  <p:notesMasterIdLst>
    <p:notesMasterId r:id="rId20"/>
  </p:notesMasterIdLst>
  <p:sldIdLst>
    <p:sldId id="596" r:id="rId10"/>
    <p:sldId id="597" r:id="rId11"/>
    <p:sldId id="598" r:id="rId12"/>
    <p:sldId id="599" r:id="rId13"/>
    <p:sldId id="604" r:id="rId14"/>
    <p:sldId id="588" r:id="rId15"/>
    <p:sldId id="605" r:id="rId16"/>
    <p:sldId id="606" r:id="rId17"/>
    <p:sldId id="601" r:id="rId18"/>
    <p:sldId id="603" r:id="rId19"/>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D0271F-18FB-4E89-B805-A8E6898FFD51}">
          <p14:sldIdLst>
            <p14:sldId id="596"/>
            <p14:sldId id="597"/>
            <p14:sldId id="598"/>
            <p14:sldId id="599"/>
            <p14:sldId id="604"/>
            <p14:sldId id="588"/>
            <p14:sldId id="605"/>
            <p14:sldId id="606"/>
            <p14:sldId id="601"/>
            <p14:sldId id="603"/>
          </p14:sldIdLst>
        </p14:section>
      </p14:sectionLst>
    </p:ext>
    <p:ext uri="{EFAFB233-063F-42B5-8137-9DF3F51BA10A}">
      <p15:sldGuideLst xmlns:p15="http://schemas.microsoft.com/office/powerpoint/2012/main">
        <p15:guide id="1" orient="horz" pos="184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0000"/>
    <a:srgbClr val="000000"/>
    <a:srgbClr val="BFBFBF"/>
    <a:srgbClr val="002060"/>
    <a:srgbClr val="00B050"/>
    <a:srgbClr val="3264C8"/>
    <a:srgbClr val="CC3333"/>
    <a:srgbClr val="73AF48"/>
    <a:srgbClr val="8DD3C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A303E5-9C4F-47EB-BA8C-A93BAB55DEDA}" v="175" dt="2025-04-03T17:46:51.5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83302" autoAdjust="0"/>
  </p:normalViewPr>
  <p:slideViewPr>
    <p:cSldViewPr snapToGrid="0" snapToObjects="1">
      <p:cViewPr varScale="1">
        <p:scale>
          <a:sx n="65" d="100"/>
          <a:sy n="65" d="100"/>
        </p:scale>
        <p:origin x="1050" y="60"/>
      </p:cViewPr>
      <p:guideLst>
        <p:guide orient="horz" pos="1845"/>
        <p:guide pos="2880"/>
      </p:guideLst>
    </p:cSldViewPr>
  </p:slideViewPr>
  <p:outlineViewPr>
    <p:cViewPr>
      <p:scale>
        <a:sx n="33" d="100"/>
        <a:sy n="33" d="100"/>
      </p:scale>
      <p:origin x="0" y="-1117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e Hui Huang" userId="473c502063f690c5" providerId="Windows Live" clId="Web-{AFA303E5-9C4F-47EB-BA8C-A93BAB55DEDA}"/>
    <pc:docChg chg="addSld delSld modSld modSection">
      <pc:chgData name="Hoe Hui Huang" userId="473c502063f690c5" providerId="Windows Live" clId="Web-{AFA303E5-9C4F-47EB-BA8C-A93BAB55DEDA}" dt="2025-04-03T17:46:51.543" v="127" actId="1076"/>
      <pc:docMkLst>
        <pc:docMk/>
      </pc:docMkLst>
      <pc:sldChg chg="del">
        <pc:chgData name="Hoe Hui Huang" userId="473c502063f690c5" providerId="Windows Live" clId="Web-{AFA303E5-9C4F-47EB-BA8C-A93BAB55DEDA}" dt="2025-04-03T17:35:24.224" v="16"/>
        <pc:sldMkLst>
          <pc:docMk/>
          <pc:sldMk cId="3340323371" sldId="462"/>
        </pc:sldMkLst>
      </pc:sldChg>
      <pc:sldChg chg="del">
        <pc:chgData name="Hoe Hui Huang" userId="473c502063f690c5" providerId="Windows Live" clId="Web-{AFA303E5-9C4F-47EB-BA8C-A93BAB55DEDA}" dt="2025-04-03T17:35:24.224" v="17"/>
        <pc:sldMkLst>
          <pc:docMk/>
          <pc:sldMk cId="3295519998" sldId="503"/>
        </pc:sldMkLst>
      </pc:sldChg>
      <pc:sldChg chg="del">
        <pc:chgData name="Hoe Hui Huang" userId="473c502063f690c5" providerId="Windows Live" clId="Web-{AFA303E5-9C4F-47EB-BA8C-A93BAB55DEDA}" dt="2025-04-03T17:35:24.208" v="15"/>
        <pc:sldMkLst>
          <pc:docMk/>
          <pc:sldMk cId="512165646" sldId="516"/>
        </pc:sldMkLst>
      </pc:sldChg>
      <pc:sldChg chg="del">
        <pc:chgData name="Hoe Hui Huang" userId="473c502063f690c5" providerId="Windows Live" clId="Web-{AFA303E5-9C4F-47EB-BA8C-A93BAB55DEDA}" dt="2025-04-03T17:35:24.208" v="14"/>
        <pc:sldMkLst>
          <pc:docMk/>
          <pc:sldMk cId="3378962943" sldId="520"/>
        </pc:sldMkLst>
      </pc:sldChg>
      <pc:sldChg chg="del">
        <pc:chgData name="Hoe Hui Huang" userId="473c502063f690c5" providerId="Windows Live" clId="Web-{AFA303E5-9C4F-47EB-BA8C-A93BAB55DEDA}" dt="2025-04-03T17:35:24.255" v="22"/>
        <pc:sldMkLst>
          <pc:docMk/>
          <pc:sldMk cId="2848370703" sldId="523"/>
        </pc:sldMkLst>
      </pc:sldChg>
      <pc:sldChg chg="del">
        <pc:chgData name="Hoe Hui Huang" userId="473c502063f690c5" providerId="Windows Live" clId="Web-{AFA303E5-9C4F-47EB-BA8C-A93BAB55DEDA}" dt="2025-04-03T17:35:24.161" v="13"/>
        <pc:sldMkLst>
          <pc:docMk/>
          <pc:sldMk cId="2339782398" sldId="533"/>
        </pc:sldMkLst>
      </pc:sldChg>
      <pc:sldChg chg="del">
        <pc:chgData name="Hoe Hui Huang" userId="473c502063f690c5" providerId="Windows Live" clId="Web-{AFA303E5-9C4F-47EB-BA8C-A93BAB55DEDA}" dt="2025-04-03T17:35:24.161" v="12"/>
        <pc:sldMkLst>
          <pc:docMk/>
          <pc:sldMk cId="2861994726" sldId="538"/>
        </pc:sldMkLst>
      </pc:sldChg>
      <pc:sldChg chg="del">
        <pc:chgData name="Hoe Hui Huang" userId="473c502063f690c5" providerId="Windows Live" clId="Web-{AFA303E5-9C4F-47EB-BA8C-A93BAB55DEDA}" dt="2025-04-03T17:35:24.255" v="21"/>
        <pc:sldMkLst>
          <pc:docMk/>
          <pc:sldMk cId="1210400544" sldId="542"/>
        </pc:sldMkLst>
      </pc:sldChg>
      <pc:sldChg chg="del">
        <pc:chgData name="Hoe Hui Huang" userId="473c502063f690c5" providerId="Windows Live" clId="Web-{AFA303E5-9C4F-47EB-BA8C-A93BAB55DEDA}" dt="2025-04-03T17:35:24.240" v="20"/>
        <pc:sldMkLst>
          <pc:docMk/>
          <pc:sldMk cId="93490437" sldId="548"/>
        </pc:sldMkLst>
      </pc:sldChg>
      <pc:sldChg chg="del">
        <pc:chgData name="Hoe Hui Huang" userId="473c502063f690c5" providerId="Windows Live" clId="Web-{AFA303E5-9C4F-47EB-BA8C-A93BAB55DEDA}" dt="2025-04-03T17:33:51.350" v="6"/>
        <pc:sldMkLst>
          <pc:docMk/>
          <pc:sldMk cId="2730594322" sldId="550"/>
        </pc:sldMkLst>
      </pc:sldChg>
      <pc:sldChg chg="del">
        <pc:chgData name="Hoe Hui Huang" userId="473c502063f690c5" providerId="Windows Live" clId="Web-{AFA303E5-9C4F-47EB-BA8C-A93BAB55DEDA}" dt="2025-04-03T17:35:47.911" v="29"/>
        <pc:sldMkLst>
          <pc:docMk/>
          <pc:sldMk cId="698433148" sldId="551"/>
        </pc:sldMkLst>
      </pc:sldChg>
      <pc:sldChg chg="del">
        <pc:chgData name="Hoe Hui Huang" userId="473c502063f690c5" providerId="Windows Live" clId="Web-{AFA303E5-9C4F-47EB-BA8C-A93BAB55DEDA}" dt="2025-04-03T17:35:24.286" v="24"/>
        <pc:sldMkLst>
          <pc:docMk/>
          <pc:sldMk cId="3754142918" sldId="553"/>
        </pc:sldMkLst>
      </pc:sldChg>
      <pc:sldChg chg="del">
        <pc:chgData name="Hoe Hui Huang" userId="473c502063f690c5" providerId="Windows Live" clId="Web-{AFA303E5-9C4F-47EB-BA8C-A93BAB55DEDA}" dt="2025-04-03T17:35:15.380" v="10"/>
        <pc:sldMkLst>
          <pc:docMk/>
          <pc:sldMk cId="4272579811" sldId="555"/>
        </pc:sldMkLst>
      </pc:sldChg>
      <pc:sldChg chg="del">
        <pc:chgData name="Hoe Hui Huang" userId="473c502063f690c5" providerId="Windows Live" clId="Web-{AFA303E5-9C4F-47EB-BA8C-A93BAB55DEDA}" dt="2025-04-03T17:35:24.286" v="23"/>
        <pc:sldMkLst>
          <pc:docMk/>
          <pc:sldMk cId="3164653764" sldId="568"/>
        </pc:sldMkLst>
      </pc:sldChg>
      <pc:sldChg chg="del">
        <pc:chgData name="Hoe Hui Huang" userId="473c502063f690c5" providerId="Windows Live" clId="Web-{AFA303E5-9C4F-47EB-BA8C-A93BAB55DEDA}" dt="2025-04-03T17:35:24.115" v="11"/>
        <pc:sldMkLst>
          <pc:docMk/>
          <pc:sldMk cId="3426419164" sldId="570"/>
        </pc:sldMkLst>
      </pc:sldChg>
      <pc:sldChg chg="del">
        <pc:chgData name="Hoe Hui Huang" userId="473c502063f690c5" providerId="Windows Live" clId="Web-{AFA303E5-9C4F-47EB-BA8C-A93BAB55DEDA}" dt="2025-04-03T17:35:24.240" v="19"/>
        <pc:sldMkLst>
          <pc:docMk/>
          <pc:sldMk cId="1390466272" sldId="574"/>
        </pc:sldMkLst>
      </pc:sldChg>
      <pc:sldChg chg="del">
        <pc:chgData name="Hoe Hui Huang" userId="473c502063f690c5" providerId="Windows Live" clId="Web-{AFA303E5-9C4F-47EB-BA8C-A93BAB55DEDA}" dt="2025-04-03T17:35:24.224" v="18"/>
        <pc:sldMkLst>
          <pc:docMk/>
          <pc:sldMk cId="293672729" sldId="575"/>
        </pc:sldMkLst>
      </pc:sldChg>
      <pc:sldChg chg="modSp del">
        <pc:chgData name="Hoe Hui Huang" userId="473c502063f690c5" providerId="Windows Live" clId="Web-{AFA303E5-9C4F-47EB-BA8C-A93BAB55DEDA}" dt="2025-04-03T17:46:04.106" v="113"/>
        <pc:sldMkLst>
          <pc:docMk/>
          <pc:sldMk cId="641919706" sldId="580"/>
        </pc:sldMkLst>
        <pc:spChg chg="mod">
          <ac:chgData name="Hoe Hui Huang" userId="473c502063f690c5" providerId="Windows Live" clId="Web-{AFA303E5-9C4F-47EB-BA8C-A93BAB55DEDA}" dt="2025-04-03T17:45:04.560" v="111" actId="20577"/>
          <ac:spMkLst>
            <pc:docMk/>
            <pc:sldMk cId="641919706" sldId="580"/>
            <ac:spMk id="18" creationId="{83B4FDDC-15E4-1FFB-E175-5384069F2461}"/>
          </ac:spMkLst>
        </pc:spChg>
      </pc:sldChg>
      <pc:sldChg chg="del">
        <pc:chgData name="Hoe Hui Huang" userId="473c502063f690c5" providerId="Windows Live" clId="Web-{AFA303E5-9C4F-47EB-BA8C-A93BAB55DEDA}" dt="2025-04-03T17:35:24.286" v="25"/>
        <pc:sldMkLst>
          <pc:docMk/>
          <pc:sldMk cId="3121602173" sldId="581"/>
        </pc:sldMkLst>
      </pc:sldChg>
      <pc:sldChg chg="del">
        <pc:chgData name="Hoe Hui Huang" userId="473c502063f690c5" providerId="Windows Live" clId="Web-{AFA303E5-9C4F-47EB-BA8C-A93BAB55DEDA}" dt="2025-04-03T17:33:51.506" v="9"/>
        <pc:sldMkLst>
          <pc:docMk/>
          <pc:sldMk cId="3597433266" sldId="585"/>
        </pc:sldMkLst>
      </pc:sldChg>
      <pc:sldChg chg="del">
        <pc:chgData name="Hoe Hui Huang" userId="473c502063f690c5" providerId="Windows Live" clId="Web-{AFA303E5-9C4F-47EB-BA8C-A93BAB55DEDA}" dt="2025-04-03T17:33:51.366" v="8"/>
        <pc:sldMkLst>
          <pc:docMk/>
          <pc:sldMk cId="1194120835" sldId="586"/>
        </pc:sldMkLst>
      </pc:sldChg>
      <pc:sldChg chg="del">
        <pc:chgData name="Hoe Hui Huang" userId="473c502063f690c5" providerId="Windows Live" clId="Web-{AFA303E5-9C4F-47EB-BA8C-A93BAB55DEDA}" dt="2025-04-03T17:33:51.335" v="5"/>
        <pc:sldMkLst>
          <pc:docMk/>
          <pc:sldMk cId="2871864494" sldId="587"/>
        </pc:sldMkLst>
      </pc:sldChg>
      <pc:sldChg chg="addSp delSp delAnim">
        <pc:chgData name="Hoe Hui Huang" userId="473c502063f690c5" providerId="Windows Live" clId="Web-{AFA303E5-9C4F-47EB-BA8C-A93BAB55DEDA}" dt="2025-04-03T17:36:40.035" v="32"/>
        <pc:sldMkLst>
          <pc:docMk/>
          <pc:sldMk cId="2034710786" sldId="588"/>
        </pc:sldMkLst>
        <pc:spChg chg="del">
          <ac:chgData name="Hoe Hui Huang" userId="473c502063f690c5" providerId="Windows Live" clId="Web-{AFA303E5-9C4F-47EB-BA8C-A93BAB55DEDA}" dt="2025-04-03T17:36:36.176" v="30"/>
          <ac:spMkLst>
            <pc:docMk/>
            <pc:sldMk cId="2034710786" sldId="588"/>
            <ac:spMk id="2" creationId="{7ACB97AC-904A-6F0B-70D8-017846BAD7CB}"/>
          </ac:spMkLst>
        </pc:spChg>
        <pc:spChg chg="add">
          <ac:chgData name="Hoe Hui Huang" userId="473c502063f690c5" providerId="Windows Live" clId="Web-{AFA303E5-9C4F-47EB-BA8C-A93BAB55DEDA}" dt="2025-04-03T17:36:40.035" v="32"/>
          <ac:spMkLst>
            <pc:docMk/>
            <pc:sldMk cId="2034710786" sldId="588"/>
            <ac:spMk id="23" creationId="{7ACB97AC-904A-6F0B-70D8-017846BAD7CB}"/>
          </ac:spMkLst>
        </pc:spChg>
        <pc:grpChg chg="del">
          <ac:chgData name="Hoe Hui Huang" userId="473c502063f690c5" providerId="Windows Live" clId="Web-{AFA303E5-9C4F-47EB-BA8C-A93BAB55DEDA}" dt="2025-04-03T17:36:38.473" v="31"/>
          <ac:grpSpMkLst>
            <pc:docMk/>
            <pc:sldMk cId="2034710786" sldId="588"/>
            <ac:grpSpMk id="27" creationId="{E54D2233-2E94-3EDF-F578-59D1CC89B991}"/>
          </ac:grpSpMkLst>
        </pc:grpChg>
      </pc:sldChg>
      <pc:sldChg chg="del">
        <pc:chgData name="Hoe Hui Huang" userId="473c502063f690c5" providerId="Windows Live" clId="Web-{AFA303E5-9C4F-47EB-BA8C-A93BAB55DEDA}" dt="2025-04-03T17:37:08.769" v="34"/>
        <pc:sldMkLst>
          <pc:docMk/>
          <pc:sldMk cId="1326973886" sldId="589"/>
        </pc:sldMkLst>
      </pc:sldChg>
      <pc:sldChg chg="del">
        <pc:chgData name="Hoe Hui Huang" userId="473c502063f690c5" providerId="Windows Live" clId="Web-{AFA303E5-9C4F-47EB-BA8C-A93BAB55DEDA}" dt="2025-04-03T17:35:47.896" v="28"/>
        <pc:sldMkLst>
          <pc:docMk/>
          <pc:sldMk cId="1987474729" sldId="590"/>
        </pc:sldMkLst>
      </pc:sldChg>
      <pc:sldChg chg="del">
        <pc:chgData name="Hoe Hui Huang" userId="473c502063f690c5" providerId="Windows Live" clId="Web-{AFA303E5-9C4F-47EB-BA8C-A93BAB55DEDA}" dt="2025-04-03T17:33:51.350" v="7"/>
        <pc:sldMkLst>
          <pc:docMk/>
          <pc:sldMk cId="3705694728" sldId="591"/>
        </pc:sldMkLst>
      </pc:sldChg>
      <pc:sldChg chg="add">
        <pc:chgData name="Hoe Hui Huang" userId="473c502063f690c5" providerId="Windows Live" clId="Web-{AFA303E5-9C4F-47EB-BA8C-A93BAB55DEDA}" dt="2025-04-03T17:33:26.601" v="0"/>
        <pc:sldMkLst>
          <pc:docMk/>
          <pc:sldMk cId="3076681337" sldId="596"/>
        </pc:sldMkLst>
      </pc:sldChg>
      <pc:sldChg chg="add">
        <pc:chgData name="Hoe Hui Huang" userId="473c502063f690c5" providerId="Windows Live" clId="Web-{AFA303E5-9C4F-47EB-BA8C-A93BAB55DEDA}" dt="2025-04-03T17:33:26.616" v="1"/>
        <pc:sldMkLst>
          <pc:docMk/>
          <pc:sldMk cId="1010417571" sldId="597"/>
        </pc:sldMkLst>
      </pc:sldChg>
      <pc:sldChg chg="add">
        <pc:chgData name="Hoe Hui Huang" userId="473c502063f690c5" providerId="Windows Live" clId="Web-{AFA303E5-9C4F-47EB-BA8C-A93BAB55DEDA}" dt="2025-04-03T17:33:26.647" v="2"/>
        <pc:sldMkLst>
          <pc:docMk/>
          <pc:sldMk cId="825221596" sldId="598"/>
        </pc:sldMkLst>
      </pc:sldChg>
      <pc:sldChg chg="add">
        <pc:chgData name="Hoe Hui Huang" userId="473c502063f690c5" providerId="Windows Live" clId="Web-{AFA303E5-9C4F-47EB-BA8C-A93BAB55DEDA}" dt="2025-04-03T17:33:26.679" v="3"/>
        <pc:sldMkLst>
          <pc:docMk/>
          <pc:sldMk cId="111595008" sldId="599"/>
        </pc:sldMkLst>
      </pc:sldChg>
      <pc:sldChg chg="delSp modSp add">
        <pc:chgData name="Hoe Hui Huang" userId="473c502063f690c5" providerId="Windows Live" clId="Web-{AFA303E5-9C4F-47EB-BA8C-A93BAB55DEDA}" dt="2025-04-03T17:44:45.513" v="108" actId="1076"/>
        <pc:sldMkLst>
          <pc:docMk/>
          <pc:sldMk cId="3029151183" sldId="601"/>
        </pc:sldMkLst>
        <pc:spChg chg="mod">
          <ac:chgData name="Hoe Hui Huang" userId="473c502063f690c5" providerId="Windows Live" clId="Web-{AFA303E5-9C4F-47EB-BA8C-A93BAB55DEDA}" dt="2025-04-03T17:44:35.670" v="106" actId="1076"/>
          <ac:spMkLst>
            <pc:docMk/>
            <pc:sldMk cId="3029151183" sldId="601"/>
            <ac:spMk id="35" creationId="{AD7C2409-1C06-499D-BB6D-994A814B094F}"/>
          </ac:spMkLst>
        </pc:spChg>
        <pc:spChg chg="del">
          <ac:chgData name="Hoe Hui Huang" userId="473c502063f690c5" providerId="Windows Live" clId="Web-{AFA303E5-9C4F-47EB-BA8C-A93BAB55DEDA}" dt="2025-04-03T17:43:52.045" v="101"/>
          <ac:spMkLst>
            <pc:docMk/>
            <pc:sldMk cId="3029151183" sldId="601"/>
            <ac:spMk id="50" creationId="{EED6429A-0BA6-5CEE-45DC-44859CA3BC10}"/>
          </ac:spMkLst>
        </pc:spChg>
        <pc:grpChg chg="mod">
          <ac:chgData name="Hoe Hui Huang" userId="473c502063f690c5" providerId="Windows Live" clId="Web-{AFA303E5-9C4F-47EB-BA8C-A93BAB55DEDA}" dt="2025-04-03T17:44:45.513" v="108" actId="1076"/>
          <ac:grpSpMkLst>
            <pc:docMk/>
            <pc:sldMk cId="3029151183" sldId="601"/>
            <ac:grpSpMk id="5" creationId="{34D4F913-811D-098E-9490-64ADEB166009}"/>
          </ac:grpSpMkLst>
        </pc:grpChg>
        <pc:grpChg chg="del">
          <ac:chgData name="Hoe Hui Huang" userId="473c502063f690c5" providerId="Windows Live" clId="Web-{AFA303E5-9C4F-47EB-BA8C-A93BAB55DEDA}" dt="2025-04-03T17:43:52.045" v="101"/>
          <ac:grpSpMkLst>
            <pc:docMk/>
            <pc:sldMk cId="3029151183" sldId="601"/>
            <ac:grpSpMk id="48" creationId="{2DDDC9E8-48C5-BA98-D290-FBFA2D3513D4}"/>
          </ac:grpSpMkLst>
        </pc:grpChg>
        <pc:picChg chg="del">
          <ac:chgData name="Hoe Hui Huang" userId="473c502063f690c5" providerId="Windows Live" clId="Web-{AFA303E5-9C4F-47EB-BA8C-A93BAB55DEDA}" dt="2025-04-03T17:43:50.139" v="100"/>
          <ac:picMkLst>
            <pc:docMk/>
            <pc:sldMk cId="3029151183" sldId="601"/>
            <ac:picMk id="49" creationId="{A753E30D-137A-053E-68A6-1C6AA2EA1BE6}"/>
          </ac:picMkLst>
        </pc:picChg>
        <pc:cxnChg chg="mod">
          <ac:chgData name="Hoe Hui Huang" userId="473c502063f690c5" providerId="Windows Live" clId="Web-{AFA303E5-9C4F-47EB-BA8C-A93BAB55DEDA}" dt="2025-04-03T17:44:35.841" v="107" actId="1076"/>
          <ac:cxnSpMkLst>
            <pc:docMk/>
            <pc:sldMk cId="3029151183" sldId="601"/>
            <ac:cxnSpMk id="53" creationId="{61040899-E74E-7E23-5608-1ED80C4DEF08}"/>
          </ac:cxnSpMkLst>
        </pc:cxnChg>
      </pc:sldChg>
      <pc:sldChg chg="modSp add del">
        <pc:chgData name="Hoe Hui Huang" userId="473c502063f690c5" providerId="Windows Live" clId="Web-{AFA303E5-9C4F-47EB-BA8C-A93BAB55DEDA}" dt="2025-04-03T17:41:13.469" v="99" actId="1076"/>
        <pc:sldMkLst>
          <pc:docMk/>
          <pc:sldMk cId="2022113603" sldId="603"/>
        </pc:sldMkLst>
        <pc:spChg chg="mod">
          <ac:chgData name="Hoe Hui Huang" userId="473c502063f690c5" providerId="Windows Live" clId="Web-{AFA303E5-9C4F-47EB-BA8C-A93BAB55DEDA}" dt="2025-04-03T17:41:13.469" v="99" actId="1076"/>
          <ac:spMkLst>
            <pc:docMk/>
            <pc:sldMk cId="2022113603" sldId="603"/>
            <ac:spMk id="25" creationId="{DA6BE05D-91C2-F63A-D5C0-65D8D44A7001}"/>
          </ac:spMkLst>
        </pc:spChg>
      </pc:sldChg>
      <pc:sldChg chg="add">
        <pc:chgData name="Hoe Hui Huang" userId="473c502063f690c5" providerId="Windows Live" clId="Web-{AFA303E5-9C4F-47EB-BA8C-A93BAB55DEDA}" dt="2025-04-03T17:33:26.710" v="4"/>
        <pc:sldMkLst>
          <pc:docMk/>
          <pc:sldMk cId="184072242" sldId="604"/>
        </pc:sldMkLst>
      </pc:sldChg>
      <pc:sldChg chg="delSp modSp add">
        <pc:chgData name="Hoe Hui Huang" userId="473c502063f690c5" providerId="Windows Live" clId="Web-{AFA303E5-9C4F-47EB-BA8C-A93BAB55DEDA}" dt="2025-04-03T17:37:31.285" v="38"/>
        <pc:sldMkLst>
          <pc:docMk/>
          <pc:sldMk cId="3794773455" sldId="605"/>
        </pc:sldMkLst>
        <pc:spChg chg="del mod">
          <ac:chgData name="Hoe Hui Huang" userId="473c502063f690c5" providerId="Windows Live" clId="Web-{AFA303E5-9C4F-47EB-BA8C-A93BAB55DEDA}" dt="2025-04-03T17:37:31.285" v="38"/>
          <ac:spMkLst>
            <pc:docMk/>
            <pc:sldMk cId="3794773455" sldId="605"/>
            <ac:spMk id="25" creationId="{CA09399D-BF49-B4B5-32D1-F39AF5948A55}"/>
          </ac:spMkLst>
        </pc:spChg>
        <pc:picChg chg="del">
          <ac:chgData name="Hoe Hui Huang" userId="473c502063f690c5" providerId="Windows Live" clId="Web-{AFA303E5-9C4F-47EB-BA8C-A93BAB55DEDA}" dt="2025-04-03T17:37:15.644" v="35"/>
          <ac:picMkLst>
            <pc:docMk/>
            <pc:sldMk cId="3794773455" sldId="605"/>
            <ac:picMk id="24" creationId="{E13A3E41-DBFE-BCF4-FED9-C7312A22FE77}"/>
          </ac:picMkLst>
        </pc:picChg>
        <pc:cxnChg chg="del">
          <ac:chgData name="Hoe Hui Huang" userId="473c502063f690c5" providerId="Windows Live" clId="Web-{AFA303E5-9C4F-47EB-BA8C-A93BAB55DEDA}" dt="2025-04-03T17:37:18.316" v="36"/>
          <ac:cxnSpMkLst>
            <pc:docMk/>
            <pc:sldMk cId="3794773455" sldId="605"/>
            <ac:cxnSpMk id="37" creationId="{9DFACCBB-A3ED-D17B-7FA6-D4E5C8171B4F}"/>
          </ac:cxnSpMkLst>
        </pc:cxnChg>
      </pc:sldChg>
      <pc:sldChg chg="modSp add">
        <pc:chgData name="Hoe Hui Huang" userId="473c502063f690c5" providerId="Windows Live" clId="Web-{AFA303E5-9C4F-47EB-BA8C-A93BAB55DEDA}" dt="2025-04-03T17:46:51.543" v="127" actId="1076"/>
        <pc:sldMkLst>
          <pc:docMk/>
          <pc:sldMk cId="816705900" sldId="606"/>
        </pc:sldMkLst>
        <pc:spChg chg="mod">
          <ac:chgData name="Hoe Hui Huang" userId="473c502063f690c5" providerId="Windows Live" clId="Web-{AFA303E5-9C4F-47EB-BA8C-A93BAB55DEDA}" dt="2025-04-03T17:46:51.480" v="126" actId="1076"/>
          <ac:spMkLst>
            <pc:docMk/>
            <pc:sldMk cId="816705900" sldId="606"/>
            <ac:spMk id="6" creationId="{6440A170-D263-E730-DC41-9A05C6782E9E}"/>
          </ac:spMkLst>
        </pc:spChg>
        <pc:grpChg chg="mod">
          <ac:chgData name="Hoe Hui Huang" userId="473c502063f690c5" providerId="Windows Live" clId="Web-{AFA303E5-9C4F-47EB-BA8C-A93BAB55DEDA}" dt="2025-04-03T17:46:51.543" v="127" actId="1076"/>
          <ac:grpSpMkLst>
            <pc:docMk/>
            <pc:sldMk cId="816705900" sldId="606"/>
            <ac:grpSpMk id="8" creationId="{ED976908-1B62-C6D1-486D-D7CEF1206C85}"/>
          </ac:grpSpMkLst>
        </pc:grpChg>
      </pc:sldChg>
      <pc:sldMasterChg chg="addSldLayout">
        <pc:chgData name="Hoe Hui Huang" userId="473c502063f690c5" providerId="Windows Live" clId="Web-{AFA303E5-9C4F-47EB-BA8C-A93BAB55DEDA}" dt="2025-04-03T17:33:26.647" v="2"/>
        <pc:sldMasterMkLst>
          <pc:docMk/>
          <pc:sldMasterMk cId="973260176" sldId="2147483793"/>
        </pc:sldMasterMkLst>
        <pc:sldLayoutChg chg="add">
          <pc:chgData name="Hoe Hui Huang" userId="473c502063f690c5" providerId="Windows Live" clId="Web-{AFA303E5-9C4F-47EB-BA8C-A93BAB55DEDA}" dt="2025-04-03T17:33:26.647" v="2"/>
          <pc:sldLayoutMkLst>
            <pc:docMk/>
            <pc:sldMasterMk cId="973260176" sldId="2147483793"/>
            <pc:sldLayoutMk cId="2693724157" sldId="214748383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CD8EAC-52FC-7745-BD1B-2A69F980FE82}" type="datetimeFigureOut">
              <a:rPr lang="en-US" smtClean="0"/>
              <a:t>4/3/2025</a:t>
            </a:fld>
            <a:endParaRPr lang="en-GB"/>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0FF116-3519-4248-A2F8-8EA57019A26D}" type="slidenum">
              <a:rPr lang="en-GB" smtClean="0"/>
              <a:t>‹#›</a:t>
            </a:fld>
            <a:endParaRPr lang="en-GB"/>
          </a:p>
        </p:txBody>
      </p:sp>
    </p:spTree>
    <p:extLst>
      <p:ext uri="{BB962C8B-B14F-4D97-AF65-F5344CB8AC3E}">
        <p14:creationId xmlns:p14="http://schemas.microsoft.com/office/powerpoint/2010/main" val="12431798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a:t>Before</a:t>
            </a:r>
            <a:r>
              <a:rPr lang="es-ES" dirty="0"/>
              <a:t> </a:t>
            </a:r>
            <a:r>
              <a:rPr lang="es-ES" dirty="0" err="1"/>
              <a:t>we</a:t>
            </a:r>
            <a:r>
              <a:rPr lang="es-ES" dirty="0"/>
              <a:t> </a:t>
            </a:r>
            <a:r>
              <a:rPr lang="es-ES" dirty="0" err="1"/>
              <a:t>begin</a:t>
            </a:r>
            <a:r>
              <a:rPr lang="es-ES" dirty="0"/>
              <a:t>, </a:t>
            </a:r>
            <a:r>
              <a:rPr lang="es-ES" dirty="0" err="1"/>
              <a:t>here</a:t>
            </a:r>
            <a:r>
              <a:rPr lang="es-ES" dirty="0"/>
              <a:t> </a:t>
            </a:r>
            <a:r>
              <a:rPr lang="es-ES" dirty="0" err="1"/>
              <a:t>is</a:t>
            </a:r>
            <a:r>
              <a:rPr lang="es-ES" dirty="0"/>
              <a:t> a </a:t>
            </a:r>
            <a:r>
              <a:rPr lang="es-ES" dirty="0" err="1"/>
              <a:t>question</a:t>
            </a:r>
            <a:r>
              <a:rPr lang="es-ES" dirty="0"/>
              <a:t> as </a:t>
            </a:r>
            <a:r>
              <a:rPr lang="es-ES" dirty="0" err="1"/>
              <a:t>your</a:t>
            </a:r>
            <a:r>
              <a:rPr lang="es-ES" dirty="0"/>
              <a:t> </a:t>
            </a:r>
            <a:r>
              <a:rPr lang="es-ES" dirty="0" err="1"/>
              <a:t>food</a:t>
            </a:r>
            <a:r>
              <a:rPr lang="es-ES" dirty="0"/>
              <a:t> </a:t>
            </a:r>
            <a:r>
              <a:rPr lang="es-ES" dirty="0" err="1"/>
              <a:t>for</a:t>
            </a:r>
            <a:r>
              <a:rPr lang="es-ES" dirty="0"/>
              <a:t> </a:t>
            </a:r>
            <a:r>
              <a:rPr lang="es-ES" dirty="0" err="1"/>
              <a:t>thought</a:t>
            </a:r>
            <a:r>
              <a:rPr lang="es-ES" dirty="0"/>
              <a:t>: </a:t>
            </a:r>
            <a:r>
              <a:rPr lang="es-ES" dirty="0" err="1"/>
              <a:t>What</a:t>
            </a:r>
            <a:r>
              <a:rPr lang="es-ES" dirty="0"/>
              <a:t> do </a:t>
            </a:r>
            <a:r>
              <a:rPr lang="es-ES" dirty="0" err="1"/>
              <a:t>you</a:t>
            </a:r>
            <a:r>
              <a:rPr lang="es-ES" dirty="0"/>
              <a:t> do </a:t>
            </a:r>
            <a:r>
              <a:rPr lang="es-ES" dirty="0" err="1"/>
              <a:t>with</a:t>
            </a:r>
            <a:r>
              <a:rPr lang="es-ES" dirty="0"/>
              <a:t> </a:t>
            </a:r>
            <a:r>
              <a:rPr lang="es-ES" dirty="0" err="1"/>
              <a:t>wastes</a:t>
            </a:r>
            <a:r>
              <a:rPr lang="es-ES" dirty="0"/>
              <a:t>?</a:t>
            </a:r>
          </a:p>
          <a:p>
            <a:endParaRPr lang="es-ES" dirty="0"/>
          </a:p>
          <a:p>
            <a:r>
              <a:rPr lang="es-ES" dirty="0" err="1"/>
              <a:t>The</a:t>
            </a:r>
            <a:r>
              <a:rPr lang="es-ES" dirty="0"/>
              <a:t> 1st </a:t>
            </a:r>
            <a:r>
              <a:rPr lang="es-ES" dirty="0" err="1"/>
              <a:t>option</a:t>
            </a:r>
            <a:r>
              <a:rPr lang="es-ES" dirty="0"/>
              <a:t> </a:t>
            </a:r>
            <a:r>
              <a:rPr lang="es-ES" dirty="0" err="1"/>
              <a:t>is</a:t>
            </a:r>
            <a:r>
              <a:rPr lang="es-ES" dirty="0"/>
              <a:t> </a:t>
            </a:r>
            <a:r>
              <a:rPr lang="es-ES" dirty="0" err="1"/>
              <a:t>to</a:t>
            </a:r>
            <a:r>
              <a:rPr lang="es-ES" dirty="0"/>
              <a:t> store </a:t>
            </a:r>
            <a:r>
              <a:rPr lang="es-ES" dirty="0" err="1"/>
              <a:t>it</a:t>
            </a:r>
            <a:r>
              <a:rPr lang="es-ES" dirty="0"/>
              <a:t> as </a:t>
            </a:r>
            <a:r>
              <a:rPr lang="es-ES" dirty="0" err="1"/>
              <a:t>is</a:t>
            </a:r>
            <a:r>
              <a:rPr lang="es-ES" dirty="0"/>
              <a:t>. </a:t>
            </a:r>
            <a:r>
              <a:rPr lang="es-ES" dirty="0" err="1"/>
              <a:t>But</a:t>
            </a:r>
            <a:r>
              <a:rPr lang="es-ES" dirty="0"/>
              <a:t> </a:t>
            </a:r>
            <a:r>
              <a:rPr lang="es-ES" dirty="0" err="1"/>
              <a:t>it</a:t>
            </a:r>
            <a:r>
              <a:rPr lang="es-ES" dirty="0"/>
              <a:t> </a:t>
            </a:r>
            <a:r>
              <a:rPr lang="es-ES" dirty="0" err="1"/>
              <a:t>leaks</a:t>
            </a:r>
            <a:r>
              <a:rPr lang="es-ES" dirty="0"/>
              <a:t> and </a:t>
            </a:r>
            <a:r>
              <a:rPr lang="es-ES" dirty="0" err="1"/>
              <a:t>pollutes</a:t>
            </a:r>
            <a:r>
              <a:rPr lang="es-ES" dirty="0"/>
              <a:t>! </a:t>
            </a:r>
          </a:p>
          <a:p>
            <a:r>
              <a:rPr lang="es-ES" dirty="0" err="1"/>
              <a:t>The</a:t>
            </a:r>
            <a:r>
              <a:rPr lang="es-ES" dirty="0"/>
              <a:t> 2nd </a:t>
            </a:r>
            <a:r>
              <a:rPr lang="es-ES" dirty="0" err="1"/>
              <a:t>option</a:t>
            </a:r>
            <a:r>
              <a:rPr lang="es-ES" dirty="0"/>
              <a:t> </a:t>
            </a:r>
            <a:r>
              <a:rPr lang="es-ES" dirty="0" err="1"/>
              <a:t>is</a:t>
            </a:r>
            <a:r>
              <a:rPr lang="es-ES" dirty="0"/>
              <a:t> </a:t>
            </a:r>
            <a:r>
              <a:rPr lang="es-ES" dirty="0" err="1"/>
              <a:t>to</a:t>
            </a:r>
            <a:r>
              <a:rPr lang="es-ES" dirty="0"/>
              <a:t> </a:t>
            </a:r>
            <a:r>
              <a:rPr lang="es-ES" dirty="0" err="1"/>
              <a:t>process</a:t>
            </a:r>
            <a:r>
              <a:rPr lang="es-ES" dirty="0"/>
              <a:t> </a:t>
            </a:r>
            <a:r>
              <a:rPr lang="es-ES" dirty="0" err="1"/>
              <a:t>it</a:t>
            </a:r>
            <a:r>
              <a:rPr lang="es-ES" dirty="0"/>
              <a:t> </a:t>
            </a:r>
            <a:r>
              <a:rPr lang="es-ES" dirty="0" err="1"/>
              <a:t>into</a:t>
            </a:r>
            <a:r>
              <a:rPr lang="es-ES" dirty="0"/>
              <a:t> </a:t>
            </a:r>
            <a:r>
              <a:rPr lang="es-ES" dirty="0" err="1"/>
              <a:t>safer</a:t>
            </a:r>
            <a:r>
              <a:rPr lang="es-ES" dirty="0"/>
              <a:t> </a:t>
            </a:r>
            <a:r>
              <a:rPr lang="es-ES" dirty="0" err="1"/>
              <a:t>form</a:t>
            </a:r>
            <a:r>
              <a:rPr lang="es-ES" dirty="0"/>
              <a:t> </a:t>
            </a:r>
            <a:r>
              <a:rPr lang="es-ES" dirty="0" err="1"/>
              <a:t>for</a:t>
            </a:r>
            <a:r>
              <a:rPr lang="es-ES" dirty="0"/>
              <a:t> </a:t>
            </a:r>
            <a:r>
              <a:rPr lang="es-ES" dirty="0" err="1"/>
              <a:t>storage</a:t>
            </a:r>
            <a:r>
              <a:rPr lang="es-ES" dirty="0"/>
              <a:t>. </a:t>
            </a:r>
            <a:r>
              <a:rPr lang="es-ES" dirty="0" err="1"/>
              <a:t>But</a:t>
            </a:r>
            <a:r>
              <a:rPr lang="es-ES" dirty="0"/>
              <a:t> </a:t>
            </a:r>
            <a:r>
              <a:rPr lang="es-ES" dirty="0" err="1"/>
              <a:t>it</a:t>
            </a:r>
            <a:r>
              <a:rPr lang="es-ES" dirty="0"/>
              <a:t> </a:t>
            </a:r>
            <a:r>
              <a:rPr lang="es-ES" dirty="0" err="1"/>
              <a:t>incurs</a:t>
            </a:r>
            <a:r>
              <a:rPr lang="es-ES" dirty="0"/>
              <a:t> expenses </a:t>
            </a:r>
            <a:r>
              <a:rPr lang="es-ES" dirty="0" err="1"/>
              <a:t>for</a:t>
            </a:r>
            <a:r>
              <a:rPr lang="es-ES" dirty="0"/>
              <a:t> no </a:t>
            </a:r>
            <a:r>
              <a:rPr lang="es-ES" dirty="0" err="1"/>
              <a:t>return</a:t>
            </a:r>
            <a:r>
              <a:rPr lang="es-ES" dirty="0"/>
              <a:t>. </a:t>
            </a:r>
          </a:p>
          <a:p>
            <a:endParaRPr lang="es-ES" dirty="0"/>
          </a:p>
          <a:p>
            <a:r>
              <a:rPr lang="es-ES" dirty="0" err="1"/>
              <a:t>What</a:t>
            </a:r>
            <a:r>
              <a:rPr lang="es-ES" dirty="0"/>
              <a:t> </a:t>
            </a:r>
            <a:r>
              <a:rPr lang="es-ES" dirty="0" err="1"/>
              <a:t>about</a:t>
            </a:r>
            <a:r>
              <a:rPr lang="es-ES" dirty="0"/>
              <a:t> a 3rd </a:t>
            </a:r>
            <a:r>
              <a:rPr lang="es-ES" dirty="0" err="1"/>
              <a:t>option</a:t>
            </a:r>
            <a:r>
              <a:rPr lang="es-ES" dirty="0"/>
              <a:t>? </a:t>
            </a:r>
            <a:r>
              <a:rPr lang="es-ES" dirty="0" err="1"/>
              <a:t>What</a:t>
            </a:r>
            <a:r>
              <a:rPr lang="es-ES" dirty="0"/>
              <a:t> </a:t>
            </a:r>
            <a:r>
              <a:rPr lang="es-ES" dirty="0" err="1"/>
              <a:t>if</a:t>
            </a:r>
            <a:r>
              <a:rPr lang="es-ES" dirty="0"/>
              <a:t> </a:t>
            </a:r>
            <a:r>
              <a:rPr lang="es-ES" dirty="0" err="1"/>
              <a:t>we</a:t>
            </a:r>
            <a:r>
              <a:rPr lang="es-ES" dirty="0"/>
              <a:t> can </a:t>
            </a:r>
            <a:r>
              <a:rPr lang="es-ES" dirty="0" err="1"/>
              <a:t>turn</a:t>
            </a:r>
            <a:r>
              <a:rPr lang="es-ES" dirty="0"/>
              <a:t> </a:t>
            </a:r>
            <a:r>
              <a:rPr lang="es-ES" dirty="0" err="1"/>
              <a:t>them</a:t>
            </a:r>
            <a:r>
              <a:rPr lang="es-ES" dirty="0"/>
              <a:t> </a:t>
            </a:r>
            <a:r>
              <a:rPr lang="es-ES" dirty="0" err="1"/>
              <a:t>into</a:t>
            </a:r>
            <a:r>
              <a:rPr lang="es-ES" dirty="0"/>
              <a:t> </a:t>
            </a:r>
            <a:r>
              <a:rPr lang="es-ES" dirty="0" err="1"/>
              <a:t>something</a:t>
            </a:r>
            <a:r>
              <a:rPr lang="es-ES" dirty="0"/>
              <a:t> </a:t>
            </a:r>
            <a:r>
              <a:rPr lang="es-ES" dirty="0" err="1"/>
              <a:t>valuable</a:t>
            </a:r>
            <a:r>
              <a:rPr lang="es-ES" dirty="0"/>
              <a:t> </a:t>
            </a:r>
            <a:r>
              <a:rPr lang="es-ES" dirty="0" err="1"/>
              <a:t>instead</a:t>
            </a:r>
            <a:r>
              <a:rPr lang="es-ES" dirty="0"/>
              <a:t>?</a:t>
            </a:r>
            <a:endParaRPr lang="en-MY"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83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MY" sz="1200" kern="1200" dirty="0">
                <a:solidFill>
                  <a:schemeClr val="tx1"/>
                </a:solidFill>
                <a:effectLst/>
                <a:latin typeface="+mn-lt"/>
                <a:ea typeface="+mn-ea"/>
                <a:cs typeface="+mn-cs"/>
              </a:rPr>
              <a:t>Describe who you are and who the people who support you are. Investors, bankers, even stakeholders, want to know who does (or is going to) manage this company. This section gives credibility to your plan. Do not restrict yourself to shareholders; consider advisors as well.</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CAF8B3-B596-42AF-AA43-E44CEE6D820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082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CAF8B3-B596-42AF-AA43-E44CEE6D820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344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charset="0"/>
              </a:rPr>
              <a:t>Focus on the gap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855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charset="0"/>
              </a:rPr>
              <a:t>Declutter, focus on main differentiation: what are the main 1-2 points that make the technology better? Make them easy to see</a:t>
            </a:r>
            <a:endParaRPr lang="en-US" b="1" dirty="0">
              <a:latin typeface="Calibri"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1280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dirty="0"/>
              <a:t>Give example, like specific company?</a:t>
            </a:r>
          </a:p>
          <a:p>
            <a:r>
              <a:rPr lang="en-MY" sz="1200" dirty="0"/>
              <a:t>Take industry that can benefit the most and look at the top 3 average of pollution and show reduction</a:t>
            </a:r>
          </a:p>
          <a:p>
            <a:r>
              <a:rPr lang="en-MY" sz="1200" dirty="0"/>
              <a:t>If no number, give range, like 80% energy and waste reduction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9582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charset="0"/>
              </a:rPr>
              <a:t>1 ton/day, try to compare with context</a:t>
            </a:r>
            <a:endParaRPr lang="en-US" b="1" dirty="0">
              <a:latin typeface="Calibri"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393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In terms of clean energy, the electrochemical process by itself is more energy efficient than chemical process, while the continuous nature of the reactor further improves such efficiency. </a:t>
            </a:r>
          </a:p>
          <a:p>
            <a:endParaRPr lang="en-MY" dirty="0"/>
          </a:p>
          <a:p>
            <a:r>
              <a:rPr lang="en-MY" dirty="0"/>
              <a:t>The other clean energy aspects lies with its compatibility with renewable electricity, contrary to conventional chemical processes that uses fossil fuels combustion. Such replacement of fossil fuels greatly reduces carbon footprint, besides making the air cleaner. </a:t>
            </a:r>
          </a:p>
          <a:p>
            <a:endParaRPr lang="en-MY" dirty="0"/>
          </a:p>
          <a:p>
            <a:pPr marL="0" marR="0" lvl="0" indent="0" algn="l" defTabSz="457200" rtl="0" eaLnBrk="1" fontAlgn="auto" latinLnBrk="0" hangingPunct="1">
              <a:lnSpc>
                <a:spcPct val="100000"/>
              </a:lnSpc>
              <a:spcBef>
                <a:spcPts val="0"/>
              </a:spcBef>
              <a:spcAft>
                <a:spcPts val="0"/>
              </a:spcAft>
              <a:buClrTx/>
              <a:buSzTx/>
              <a:buFontTx/>
              <a:buNone/>
              <a:tabLst/>
              <a:defRPr/>
            </a:pPr>
            <a:r>
              <a:rPr lang="en-MY" dirty="0"/>
              <a:t>Finally, the electrolysis produces some hydrogen out of water splitting, where the cap, the gas removal device is designed to remove and recover. The hydrogen can be burned directly to produce heat, used in fuel cells, or stored. It is nevertheless safe to discharge the hydrogen for being non-toxic, as long you dilute with air to below 5% concentration so that it is not flammable.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8872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a:t>Finally</a:t>
            </a:r>
            <a:r>
              <a:rPr lang="es-ES" dirty="0"/>
              <a:t>, </a:t>
            </a:r>
            <a:r>
              <a:rPr lang="es-ES" dirty="0" err="1"/>
              <a:t>resonating</a:t>
            </a:r>
            <a:r>
              <a:rPr lang="es-ES" dirty="0"/>
              <a:t> </a:t>
            </a:r>
            <a:r>
              <a:rPr lang="es-ES" dirty="0" err="1"/>
              <a:t>the</a:t>
            </a:r>
            <a:r>
              <a:rPr lang="es-ES" dirty="0"/>
              <a:t> </a:t>
            </a:r>
            <a:r>
              <a:rPr lang="es-ES" dirty="0" err="1"/>
              <a:t>starting</a:t>
            </a:r>
            <a:r>
              <a:rPr lang="es-ES" dirty="0"/>
              <a:t> </a:t>
            </a:r>
            <a:r>
              <a:rPr lang="es-ES" dirty="0" err="1"/>
              <a:t>question</a:t>
            </a:r>
            <a:r>
              <a:rPr lang="es-ES" dirty="0"/>
              <a:t>, </a:t>
            </a:r>
            <a:r>
              <a:rPr lang="es-ES" dirty="0" err="1"/>
              <a:t>this</a:t>
            </a:r>
            <a:r>
              <a:rPr lang="es-ES" dirty="0"/>
              <a:t> </a:t>
            </a:r>
            <a:r>
              <a:rPr lang="es-ES" dirty="0" err="1"/>
              <a:t>is</a:t>
            </a:r>
            <a:r>
              <a:rPr lang="es-ES" dirty="0"/>
              <a:t> </a:t>
            </a:r>
            <a:r>
              <a:rPr lang="es-ES" dirty="0" err="1"/>
              <a:t>what</a:t>
            </a:r>
            <a:r>
              <a:rPr lang="es-ES" dirty="0"/>
              <a:t> </a:t>
            </a:r>
            <a:r>
              <a:rPr lang="es-ES" dirty="0" err="1"/>
              <a:t>we</a:t>
            </a:r>
            <a:r>
              <a:rPr lang="es-ES" dirty="0"/>
              <a:t> do at </a:t>
            </a:r>
            <a:r>
              <a:rPr lang="es-ES" dirty="0" err="1"/>
              <a:t>elerGreen</a:t>
            </a:r>
            <a:r>
              <a:rPr lang="es-ES" dirty="0"/>
              <a:t> as </a:t>
            </a:r>
            <a:r>
              <a:rPr lang="es-ES" dirty="0" err="1"/>
              <a:t>the</a:t>
            </a:r>
            <a:r>
              <a:rPr lang="es-ES" dirty="0"/>
              <a:t> 3rd </a:t>
            </a:r>
            <a:r>
              <a:rPr lang="es-ES" dirty="0" err="1"/>
              <a:t>option</a:t>
            </a:r>
            <a:r>
              <a:rPr lang="es-ES" dirty="0"/>
              <a:t>, </a:t>
            </a:r>
            <a:r>
              <a:rPr lang="es-ES" dirty="0" err="1"/>
              <a:t>truly</a:t>
            </a:r>
            <a:r>
              <a:rPr lang="es-ES" dirty="0"/>
              <a:t> “</a:t>
            </a:r>
            <a:r>
              <a:rPr lang="es-ES" dirty="0" err="1"/>
              <a:t>Electrification</a:t>
            </a:r>
            <a:r>
              <a:rPr lang="es-ES" dirty="0"/>
              <a:t> Done Green”. </a:t>
            </a:r>
          </a:p>
          <a:p>
            <a:r>
              <a:rPr lang="es-ES" dirty="0" err="1"/>
              <a:t>Thank</a:t>
            </a:r>
            <a:r>
              <a:rPr lang="es-ES" dirty="0"/>
              <a:t> </a:t>
            </a:r>
            <a:r>
              <a:rPr lang="es-ES" dirty="0" err="1"/>
              <a:t>you</a:t>
            </a:r>
            <a:r>
              <a:rPr lang="es-ES" dirty="0"/>
              <a:t> </a:t>
            </a:r>
            <a:r>
              <a:rPr lang="es-ES" dirty="0" err="1"/>
              <a:t>for</a:t>
            </a:r>
            <a:r>
              <a:rPr lang="es-ES" dirty="0"/>
              <a:t> </a:t>
            </a:r>
            <a:r>
              <a:rPr lang="es-ES" dirty="0" err="1"/>
              <a:t>listening</a:t>
            </a:r>
            <a:r>
              <a:rPr lang="es-ES" dirty="0"/>
              <a:t> and I hope </a:t>
            </a:r>
            <a:r>
              <a:rPr lang="es-ES" dirty="0" err="1"/>
              <a:t>you</a:t>
            </a:r>
            <a:r>
              <a:rPr lang="es-ES" dirty="0"/>
              <a:t> can </a:t>
            </a:r>
            <a:r>
              <a:rPr lang="es-ES" dirty="0" err="1"/>
              <a:t>support</a:t>
            </a:r>
            <a:r>
              <a:rPr lang="es-ES" dirty="0"/>
              <a:t> in </a:t>
            </a:r>
            <a:r>
              <a:rPr lang="es-ES" dirty="0" err="1"/>
              <a:t>this</a:t>
            </a:r>
            <a:r>
              <a:rPr lang="es-ES" dirty="0"/>
              <a:t> </a:t>
            </a:r>
            <a:r>
              <a:rPr lang="es-ES" dirty="0" err="1"/>
              <a:t>exciting</a:t>
            </a:r>
            <a:r>
              <a:rPr lang="es-ES" dirty="0"/>
              <a:t> </a:t>
            </a:r>
            <a:r>
              <a:rPr lang="es-ES" dirty="0" err="1"/>
              <a:t>change</a:t>
            </a:r>
            <a:r>
              <a:rPr lang="es-ES" dirty="0"/>
              <a:t> </a:t>
            </a:r>
            <a:r>
              <a:rPr lang="es-ES" dirty="0" err="1"/>
              <a:t>with</a:t>
            </a:r>
            <a:r>
              <a:rPr lang="es-ES" dirty="0"/>
              <a:t> </a:t>
            </a:r>
            <a:r>
              <a:rPr lang="es-ES" dirty="0" err="1"/>
              <a:t>the</a:t>
            </a:r>
            <a:r>
              <a:rPr lang="es-ES" dirty="0"/>
              <a:t> </a:t>
            </a:r>
            <a:r>
              <a:rPr lang="es-ES" dirty="0" err="1"/>
              <a:t>prize</a:t>
            </a:r>
            <a:r>
              <a:rPr lang="es-ES" dirty="0"/>
              <a:t>. </a:t>
            </a:r>
            <a:r>
              <a:rPr lang="es-ES" dirty="0" err="1"/>
              <a:t>Any</a:t>
            </a:r>
            <a:r>
              <a:rPr lang="es-ES" dirty="0"/>
              <a:t> </a:t>
            </a:r>
            <a:r>
              <a:rPr lang="es-ES" dirty="0" err="1"/>
              <a:t>question</a:t>
            </a:r>
            <a:r>
              <a:rPr lang="es-ES" dirty="0"/>
              <a:t>?</a:t>
            </a:r>
            <a:endParaRPr lang="en-MY"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0FF116-3519-4248-A2F8-8EA57019A26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9335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594AE18A-C61D-4E55-BED5-132D755D1707}"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6837470" y="5296959"/>
            <a:ext cx="2057400" cy="304271"/>
          </a:xfrm>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353357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09A24BE9-737F-4C28-9EAD-64BCEE8FEBD6}"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52448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A479DA-6E35-49D1-85D0-0BD7382C25EA}"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77526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EAB5A904-C7C1-4688-8239-E31D5581DAD6}"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784981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3BDD32F7-F044-4329-803E-A52797878686}" type="datetime1">
              <a:rPr lang="en-US" smtClean="0"/>
              <a:t>4/3/2025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259737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BF43A5B-E72E-414F-B9C8-A3E6CCF4DEF9}" type="datetime1">
              <a:rPr lang="en-US" smtClean="0"/>
              <a:t>4/3/2025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738179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78DD13-BB23-419B-AF0A-A4F47E24D375}" type="datetime1">
              <a:rPr lang="en-US" smtClean="0"/>
              <a:t>4/3/2025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873453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198970-5BAB-4C6F-92A2-FDE975B91F2F}"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208719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08A0AFE-3605-480A-AF0A-075DEE824452}"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89394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03DF7A3-55B3-4632-B95F-2B4764AE9B44}"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328638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AD3E080-72AD-4B7D-B9FE-BAEA9DBDB0E9}"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798489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8" name="Picture 7" descr="C:\Users\natasya.CRADLE\AppData\Local\Microsoft\Windows\Temporary Internet Files\Content.Outlook\VEA6USF2\Logo_NT_PNG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03793" y="727631"/>
            <a:ext cx="1769269" cy="6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57388" y="1676869"/>
            <a:ext cx="5229225" cy="1023938"/>
          </a:xfrm>
          <a:prstGeom prst="rect">
            <a:avLst/>
          </a:prstGeom>
        </p:spPr>
      </p:pic>
    </p:spTree>
    <p:extLst>
      <p:ext uri="{BB962C8B-B14F-4D97-AF65-F5344CB8AC3E}">
        <p14:creationId xmlns:p14="http://schemas.microsoft.com/office/powerpoint/2010/main" val="3702072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799" y="1678781"/>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vl2pPr>
              <a:defRPr/>
            </a:lvl2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your collective experience in ensuring the success of this business  </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855C5A-049A-456B-B6E2-70EB232C2491}"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5476" y="114699"/>
            <a:ext cx="3486150" cy="754063"/>
          </a:xfrm>
          <a:prstGeom prst="rect">
            <a:avLst/>
          </a:prstGeom>
        </p:spPr>
      </p:pic>
    </p:spTree>
    <p:extLst>
      <p:ext uri="{BB962C8B-B14F-4D97-AF65-F5344CB8AC3E}">
        <p14:creationId xmlns:p14="http://schemas.microsoft.com/office/powerpoint/2010/main" val="996051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800" y="1338200"/>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how your product and/or services help to solve this problem.</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E4CB3-462B-426E-A03E-78FF6D01E4C5}"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1E12B-8AD9-4D58-A21B-E5119C685709}" type="slidenum">
              <a:rPr lang="en-US" smtClean="0"/>
              <a:t>‹#›</a:t>
            </a:fld>
            <a:endParaRPr lang="en-US"/>
          </a:p>
        </p:txBody>
      </p:sp>
      <p:sp>
        <p:nvSpPr>
          <p:cNvPr id="9" name="Content Placeholder 2"/>
          <p:cNvSpPr>
            <a:spLocks noGrp="1"/>
          </p:cNvSpPr>
          <p:nvPr>
            <p:ph sz="half" idx="13" hasCustomPrompt="1"/>
          </p:nvPr>
        </p:nvSpPr>
        <p:spPr>
          <a:xfrm>
            <a:off x="685800" y="2998707"/>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uniqueness of your technology in solving your customers problem and why it does matter.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Tree>
    <p:extLst>
      <p:ext uri="{BB962C8B-B14F-4D97-AF65-F5344CB8AC3E}">
        <p14:creationId xmlns:p14="http://schemas.microsoft.com/office/powerpoint/2010/main" val="1783472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112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1449895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3292770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2386199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264248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2392142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891936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27646832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1735482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1190059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37642999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8F7F323E-9854-4777-8D90-41976AD9597C}" type="datetimeFigureOut">
              <a:rPr lang="en-CA" smtClean="0"/>
              <a:t>2025-04-03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A6C9FC0-F98E-432B-832B-89C6E026DDE1}" type="slidenum">
              <a:rPr lang="en-CA" smtClean="0"/>
              <a:t>‹#›</a:t>
            </a:fld>
            <a:endParaRPr lang="en-CA" dirty="0"/>
          </a:p>
        </p:txBody>
      </p:sp>
    </p:spTree>
    <p:extLst>
      <p:ext uri="{BB962C8B-B14F-4D97-AF65-F5344CB8AC3E}">
        <p14:creationId xmlns:p14="http://schemas.microsoft.com/office/powerpoint/2010/main" val="28959427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spTree>
    <p:extLst>
      <p:ext uri="{BB962C8B-B14F-4D97-AF65-F5344CB8AC3E}">
        <p14:creationId xmlns:p14="http://schemas.microsoft.com/office/powerpoint/2010/main" val="3109062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629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800" y="1338200"/>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how your product and/or services help to solve this problem.</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E4CB3-462B-426E-A03E-78FF6D01E4C5}"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1E12B-8AD9-4D58-A21B-E5119C685709}" type="slidenum">
              <a:rPr lang="en-US" smtClean="0"/>
              <a:t>‹#›</a:t>
            </a:fld>
            <a:endParaRPr lang="en-US"/>
          </a:p>
        </p:txBody>
      </p:sp>
      <p:sp>
        <p:nvSpPr>
          <p:cNvPr id="9" name="Content Placeholder 2"/>
          <p:cNvSpPr>
            <a:spLocks noGrp="1"/>
          </p:cNvSpPr>
          <p:nvPr>
            <p:ph sz="half" idx="13" hasCustomPrompt="1"/>
          </p:nvPr>
        </p:nvSpPr>
        <p:spPr>
          <a:xfrm>
            <a:off x="685800" y="2998707"/>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uniqueness of your technology in solving your customers problem and why it does matter.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Tree>
    <p:extLst>
      <p:ext uri="{BB962C8B-B14F-4D97-AF65-F5344CB8AC3E}">
        <p14:creationId xmlns:p14="http://schemas.microsoft.com/office/powerpoint/2010/main" val="2693724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594AE18A-C61D-4E55-BED5-132D755D1707}"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6837470" y="5296959"/>
            <a:ext cx="2057400" cy="304271"/>
          </a:xfrm>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5765294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09A24BE9-737F-4C28-9EAD-64BCEE8FEBD6}"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537344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A479DA-6E35-49D1-85D0-0BD7382C25EA}"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5041129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EAB5A904-C7C1-4688-8239-E31D5581DAD6}"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5837637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3BDD32F7-F044-4329-803E-A52797878686}" type="datetime1">
              <a:rPr lang="en-US" smtClean="0"/>
              <a:t>4/3/2025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914751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BF43A5B-E72E-414F-B9C8-A3E6CCF4DEF9}" type="datetime1">
              <a:rPr lang="en-US" smtClean="0"/>
              <a:t>4/3/2025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6827866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78DD13-BB23-419B-AF0A-A4F47E24D375}" type="datetime1">
              <a:rPr lang="en-US" smtClean="0"/>
              <a:t>4/3/2025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94118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198970-5BAB-4C6F-92A2-FDE975B91F2F}"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2911537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08A0AFE-3605-480A-AF0A-075DEE824452}"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1704903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03DF7A3-55B3-4632-B95F-2B4764AE9B44}"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4145675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AD3E080-72AD-4B7D-B9FE-BAEA9DBDB0E9}"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9823901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8" name="Picture 7" descr="C:\Users\natasya.CRADLE\AppData\Local\Microsoft\Windows\Temporary Internet Files\Content.Outlook\VEA6USF2\Logo_NT_PNG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03793" y="727631"/>
            <a:ext cx="1769269" cy="6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57388" y="1676869"/>
            <a:ext cx="5229225" cy="1023938"/>
          </a:xfrm>
          <a:prstGeom prst="rect">
            <a:avLst/>
          </a:prstGeom>
        </p:spPr>
      </p:pic>
    </p:spTree>
    <p:extLst>
      <p:ext uri="{BB962C8B-B14F-4D97-AF65-F5344CB8AC3E}">
        <p14:creationId xmlns:p14="http://schemas.microsoft.com/office/powerpoint/2010/main" val="28024178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800" y="1338200"/>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your customers’ problem that you are trying to solve.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E714047-8E2D-4A52-BEC7-A4D34FD12F4F}"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836107" y="5303823"/>
            <a:ext cx="2057400" cy="304271"/>
          </a:xfrm>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3828" y="180649"/>
            <a:ext cx="4922044" cy="1008063"/>
          </a:xfrm>
          <a:prstGeom prst="rect">
            <a:avLst/>
          </a:prstGeom>
        </p:spPr>
      </p:pic>
      <p:sp>
        <p:nvSpPr>
          <p:cNvPr id="9" name="Content Placeholder 2"/>
          <p:cNvSpPr>
            <a:spLocks noGrp="1"/>
          </p:cNvSpPr>
          <p:nvPr>
            <p:ph sz="half" idx="13" hasCustomPrompt="1"/>
          </p:nvPr>
        </p:nvSpPr>
        <p:spPr>
          <a:xfrm>
            <a:off x="685800" y="2998707"/>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number of customers you currently have. Tell us how big</a:t>
            </a:r>
            <a:r>
              <a:rPr lang="en-US" baseline="0" dirty="0"/>
              <a:t> your addressable market is. </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25370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8478" y="1209887"/>
            <a:ext cx="2126975" cy="3745562"/>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describe the rivalry among existing competitors. How do you compete with them.</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CB957A3-8DB2-4DBF-B413-9BF36CA93246}"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830812" y="5296375"/>
            <a:ext cx="2057400" cy="304271"/>
          </a:xfrm>
        </p:spPr>
        <p:txBody>
          <a:bodyPr/>
          <a:lstStyle>
            <a:lvl1pPr>
              <a:defRPr sz="1050" b="1">
                <a:solidFill>
                  <a:schemeClr val="tx1"/>
                </a:solidFill>
              </a:defRPr>
            </a:lvl1pPr>
          </a:lstStyle>
          <a:p>
            <a:fld id="{5C21E12B-8AD9-4D58-A21B-E5119C685709}" type="slidenum">
              <a:rPr lang="en-US" smtClean="0"/>
              <a:pPr/>
              <a:t>‹#›</a:t>
            </a:fld>
            <a:endParaRPr lang="en-US"/>
          </a:p>
        </p:txBody>
      </p:sp>
      <p:sp>
        <p:nvSpPr>
          <p:cNvPr id="9" name="Content Placeholder 2"/>
          <p:cNvSpPr>
            <a:spLocks noGrp="1"/>
          </p:cNvSpPr>
          <p:nvPr>
            <p:ph sz="half" idx="13" hasCustomPrompt="1"/>
          </p:nvPr>
        </p:nvSpPr>
        <p:spPr>
          <a:xfrm>
            <a:off x="5804452" y="1184726"/>
            <a:ext cx="2710898" cy="3806927"/>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describe the threat of new competitors. What are the barriers of new entry.</a:t>
            </a:r>
            <a:r>
              <a:rPr lang="en-US" baseline="0" dirty="0"/>
              <a:t> </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4748" y="180649"/>
            <a:ext cx="3707606" cy="1008063"/>
          </a:xfrm>
          <a:prstGeom prst="rect">
            <a:avLst/>
          </a:prstGeom>
        </p:spPr>
      </p:pic>
      <p:sp>
        <p:nvSpPr>
          <p:cNvPr id="10" name="Content Placeholder 2"/>
          <p:cNvSpPr>
            <a:spLocks noGrp="1"/>
          </p:cNvSpPr>
          <p:nvPr>
            <p:ph sz="half" idx="14" hasCustomPrompt="1"/>
          </p:nvPr>
        </p:nvSpPr>
        <p:spPr>
          <a:xfrm>
            <a:off x="2822634" y="1184726"/>
            <a:ext cx="2623932" cy="3770723"/>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describe the threat of your products/services’ substitute. How do you compete with them.</a:t>
            </a:r>
            <a:r>
              <a:rPr lang="en-US" baseline="0" dirty="0"/>
              <a:t> </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76932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800" y="1027216"/>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how the company earns the revenue from its value propositions.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51D2C62-BA61-4950-9A6C-56A014634B28}"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sp>
        <p:nvSpPr>
          <p:cNvPr id="9" name="Content Placeholder 2"/>
          <p:cNvSpPr>
            <a:spLocks noGrp="1"/>
          </p:cNvSpPr>
          <p:nvPr>
            <p:ph sz="half" idx="13" hasCustomPrompt="1"/>
          </p:nvPr>
        </p:nvSpPr>
        <p:spPr>
          <a:xfrm>
            <a:off x="685800" y="2855142"/>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If you have generated revenue, click here to tell us how much your revenue is to date. If there are no revenues yet, when do you expect to generate revenues?</a:t>
            </a:r>
            <a:r>
              <a:rPr lang="en-US" baseline="0" dirty="0"/>
              <a:t> </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21731" y="74716"/>
            <a:ext cx="4300538" cy="952500"/>
          </a:xfrm>
          <a:prstGeom prst="rect">
            <a:avLst/>
          </a:prstGeom>
        </p:spPr>
      </p:pic>
    </p:spTree>
    <p:extLst>
      <p:ext uri="{BB962C8B-B14F-4D97-AF65-F5344CB8AC3E}">
        <p14:creationId xmlns:p14="http://schemas.microsoft.com/office/powerpoint/2010/main" val="3597348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799" y="1678781"/>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vl2pPr>
              <a:defRPr/>
            </a:lvl2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your collective experience in ensuring the success of this business  </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855C5A-049A-456B-B6E2-70EB232C2491}"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5476" y="114699"/>
            <a:ext cx="3486150" cy="754063"/>
          </a:xfrm>
          <a:prstGeom prst="rect">
            <a:avLst/>
          </a:prstGeom>
        </p:spPr>
      </p:pic>
    </p:spTree>
    <p:extLst>
      <p:ext uri="{BB962C8B-B14F-4D97-AF65-F5344CB8AC3E}">
        <p14:creationId xmlns:p14="http://schemas.microsoft.com/office/powerpoint/2010/main" val="41200768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r>
              <a:rPr lang="en-US" dirty="0"/>
              <a:t>Click to edit Master title style</a:t>
            </a:r>
          </a:p>
        </p:txBody>
      </p:sp>
      <p:sp>
        <p:nvSpPr>
          <p:cNvPr id="5" name="Content Placeholder 4"/>
          <p:cNvSpPr>
            <a:spLocks noGrp="1"/>
          </p:cNvSpPr>
          <p:nvPr>
            <p:ph sz="quarter" idx="11"/>
          </p:nvPr>
        </p:nvSpPr>
        <p:spPr>
          <a:xfrm>
            <a:off x="457200" y="1257300"/>
            <a:ext cx="82296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38322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r>
              <a:rPr lang="en-US"/>
              <a:t>Click to edit Master title style</a:t>
            </a:r>
          </a:p>
        </p:txBody>
      </p:sp>
    </p:spTree>
    <p:extLst>
      <p:ext uri="{BB962C8B-B14F-4D97-AF65-F5344CB8AC3E}">
        <p14:creationId xmlns:p14="http://schemas.microsoft.com/office/powerpoint/2010/main" val="38122734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spTree>
    <p:extLst>
      <p:ext uri="{BB962C8B-B14F-4D97-AF65-F5344CB8AC3E}">
        <p14:creationId xmlns:p14="http://schemas.microsoft.com/office/powerpoint/2010/main" val="38345490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r>
              <a:rPr lang="en-US" dirty="0"/>
              <a:t>Click to edit Master title style</a:t>
            </a:r>
          </a:p>
        </p:txBody>
      </p:sp>
      <p:sp>
        <p:nvSpPr>
          <p:cNvPr id="5" name="Content Placeholder 4"/>
          <p:cNvSpPr>
            <a:spLocks noGrp="1"/>
          </p:cNvSpPr>
          <p:nvPr>
            <p:ph sz="quarter" idx="11"/>
          </p:nvPr>
        </p:nvSpPr>
        <p:spPr>
          <a:xfrm>
            <a:off x="457200" y="1257300"/>
            <a:ext cx="82296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5599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r>
              <a:rPr lang="en-US"/>
              <a:t>Click to edit Master title style</a:t>
            </a:r>
          </a:p>
        </p:txBody>
      </p:sp>
    </p:spTree>
    <p:extLst>
      <p:ext uri="{BB962C8B-B14F-4D97-AF65-F5344CB8AC3E}">
        <p14:creationId xmlns:p14="http://schemas.microsoft.com/office/powerpoint/2010/main" val="15198102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solidFill>
                  <a:prstClr val="black"/>
                </a:solidFill>
              </a:rPr>
              <a:pPr/>
              <a:t>4/3/2025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271864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792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594AE18A-C61D-4E55-BED5-132D755D1707}"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6837470" y="5296959"/>
            <a:ext cx="2057400" cy="304271"/>
          </a:xfrm>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5531499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09A24BE9-737F-4C28-9EAD-64BCEE8FEBD6}"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4560746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A479DA-6E35-49D1-85D0-0BD7382C25EA}"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493891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EAB5A904-C7C1-4688-8239-E31D5581DAD6}"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7474612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3BDD32F7-F044-4329-803E-A52797878686}" type="datetime1">
              <a:rPr lang="en-US" smtClean="0"/>
              <a:t>4/3/2025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219495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BF43A5B-E72E-414F-B9C8-A3E6CCF4DEF9}" type="datetime1">
              <a:rPr lang="en-US" smtClean="0"/>
              <a:t>4/3/2025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3105742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78DD13-BB23-419B-AF0A-A4F47E24D375}" type="datetime1">
              <a:rPr lang="en-US" smtClean="0"/>
              <a:t>4/3/2025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0831559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198970-5BAB-4C6F-92A2-FDE975B91F2F}"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1736302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08A0AFE-3605-480A-AF0A-075DEE824452}"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9160205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03DF7A3-55B3-4632-B95F-2B4764AE9B44}"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7671800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AD3E080-72AD-4B7D-B9FE-BAEA9DBDB0E9}"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6870764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8" name="Picture 7" descr="C:\Users\natasya.CRADLE\AppData\Local\Microsoft\Windows\Temporary Internet Files\Content.Outlook\VEA6USF2\Logo_NT_PNG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03793" y="727631"/>
            <a:ext cx="1769269" cy="6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57388" y="1676869"/>
            <a:ext cx="5229225" cy="1023938"/>
          </a:xfrm>
          <a:prstGeom prst="rect">
            <a:avLst/>
          </a:prstGeom>
        </p:spPr>
      </p:pic>
    </p:spTree>
    <p:extLst>
      <p:ext uri="{BB962C8B-B14F-4D97-AF65-F5344CB8AC3E}">
        <p14:creationId xmlns:p14="http://schemas.microsoft.com/office/powerpoint/2010/main" val="41743962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799" y="1678781"/>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vl2pPr>
              <a:defRPr/>
            </a:lvl2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your collective experience in ensuring the success of this business  </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855C5A-049A-456B-B6E2-70EB232C2491}"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5476" y="114699"/>
            <a:ext cx="3486150" cy="754063"/>
          </a:xfrm>
          <a:prstGeom prst="rect">
            <a:avLst/>
          </a:prstGeom>
        </p:spPr>
      </p:pic>
    </p:spTree>
    <p:extLst>
      <p:ext uri="{BB962C8B-B14F-4D97-AF65-F5344CB8AC3E}">
        <p14:creationId xmlns:p14="http://schemas.microsoft.com/office/powerpoint/2010/main" val="6993965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7426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A41CE-1D5C-4BA3-AAA4-D7EADF8335B5}"/>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MY"/>
          </a:p>
        </p:txBody>
      </p:sp>
      <p:sp>
        <p:nvSpPr>
          <p:cNvPr id="3" name="Subtitle 2">
            <a:extLst>
              <a:ext uri="{FF2B5EF4-FFF2-40B4-BE49-F238E27FC236}">
                <a16:creationId xmlns:a16="http://schemas.microsoft.com/office/drawing/2014/main" id="{2F72F7BD-F043-4E01-B5D0-07E1924D554C}"/>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21D96B48-C1E5-480E-AB4F-6EC74A719FF8}"/>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id="{2F68BB5F-C70A-448F-8EAB-D75F318B5D00}"/>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id="{980BA31D-F443-4CF8-99A3-985AFE20C9CE}"/>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514936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2D7A-A11B-495E-A808-6E0A8649DDCC}"/>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98ADC0B7-31BF-4DDD-939C-B3B5130320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419CC3C4-BDA9-4BF3-8A4F-A51A947BE28C}"/>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id="{62A41916-A5C5-4D68-B9BF-093FA51F9DD6}"/>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id="{E2A4EFB5-D013-42B6-8F79-43F4D97009C2}"/>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5850880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3F9BA-513C-426B-84F2-4F22337D6FDD}"/>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DB0F2BEC-A75E-4EC3-B85E-4E5F360E5D91}"/>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C68E06-72D9-4691-937D-6D789515DE66}"/>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id="{1E4A0089-AC4A-47FE-ADA7-7275FD85094A}"/>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id="{E303C85F-EC0F-4CF2-9AB8-2545436C8363}"/>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783713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3A90-428E-495A-A06A-92CBEB473B8D}"/>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312CB886-9C67-4784-9D85-524148AC425B}"/>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2014100A-FB87-4B0C-88BA-BEAD50CA29F8}"/>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91EB2DDC-A7C5-47DE-8F1B-3A81BC10BBB5}"/>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6" name="Footer Placeholder 5">
            <a:extLst>
              <a:ext uri="{FF2B5EF4-FFF2-40B4-BE49-F238E27FC236}">
                <a16:creationId xmlns:a16="http://schemas.microsoft.com/office/drawing/2014/main" id="{29EC0ADF-9F84-45E8-B8D1-CC1C9A66351E}"/>
              </a:ext>
            </a:extLst>
          </p:cNvPr>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a:extLst>
              <a:ext uri="{FF2B5EF4-FFF2-40B4-BE49-F238E27FC236}">
                <a16:creationId xmlns:a16="http://schemas.microsoft.com/office/drawing/2014/main" id="{EB977142-580A-46CE-8B1B-ACA3D3D5A50E}"/>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207973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91F70-E322-491A-BD6F-2F7FDAFF17A7}"/>
              </a:ext>
            </a:extLst>
          </p:cNvPr>
          <p:cNvSpPr>
            <a:spLocks noGrp="1"/>
          </p:cNvSpPr>
          <p:nvPr>
            <p:ph type="title"/>
          </p:nvPr>
        </p:nvSpPr>
        <p:spPr>
          <a:xfrm>
            <a:off x="629841" y="304271"/>
            <a:ext cx="7886700" cy="1104636"/>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025B3321-05C1-454C-910D-E1D2C571F2D5}"/>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8B1FE7F-E310-4328-BDBF-6FECF2F071E2}"/>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C1C90A6A-A5DB-4CBD-B0DC-C5AF950D4284}"/>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00C0EDE-B096-4EA4-A34F-4D7E6434E448}"/>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32852DC5-D562-4532-B22F-110DB4638B2E}"/>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8" name="Footer Placeholder 7">
            <a:extLst>
              <a:ext uri="{FF2B5EF4-FFF2-40B4-BE49-F238E27FC236}">
                <a16:creationId xmlns:a16="http://schemas.microsoft.com/office/drawing/2014/main" id="{D5FCB5EE-B2FF-48FB-B271-AE156D92C028}"/>
              </a:ext>
            </a:extLst>
          </p:cNvPr>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a:extLst>
              <a:ext uri="{FF2B5EF4-FFF2-40B4-BE49-F238E27FC236}">
                <a16:creationId xmlns:a16="http://schemas.microsoft.com/office/drawing/2014/main" id="{83405A24-9381-481C-A458-DA03F856B6A6}"/>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1981893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C48D3-9C18-4E56-9706-D6A5A0ED55F3}"/>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55065A41-63FC-46F1-A468-DD860FC317AA}"/>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4" name="Footer Placeholder 3">
            <a:extLst>
              <a:ext uri="{FF2B5EF4-FFF2-40B4-BE49-F238E27FC236}">
                <a16:creationId xmlns:a16="http://schemas.microsoft.com/office/drawing/2014/main" id="{03212B4A-D550-488F-9819-1CBFA2C70C90}"/>
              </a:ext>
            </a:extLst>
          </p:cNvPr>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a:extLst>
              <a:ext uri="{FF2B5EF4-FFF2-40B4-BE49-F238E27FC236}">
                <a16:creationId xmlns:a16="http://schemas.microsoft.com/office/drawing/2014/main" id="{6358F952-CBC9-414E-8B85-E6F7414964BE}"/>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9193805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D33A74-A48A-42E9-BAFE-F3BB06989829}"/>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3" name="Footer Placeholder 2">
            <a:extLst>
              <a:ext uri="{FF2B5EF4-FFF2-40B4-BE49-F238E27FC236}">
                <a16:creationId xmlns:a16="http://schemas.microsoft.com/office/drawing/2014/main" id="{C124B96B-2821-42CE-BF47-FB9389D12C1F}"/>
              </a:ext>
            </a:extLst>
          </p:cNvPr>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a:extLst>
              <a:ext uri="{FF2B5EF4-FFF2-40B4-BE49-F238E27FC236}">
                <a16:creationId xmlns:a16="http://schemas.microsoft.com/office/drawing/2014/main" id="{9D128454-E7B8-4223-8428-B77FA9781A97}"/>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0846217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E039-B5BC-4EAD-8579-2497AD5F598F}"/>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4B88FFE5-1622-4970-9F61-69A96878D483}"/>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22535A68-37F7-4033-AB89-19EC1249791F}"/>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BEA2E8A-5C15-4914-9057-82604061278D}"/>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6" name="Footer Placeholder 5">
            <a:extLst>
              <a:ext uri="{FF2B5EF4-FFF2-40B4-BE49-F238E27FC236}">
                <a16:creationId xmlns:a16="http://schemas.microsoft.com/office/drawing/2014/main" id="{2678A8AA-C856-425A-8C55-3979841244B0}"/>
              </a:ext>
            </a:extLst>
          </p:cNvPr>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a:extLst>
              <a:ext uri="{FF2B5EF4-FFF2-40B4-BE49-F238E27FC236}">
                <a16:creationId xmlns:a16="http://schemas.microsoft.com/office/drawing/2014/main" id="{F074A084-B0ED-4D5B-B1AF-083332552AD0}"/>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2185711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510D-7129-44FF-9456-5551C0673442}"/>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293FB913-25DF-4C8A-9771-9BF296171FC9}"/>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a:extLst>
              <a:ext uri="{FF2B5EF4-FFF2-40B4-BE49-F238E27FC236}">
                <a16:creationId xmlns:a16="http://schemas.microsoft.com/office/drawing/2014/main" id="{CC39B8BE-6E66-430C-9232-79765922A9D5}"/>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43E0FF-571F-4015-814D-28F6629C7B42}"/>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6" name="Footer Placeholder 5">
            <a:extLst>
              <a:ext uri="{FF2B5EF4-FFF2-40B4-BE49-F238E27FC236}">
                <a16:creationId xmlns:a16="http://schemas.microsoft.com/office/drawing/2014/main" id="{17B19693-C9E9-4D9D-9E4A-84F1BDB31493}"/>
              </a:ext>
            </a:extLst>
          </p:cNvPr>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a:extLst>
              <a:ext uri="{FF2B5EF4-FFF2-40B4-BE49-F238E27FC236}">
                <a16:creationId xmlns:a16="http://schemas.microsoft.com/office/drawing/2014/main" id="{02515101-CE86-4B40-9B9A-3C83C4F223E3}"/>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5311166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17671-816F-4B2D-8C4A-3F74ACD37BBC}"/>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E7B81369-3B83-477F-8CCE-553DDFD80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60882E8C-89F8-49F3-9C73-AA68E806A180}"/>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id="{1260FF0B-C86B-469C-B405-E5050884783D}"/>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id="{544408B0-650D-40FB-A34B-D61C4C0E598C}"/>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1680101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8A810-9B6A-499C-975B-A665694A33C9}"/>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79A7C50F-305E-4746-ACE7-D5E57C8EDA88}"/>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EA0D4A8-83B2-4F3E-A069-31B217DCD54E}"/>
              </a:ext>
            </a:extLst>
          </p:cNvPr>
          <p:cNvSpPr>
            <a:spLocks noGrp="1"/>
          </p:cNvSpPr>
          <p:nvPr>
            <p:ph type="dt" sz="half" idx="10"/>
          </p:nvPr>
        </p:nvSpPr>
        <p:spPr/>
        <p:txBody>
          <a:bodyPr/>
          <a:lstStyle/>
          <a:p>
            <a:fld id="{DFB046E8-C2B9-493F-BE16-C879EBF8A30C}" type="datetimeFigureOut">
              <a:rPr lang="en-MY" smtClean="0">
                <a:solidFill>
                  <a:prstClr val="black">
                    <a:tint val="75000"/>
                  </a:prstClr>
                </a:solidFill>
              </a:rPr>
              <a:pPr/>
              <a:t>3/4/2025</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id="{BDD3B960-BF14-46FE-A1E3-2C62D37190B8}"/>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id="{FAF632C8-777C-4030-887C-AB4AFA1F2354}"/>
              </a:ext>
            </a:extLst>
          </p:cNvPr>
          <p:cNvSpPr>
            <a:spLocks noGrp="1"/>
          </p:cNvSpPr>
          <p:nvPr>
            <p:ph type="sldNum" sz="quarter" idx="12"/>
          </p:nvPr>
        </p:nvSpPr>
        <p:spPr/>
        <p:txBody>
          <a:bodyPr/>
          <a:lstStyle/>
          <a:p>
            <a:fld id="{09106A87-6CD0-4EF7-AD6D-A27E185C3DCE}"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7306236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8FB4-8E8F-4A0A-A1EA-CF6203C6BB48}"/>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MY"/>
          </a:p>
        </p:txBody>
      </p:sp>
      <p:sp>
        <p:nvSpPr>
          <p:cNvPr id="3" name="Subtitle 2">
            <a:extLst>
              <a:ext uri="{FF2B5EF4-FFF2-40B4-BE49-F238E27FC236}">
                <a16:creationId xmlns:a16="http://schemas.microsoft.com/office/drawing/2014/main" id="{AB7A0C10-1E7F-4CA9-A12C-E78B1186E54E}"/>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0D0F3861-2930-42CD-A9D2-E5A1D50FFE36}"/>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5" name="Footer Placeholder 4">
            <a:extLst>
              <a:ext uri="{FF2B5EF4-FFF2-40B4-BE49-F238E27FC236}">
                <a16:creationId xmlns:a16="http://schemas.microsoft.com/office/drawing/2014/main" id="{875DB171-50EA-4240-8B97-8DD0B65506F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0C5B7C27-DB91-4C8C-8F5F-A8670235B492}"/>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26511603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F291A-0F32-4B90-BEA4-CCD684C2E236}"/>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33A78BF4-E0D4-45D6-AAA9-8C9C21CFDA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216A6322-82D1-4C2F-9006-7F1204215077}"/>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5" name="Footer Placeholder 4">
            <a:extLst>
              <a:ext uri="{FF2B5EF4-FFF2-40B4-BE49-F238E27FC236}">
                <a16:creationId xmlns:a16="http://schemas.microsoft.com/office/drawing/2014/main" id="{B33C7F80-C8F5-4414-A068-3D7B6CE49680}"/>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CE0ECB1F-15BC-49BA-AF84-825D111DA39F}"/>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10523786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9DCDD-A32B-4BC6-96AB-F09A21068A5B}"/>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839413A5-03B8-4B48-8DC5-24F79A08D11F}"/>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53C313-C9C5-40EB-8DF4-BDC51F61C96A}"/>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5" name="Footer Placeholder 4">
            <a:extLst>
              <a:ext uri="{FF2B5EF4-FFF2-40B4-BE49-F238E27FC236}">
                <a16:creationId xmlns:a16="http://schemas.microsoft.com/office/drawing/2014/main" id="{469A1680-EC2B-4188-83E6-D5674EEB1E06}"/>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0990B47B-CECC-4A69-9EE8-706B8C534513}"/>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21182352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26ED0-D9A4-42DC-B6A5-293DEDB27D39}"/>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8FEA8B78-FFA7-43A9-B72D-A042D4510989}"/>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5153B7D1-0ADE-4088-8479-6D8D4AB7CDB6}"/>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B97E026F-C47C-420B-B90D-3D934C091423}"/>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6" name="Footer Placeholder 5">
            <a:extLst>
              <a:ext uri="{FF2B5EF4-FFF2-40B4-BE49-F238E27FC236}">
                <a16:creationId xmlns:a16="http://schemas.microsoft.com/office/drawing/2014/main" id="{EAA30FF8-073B-42B8-8D16-D47F6A84087F}"/>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2FB177D9-5B6B-40FB-A894-B0896F2C46FC}"/>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4112178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2767E-63E6-48E4-B19F-A350B722FA31}"/>
              </a:ext>
            </a:extLst>
          </p:cNvPr>
          <p:cNvSpPr>
            <a:spLocks noGrp="1"/>
          </p:cNvSpPr>
          <p:nvPr>
            <p:ph type="title"/>
          </p:nvPr>
        </p:nvSpPr>
        <p:spPr>
          <a:xfrm>
            <a:off x="629841" y="304271"/>
            <a:ext cx="7886700" cy="1104636"/>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9621779-7AC8-4390-9F11-EBD238BFA80D}"/>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17D845-DB87-4248-9D9B-FAE06764FD4B}"/>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B69C9431-4023-47F6-B1B5-97F48FF5A9E7}"/>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6B36626-D80D-4A65-8D6C-45FEDEE27EF2}"/>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3043C999-8F3F-407A-8932-855700A9CD51}"/>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8" name="Footer Placeholder 7">
            <a:extLst>
              <a:ext uri="{FF2B5EF4-FFF2-40B4-BE49-F238E27FC236}">
                <a16:creationId xmlns:a16="http://schemas.microsoft.com/office/drawing/2014/main" id="{038F9F1D-26EC-4CDB-8E75-BF2239DF6CA4}"/>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C3878A77-FCE7-482B-86D5-0915B84E372A}"/>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2511468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5366-52BE-4853-8569-2DF0EBB6F8E3}"/>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10E46C45-C2F3-44D4-AEE5-596DBBB10A66}"/>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4" name="Footer Placeholder 3">
            <a:extLst>
              <a:ext uri="{FF2B5EF4-FFF2-40B4-BE49-F238E27FC236}">
                <a16:creationId xmlns:a16="http://schemas.microsoft.com/office/drawing/2014/main" id="{AE154C19-09D3-48F6-B6CA-9322598919A9}"/>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6D5FD934-5E45-45A6-B535-A20FE65DE322}"/>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36517025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EA7BA5-1467-4DE1-B01F-032CDED580C6}"/>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3" name="Footer Placeholder 2">
            <a:extLst>
              <a:ext uri="{FF2B5EF4-FFF2-40B4-BE49-F238E27FC236}">
                <a16:creationId xmlns:a16="http://schemas.microsoft.com/office/drawing/2014/main" id="{D4F4B087-B366-4A7E-B7E0-70E07F67F407}"/>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AAAB0B4C-74D9-42F6-B4FA-54F3B2913CD1}"/>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6400087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466F-ABC3-44A3-BBDE-DA9008CDEF35}"/>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7E79EFF1-F602-4B18-97A5-D28433138BB6}"/>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200287C8-DD85-474E-BFC2-610B091D6195}"/>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5867D8C-C6B1-43C2-87B8-BEF13FA0A6A5}"/>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6" name="Footer Placeholder 5">
            <a:extLst>
              <a:ext uri="{FF2B5EF4-FFF2-40B4-BE49-F238E27FC236}">
                <a16:creationId xmlns:a16="http://schemas.microsoft.com/office/drawing/2014/main" id="{AD85760A-49C0-4F14-96AF-7CE9462B4C91}"/>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31D13B14-1577-40C2-BA2A-A864ED52FCC8}"/>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208587617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300F-CD30-44F9-8C6A-10553EAFDB98}"/>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D19746D-0BE7-4E45-8629-01982B56832A}"/>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a:extLst>
              <a:ext uri="{FF2B5EF4-FFF2-40B4-BE49-F238E27FC236}">
                <a16:creationId xmlns:a16="http://schemas.microsoft.com/office/drawing/2014/main" id="{0FFA448D-F62C-428A-9A2C-0CFC579F4992}"/>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B3CE2AD-2A23-4067-B3D2-4DE265BC21F7}"/>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6" name="Footer Placeholder 5">
            <a:extLst>
              <a:ext uri="{FF2B5EF4-FFF2-40B4-BE49-F238E27FC236}">
                <a16:creationId xmlns:a16="http://schemas.microsoft.com/office/drawing/2014/main" id="{1E8691A9-9482-44F9-9AD4-20F0B53BADCB}"/>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4D01F268-8019-4F8A-BCE7-F2B702B93A24}"/>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36716803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8AF25-E04D-4724-9FA5-5B20AC50A714}"/>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E827251C-5564-426D-A2A4-974B5D1D64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CA40F6C-5B92-46FB-AA32-2E2E10467CD4}"/>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5" name="Footer Placeholder 4">
            <a:extLst>
              <a:ext uri="{FF2B5EF4-FFF2-40B4-BE49-F238E27FC236}">
                <a16:creationId xmlns:a16="http://schemas.microsoft.com/office/drawing/2014/main" id="{E9F12B3B-8984-4A72-84CC-799EB4E3458F}"/>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C7000519-7D26-4892-A8EF-9E732FD70224}"/>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32501959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43909F-09C5-46FE-AB12-C1EE69D82A0B}"/>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09773D6-58C2-401B-9FD1-D5184D8FDB7E}"/>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4D047C1-6CB6-427D-B348-338085013709}"/>
              </a:ext>
            </a:extLst>
          </p:cNvPr>
          <p:cNvSpPr>
            <a:spLocks noGrp="1"/>
          </p:cNvSpPr>
          <p:nvPr>
            <p:ph type="dt" sz="half" idx="10"/>
          </p:nvPr>
        </p:nvSpPr>
        <p:spPr/>
        <p:txBody>
          <a:bodyPr/>
          <a:lstStyle/>
          <a:p>
            <a:fld id="{E8B90DB4-D2F6-4D4D-A652-9C3D6B3E873E}" type="datetimeFigureOut">
              <a:rPr lang="en-MY" smtClean="0"/>
              <a:t>3/4/2025</a:t>
            </a:fld>
            <a:endParaRPr lang="en-MY"/>
          </a:p>
        </p:txBody>
      </p:sp>
      <p:sp>
        <p:nvSpPr>
          <p:cNvPr id="5" name="Footer Placeholder 4">
            <a:extLst>
              <a:ext uri="{FF2B5EF4-FFF2-40B4-BE49-F238E27FC236}">
                <a16:creationId xmlns:a16="http://schemas.microsoft.com/office/drawing/2014/main" id="{6131BDD2-DA0A-4827-A344-B9922E531A2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6F37B13-E855-4826-A056-EDFAE5492D2F}"/>
              </a:ext>
            </a:extLst>
          </p:cNvPr>
          <p:cNvSpPr>
            <a:spLocks noGrp="1"/>
          </p:cNvSpPr>
          <p:nvPr>
            <p:ph type="sldNum" sz="quarter" idx="12"/>
          </p:nvPr>
        </p:nvSpPr>
        <p:spPr/>
        <p:txBody>
          <a:bodyPr/>
          <a:lstStyle/>
          <a:p>
            <a:fld id="{6553B652-A27F-446C-A402-27672FB0B07C}" type="slidenum">
              <a:rPr lang="en-MY" smtClean="0"/>
              <a:t>‹#›</a:t>
            </a:fld>
            <a:endParaRPr lang="en-MY"/>
          </a:p>
        </p:txBody>
      </p:sp>
    </p:spTree>
    <p:extLst>
      <p:ext uri="{BB962C8B-B14F-4D97-AF65-F5344CB8AC3E}">
        <p14:creationId xmlns:p14="http://schemas.microsoft.com/office/powerpoint/2010/main" val="7269182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594AE18A-C61D-4E55-BED5-132D755D1707}"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6837470" y="5296959"/>
            <a:ext cx="2057400" cy="304271"/>
          </a:xfrm>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7858353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09A24BE9-737F-4C28-9EAD-64BCEE8FEBD6}"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8943537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A479DA-6E35-49D1-85D0-0BD7382C25EA}"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7583139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EAB5A904-C7C1-4688-8239-E31D5581DAD6}"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8316191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3BDD32F7-F044-4329-803E-A52797878686}" type="datetime1">
              <a:rPr lang="en-US" smtClean="0"/>
              <a:t>4/3/2025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27700300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BF43A5B-E72E-414F-B9C8-A3E6CCF4DEF9}" type="datetime1">
              <a:rPr lang="en-US" smtClean="0"/>
              <a:t>4/3/2025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0518206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78DD13-BB23-419B-AF0A-A4F47E24D375}" type="datetime1">
              <a:rPr lang="en-US" smtClean="0"/>
              <a:t>4/3/2025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7831290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198970-5BAB-4C6F-92A2-FDE975B91F2F}"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8559541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08A0AFE-3605-480A-AF0A-075DEE824452}" type="datetime1">
              <a:rPr lang="en-US" smtClean="0"/>
              <a:t>4/3/2025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373865410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03DF7A3-55B3-4632-B95F-2B4764AE9B44}"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27363839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AD3E080-72AD-4B7D-B9FE-BAEA9DBDB0E9}" type="datetime1">
              <a:rPr lang="en-US" smtClean="0"/>
              <a:t>4/3/2025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2815F34-4AAA-4DB2-9B07-AA6288C73848}" type="slidenum">
              <a:rPr lang="en-CA" smtClean="0"/>
              <a:t>‹#›</a:t>
            </a:fld>
            <a:endParaRPr lang="en-CA"/>
          </a:p>
        </p:txBody>
      </p:sp>
    </p:spTree>
    <p:extLst>
      <p:ext uri="{BB962C8B-B14F-4D97-AF65-F5344CB8AC3E}">
        <p14:creationId xmlns:p14="http://schemas.microsoft.com/office/powerpoint/2010/main" val="16720414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021657"/>
            <a:ext cx="6858000" cy="1379802"/>
          </a:xfrm>
          <a:prstGeom prst="rect">
            <a:avLst/>
          </a:prstGeom>
        </p:spPr>
        <p:txBody>
          <a:bodyPr/>
          <a:lstStyle>
            <a:lvl1pPr marL="0" indent="0" algn="ctr">
              <a:buNone/>
              <a:defRPr sz="18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Please insert your company name and company number here or please insert idea title here</a:t>
            </a:r>
          </a:p>
        </p:txBody>
      </p:sp>
      <p:sp>
        <p:nvSpPr>
          <p:cNvPr id="4" name="Date Placeholder 3"/>
          <p:cNvSpPr>
            <a:spLocks noGrp="1"/>
          </p:cNvSpPr>
          <p:nvPr>
            <p:ph type="dt" sz="half" idx="10"/>
          </p:nvPr>
        </p:nvSpPr>
        <p:spPr/>
        <p:txBody>
          <a:bodyPr/>
          <a:lstStyle/>
          <a:p>
            <a:fld id="{9D21760B-1C8B-4397-9460-CE3094B65C3A}" type="datetime1">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8" name="Picture 7" descr="C:\Users\natasya.CRADLE\AppData\Local\Microsoft\Windows\Temporary Internet Files\Content.Outlook\VEA6USF2\Logo_NT_PNG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03793" y="727631"/>
            <a:ext cx="1769269" cy="6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57388" y="1676869"/>
            <a:ext cx="5229225" cy="1023938"/>
          </a:xfrm>
          <a:prstGeom prst="rect">
            <a:avLst/>
          </a:prstGeom>
        </p:spPr>
      </p:pic>
    </p:spTree>
    <p:extLst>
      <p:ext uri="{BB962C8B-B14F-4D97-AF65-F5344CB8AC3E}">
        <p14:creationId xmlns:p14="http://schemas.microsoft.com/office/powerpoint/2010/main" val="21996442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799" y="1678781"/>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vl2pPr>
              <a:defRPr/>
            </a:lvl2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your collective experience in ensuring the success of this business  </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855C5A-049A-456B-B6E2-70EB232C2491}"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pPr/>
              <a:t>‹#›</a:t>
            </a:fld>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5476" y="114699"/>
            <a:ext cx="3486150" cy="754063"/>
          </a:xfrm>
          <a:prstGeom prst="rect">
            <a:avLst/>
          </a:prstGeom>
        </p:spPr>
      </p:pic>
    </p:spTree>
    <p:extLst>
      <p:ext uri="{BB962C8B-B14F-4D97-AF65-F5344CB8AC3E}">
        <p14:creationId xmlns:p14="http://schemas.microsoft.com/office/powerpoint/2010/main" val="16408760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800" y="1338200"/>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how your product and/or services help to solve this problem.</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E4CB3-462B-426E-A03E-78FF6D01E4C5}" type="datetime1">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1E12B-8AD9-4D58-A21B-E5119C685709}" type="slidenum">
              <a:rPr lang="en-US" smtClean="0"/>
              <a:t>‹#›</a:t>
            </a:fld>
            <a:endParaRPr lang="en-US"/>
          </a:p>
        </p:txBody>
      </p:sp>
      <p:sp>
        <p:nvSpPr>
          <p:cNvPr id="9" name="Content Placeholder 2"/>
          <p:cNvSpPr>
            <a:spLocks noGrp="1"/>
          </p:cNvSpPr>
          <p:nvPr>
            <p:ph sz="half" idx="13" hasCustomPrompt="1"/>
          </p:nvPr>
        </p:nvSpPr>
        <p:spPr>
          <a:xfrm>
            <a:off x="685800" y="2998707"/>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the uniqueness of your technology in solving your customers problem and why it does matter.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Tree>
    <p:extLst>
      <p:ext uri="{BB962C8B-B14F-4D97-AF65-F5344CB8AC3E}">
        <p14:creationId xmlns:p14="http://schemas.microsoft.com/office/powerpoint/2010/main" val="39819062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3815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85800" y="1027216"/>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here to tell us how the company earns the revenue from its value propositions.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51D2C62-BA61-4950-9A6C-56A014634B28}" type="datetime1">
              <a:rPr lang="en-US" smtClean="0">
                <a:solidFill>
                  <a:prstClr val="black">
                    <a:tint val="75000"/>
                  </a:prstClr>
                </a:solidFill>
              </a:rPr>
              <a:pPr/>
              <a:t>4/3/2025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sz="1050" b="1">
                <a:solidFill>
                  <a:schemeClr val="tx1"/>
                </a:solidFill>
              </a:defRPr>
            </a:lvl1pPr>
          </a:lstStyle>
          <a:p>
            <a:fld id="{5C21E12B-8AD9-4D58-A21B-E5119C685709}" type="slidenum">
              <a:rPr lang="en-US" smtClean="0">
                <a:solidFill>
                  <a:prstClr val="black"/>
                </a:solidFill>
              </a:rPr>
              <a:pPr/>
              <a:t>‹#›</a:t>
            </a:fld>
            <a:endParaRPr lang="en-US">
              <a:solidFill>
                <a:prstClr val="black"/>
              </a:solidFill>
            </a:endParaRPr>
          </a:p>
        </p:txBody>
      </p:sp>
      <p:sp>
        <p:nvSpPr>
          <p:cNvPr id="9" name="Content Placeholder 2"/>
          <p:cNvSpPr>
            <a:spLocks noGrp="1"/>
          </p:cNvSpPr>
          <p:nvPr>
            <p:ph sz="half" idx="13" hasCustomPrompt="1"/>
          </p:nvPr>
        </p:nvSpPr>
        <p:spPr>
          <a:xfrm>
            <a:off x="685800" y="2855142"/>
            <a:ext cx="7265504" cy="1511018"/>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If you have generated revenue, click here to tell us how much your revenue is to date. If there are no revenues yet, when do you expect to generate revenues?</a:t>
            </a:r>
            <a:r>
              <a:rPr lang="en-US" baseline="0" dirty="0"/>
              <a:t> </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21731" y="74716"/>
            <a:ext cx="4300538" cy="952500"/>
          </a:xfrm>
          <a:prstGeom prst="rect">
            <a:avLst/>
          </a:prstGeom>
        </p:spPr>
      </p:pic>
    </p:spTree>
    <p:extLst>
      <p:ext uri="{BB962C8B-B14F-4D97-AF65-F5344CB8AC3E}">
        <p14:creationId xmlns:p14="http://schemas.microsoft.com/office/powerpoint/2010/main" val="1674820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5" Type="http://schemas.openxmlformats.org/officeDocument/2006/relationships/theme" Target="../theme/theme5.xml"/><Relationship Id="rId4"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theme" Target="../theme/theme6.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theme" Target="../theme/theme9.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843D936-3793-4162-BE30-C77DF5025AE3}" type="datetime1">
              <a:rPr lang="en-US" smtClean="0"/>
              <a:t>4/3/2025</a:t>
            </a:fld>
            <a:endParaRPr lang="en-CA"/>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830812" y="5289510"/>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2815F34-4AAA-4DB2-9B07-AA6288C73848}" type="slidenum">
              <a:rPr lang="en-CA" smtClean="0"/>
              <a:t>‹#›</a:t>
            </a:fld>
            <a:endParaRPr lang="en-CA"/>
          </a:p>
        </p:txBody>
      </p:sp>
    </p:spTree>
    <p:extLst>
      <p:ext uri="{BB962C8B-B14F-4D97-AF65-F5344CB8AC3E}">
        <p14:creationId xmlns:p14="http://schemas.microsoft.com/office/powerpoint/2010/main" val="369902424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8F7F323E-9854-4777-8D90-41976AD9597C}" type="datetimeFigureOut">
              <a:rPr lang="en-CA" smtClean="0"/>
              <a:t>2025-04-03</a:t>
            </a:fld>
            <a:endParaRPr lang="en-CA" dirty="0"/>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0A6C9FC0-F98E-432B-832B-89C6E026DDE1}" type="slidenum">
              <a:rPr lang="en-CA" smtClean="0"/>
              <a:t>‹#›</a:t>
            </a:fld>
            <a:endParaRPr lang="en-CA" dirty="0"/>
          </a:p>
        </p:txBody>
      </p:sp>
    </p:spTree>
    <p:extLst>
      <p:ext uri="{BB962C8B-B14F-4D97-AF65-F5344CB8AC3E}">
        <p14:creationId xmlns:p14="http://schemas.microsoft.com/office/powerpoint/2010/main" val="97326017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29" r:id="rId13"/>
    <p:sldLayoutId id="2147483830"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843D936-3793-4162-BE30-C77DF5025AE3}" type="datetime1">
              <a:rPr lang="en-US" smtClean="0"/>
              <a:t>4/3/2025</a:t>
            </a:fld>
            <a:endParaRPr lang="en-CA"/>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830812" y="5289510"/>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2815F34-4AAA-4DB2-9B07-AA6288C73848}" type="slidenum">
              <a:rPr lang="en-CA" smtClean="0"/>
              <a:t>‹#›</a:t>
            </a:fld>
            <a:endParaRPr lang="en-CA"/>
          </a:p>
        </p:txBody>
      </p:sp>
    </p:spTree>
    <p:extLst>
      <p:ext uri="{BB962C8B-B14F-4D97-AF65-F5344CB8AC3E}">
        <p14:creationId xmlns:p14="http://schemas.microsoft.com/office/powerpoint/2010/main" val="427794206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8286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t>Click to edit Master title style</a:t>
            </a:r>
            <a:endParaRPr lang="en-GB" dirty="0"/>
          </a:p>
        </p:txBody>
      </p:sp>
      <p:sp>
        <p:nvSpPr>
          <p:cNvPr id="1027" name="Text Placeholder 2"/>
          <p:cNvSpPr>
            <a:spLocks noGrp="1"/>
          </p:cNvSpPr>
          <p:nvPr>
            <p:ph type="body" idx="1"/>
          </p:nvPr>
        </p:nvSpPr>
        <p:spPr bwMode="auto">
          <a:xfrm>
            <a:off x="457200" y="1333500"/>
            <a:ext cx="8229600" cy="35639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1"/>
          <p:cNvSpPr>
            <a:spLocks noGrp="1"/>
          </p:cNvSpPr>
          <p:nvPr>
            <p:ph type="sldNum" sz="quarter" idx="4"/>
          </p:nvPr>
        </p:nvSpPr>
        <p:spPr>
          <a:xfrm>
            <a:off x="8686800" y="5372483"/>
            <a:ext cx="421704" cy="303212"/>
          </a:xfrm>
          <a:prstGeom prst="rect">
            <a:avLst/>
          </a:prstGeom>
        </p:spPr>
        <p:txBody>
          <a:bodyPr vert="horz" lIns="91440" tIns="45720" rIns="91440" bIns="45720" rtlCol="0" anchor="ctr"/>
          <a:lstStyle>
            <a:lvl1pPr algn="r">
              <a:defRPr sz="1200" i="1">
                <a:solidFill>
                  <a:srgbClr val="00B0F0"/>
                </a:solidFill>
                <a:latin typeface="Arial Narrow" charset="0"/>
                <a:ea typeface="Arial Narrow" charset="0"/>
                <a:cs typeface="Arial Narrow" charset="0"/>
              </a:defRPr>
            </a:lvl1pPr>
          </a:lstStyle>
          <a:p>
            <a:fld id="{D7A8A761-8E13-7343-A5E4-DB5C7F285472}" type="slidenum">
              <a:rPr lang="en-GB" smtClean="0"/>
              <a:pPr/>
              <a:t>‹#›</a:t>
            </a:fld>
            <a:endParaRPr lang="en-GB" dirty="0"/>
          </a:p>
        </p:txBody>
      </p:sp>
    </p:spTree>
    <p:extLst>
      <p:ext uri="{BB962C8B-B14F-4D97-AF65-F5344CB8AC3E}">
        <p14:creationId xmlns:p14="http://schemas.microsoft.com/office/powerpoint/2010/main" val="2697725871"/>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8" r:id="rId3"/>
  </p:sldLayoutIdLst>
  <p:txStyles>
    <p:title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8286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t>Click to edit Master title style</a:t>
            </a:r>
            <a:endParaRPr lang="en-GB" dirty="0"/>
          </a:p>
        </p:txBody>
      </p:sp>
      <p:sp>
        <p:nvSpPr>
          <p:cNvPr id="1027" name="Text Placeholder 2"/>
          <p:cNvSpPr>
            <a:spLocks noGrp="1"/>
          </p:cNvSpPr>
          <p:nvPr>
            <p:ph type="body" idx="1"/>
          </p:nvPr>
        </p:nvSpPr>
        <p:spPr bwMode="auto">
          <a:xfrm>
            <a:off x="457200" y="1333500"/>
            <a:ext cx="8229600" cy="35639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1"/>
          <p:cNvSpPr>
            <a:spLocks noGrp="1"/>
          </p:cNvSpPr>
          <p:nvPr>
            <p:ph type="sldNum" sz="quarter" idx="4"/>
          </p:nvPr>
        </p:nvSpPr>
        <p:spPr>
          <a:xfrm>
            <a:off x="8686800" y="5372483"/>
            <a:ext cx="421704" cy="303212"/>
          </a:xfrm>
          <a:prstGeom prst="rect">
            <a:avLst/>
          </a:prstGeom>
        </p:spPr>
        <p:txBody>
          <a:bodyPr vert="horz" lIns="91440" tIns="45720" rIns="91440" bIns="45720" rtlCol="0" anchor="ctr"/>
          <a:lstStyle>
            <a:lvl1pPr algn="r">
              <a:defRPr sz="1200" i="1">
                <a:solidFill>
                  <a:srgbClr val="00B0F0"/>
                </a:solidFill>
                <a:latin typeface="Arial Narrow" charset="0"/>
                <a:ea typeface="Arial Narrow" charset="0"/>
                <a:cs typeface="Arial Narrow" charset="0"/>
              </a:defRPr>
            </a:lvl1pPr>
          </a:lstStyle>
          <a:p>
            <a:fld id="{D7A8A761-8E13-7343-A5E4-DB5C7F285472}" type="slidenum">
              <a:rPr lang="en-GB" smtClean="0"/>
              <a:pPr/>
              <a:t>‹#›</a:t>
            </a:fld>
            <a:endParaRPr lang="en-GB" dirty="0"/>
          </a:p>
        </p:txBody>
      </p:sp>
    </p:spTree>
    <p:extLst>
      <p:ext uri="{BB962C8B-B14F-4D97-AF65-F5344CB8AC3E}">
        <p14:creationId xmlns:p14="http://schemas.microsoft.com/office/powerpoint/2010/main" val="2588731694"/>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Lst>
  <p:txStyles>
    <p:title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843D936-3793-4162-BE30-C77DF5025AE3}" type="datetime1">
              <a:rPr lang="en-US" smtClean="0"/>
              <a:t>4/3/2025</a:t>
            </a:fld>
            <a:endParaRPr lang="en-CA"/>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830812" y="5289510"/>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2815F34-4AAA-4DB2-9B07-AA6288C73848}" type="slidenum">
              <a:rPr lang="en-CA" smtClean="0"/>
              <a:t>‹#›</a:t>
            </a:fld>
            <a:endParaRPr lang="en-CA"/>
          </a:p>
        </p:txBody>
      </p:sp>
    </p:spTree>
    <p:extLst>
      <p:ext uri="{BB962C8B-B14F-4D97-AF65-F5344CB8AC3E}">
        <p14:creationId xmlns:p14="http://schemas.microsoft.com/office/powerpoint/2010/main" val="48510754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9" r:id="rId1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842B1C-C1EF-4E05-8CC1-77444B5F03AE}"/>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12C1917B-DE77-44D6-A1E4-1A898A5F5D75}"/>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D3624E1-7F5D-4855-AF97-78C02C51E05C}"/>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DFB046E8-C2B9-493F-BE16-C879EBF8A30C}" type="datetimeFigureOut">
              <a:rPr lang="en-MY" smtClean="0">
                <a:solidFill>
                  <a:prstClr val="black">
                    <a:tint val="75000"/>
                  </a:prstClr>
                </a:solidFill>
              </a:rPr>
              <a:pPr defTabSz="685800"/>
              <a:t>3/4/2025</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id="{E7D81ECD-FA2D-4123-AED4-541737CB866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id="{505752D7-BC84-4D14-9198-16F70A08A384}"/>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09106A87-6CD0-4EF7-AD6D-A27E185C3DCE}" type="slidenum">
              <a:rPr lang="en-MY" smtClean="0">
                <a:solidFill>
                  <a:prstClr val="black">
                    <a:tint val="75000"/>
                  </a:prstClr>
                </a:solidFill>
              </a:rPr>
              <a:pPr defTabSz="685800"/>
              <a:t>‹#›</a:t>
            </a:fld>
            <a:endParaRPr lang="en-MY">
              <a:solidFill>
                <a:prstClr val="black">
                  <a:tint val="75000"/>
                </a:prstClr>
              </a:solidFill>
            </a:endParaRPr>
          </a:p>
        </p:txBody>
      </p:sp>
    </p:spTree>
    <p:extLst>
      <p:ext uri="{BB962C8B-B14F-4D97-AF65-F5344CB8AC3E}">
        <p14:creationId xmlns:p14="http://schemas.microsoft.com/office/powerpoint/2010/main" val="2174783713"/>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5E873-D807-4AB4-AA3C-A87493CB8C4D}"/>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89E3B118-E58D-47BD-BE62-220107CE62A6}"/>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83CEC7F-2F5A-4034-8857-53A685E97212}"/>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E8B90DB4-D2F6-4D4D-A652-9C3D6B3E873E}" type="datetimeFigureOut">
              <a:rPr lang="en-MY" smtClean="0"/>
              <a:t>3/4/2025</a:t>
            </a:fld>
            <a:endParaRPr lang="en-MY"/>
          </a:p>
        </p:txBody>
      </p:sp>
      <p:sp>
        <p:nvSpPr>
          <p:cNvPr id="5" name="Footer Placeholder 4">
            <a:extLst>
              <a:ext uri="{FF2B5EF4-FFF2-40B4-BE49-F238E27FC236}">
                <a16:creationId xmlns:a16="http://schemas.microsoft.com/office/drawing/2014/main" id="{A2DAEF61-A654-4185-9E84-CC01E5A4DBFF}"/>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94FC7501-D349-4C7A-8245-03D41CDB7183}"/>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553B652-A27F-446C-A402-27672FB0B07C}" type="slidenum">
              <a:rPr lang="en-MY" smtClean="0"/>
              <a:t>‹#›</a:t>
            </a:fld>
            <a:endParaRPr lang="en-MY"/>
          </a:p>
        </p:txBody>
      </p:sp>
    </p:spTree>
    <p:extLst>
      <p:ext uri="{BB962C8B-B14F-4D97-AF65-F5344CB8AC3E}">
        <p14:creationId xmlns:p14="http://schemas.microsoft.com/office/powerpoint/2010/main" val="3165363974"/>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843D936-3793-4162-BE30-C77DF5025AE3}" type="datetime1">
              <a:rPr lang="en-US" smtClean="0"/>
              <a:t>4/3/2025</a:t>
            </a:fld>
            <a:endParaRPr lang="en-CA"/>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830812" y="5289510"/>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2815F34-4AAA-4DB2-9B07-AA6288C73848}" type="slidenum">
              <a:rPr lang="en-CA" smtClean="0"/>
              <a:t>‹#›</a:t>
            </a:fld>
            <a:endParaRPr lang="en-CA"/>
          </a:p>
        </p:txBody>
      </p:sp>
    </p:spTree>
    <p:extLst>
      <p:ext uri="{BB962C8B-B14F-4D97-AF65-F5344CB8AC3E}">
        <p14:creationId xmlns:p14="http://schemas.microsoft.com/office/powerpoint/2010/main" val="3137795059"/>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svg"/><Relationship Id="rId9" Type="http://schemas.openxmlformats.org/officeDocument/2006/relationships/image" Target="../media/image13.jpg"/></Relationships>
</file>

<file path=ppt/slides/_rels/slide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18" Type="http://schemas.openxmlformats.org/officeDocument/2006/relationships/image" Target="../media/image37.png"/><Relationship Id="rId3" Type="http://schemas.openxmlformats.org/officeDocument/2006/relationships/image" Target="../media/image25.jpg"/><Relationship Id="rId7" Type="http://schemas.openxmlformats.org/officeDocument/2006/relationships/image" Target="../media/image23.jpeg"/><Relationship Id="rId12" Type="http://schemas.openxmlformats.org/officeDocument/2006/relationships/hyperlink" Target="https://patentscope.wipo.int/search/en/detail.jsf?docId=WO2018027322" TargetMode="External"/><Relationship Id="rId17" Type="http://schemas.openxmlformats.org/officeDocument/2006/relationships/image" Target="../media/image36.png"/><Relationship Id="rId2" Type="http://schemas.openxmlformats.org/officeDocument/2006/relationships/notesSlide" Target="../notesSlides/notesSlide2.xml"/><Relationship Id="rId16" Type="http://schemas.openxmlformats.org/officeDocument/2006/relationships/image" Target="../media/image15.png"/><Relationship Id="rId20" Type="http://schemas.openxmlformats.org/officeDocument/2006/relationships/image" Target="../media/image39.png"/><Relationship Id="rId1" Type="http://schemas.openxmlformats.org/officeDocument/2006/relationships/slideLayout" Target="../slideLayouts/slideLayout29.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5" Type="http://schemas.openxmlformats.org/officeDocument/2006/relationships/image" Target="../media/image35.png"/><Relationship Id="rId10" Type="http://schemas.openxmlformats.org/officeDocument/2006/relationships/image" Target="../media/image31.jpg"/><Relationship Id="rId19" Type="http://schemas.openxmlformats.org/officeDocument/2006/relationships/image" Target="../media/image38.png"/><Relationship Id="rId4" Type="http://schemas.openxmlformats.org/officeDocument/2006/relationships/image" Target="../media/image26.png"/><Relationship Id="rId9" Type="http://schemas.openxmlformats.org/officeDocument/2006/relationships/image" Target="../media/image30.png"/><Relationship Id="rId14" Type="http://schemas.openxmlformats.org/officeDocument/2006/relationships/image" Target="../media/image34.png"/></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17.jpeg"/><Relationship Id="rId3" Type="http://schemas.openxmlformats.org/officeDocument/2006/relationships/notesSlide" Target="../notesSlides/notesSlide3.xml"/><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11.jpeg"/><Relationship Id="rId2" Type="http://schemas.openxmlformats.org/officeDocument/2006/relationships/slideLayout" Target="../slideLayouts/slideLayout29.xml"/><Relationship Id="rId16" Type="http://schemas.openxmlformats.org/officeDocument/2006/relationships/image" Target="../media/image10.png"/><Relationship Id="rId1" Type="http://schemas.openxmlformats.org/officeDocument/2006/relationships/tags" Target="../tags/tag1.xml"/><Relationship Id="rId6" Type="http://schemas.openxmlformats.org/officeDocument/2006/relationships/image" Target="../media/image18.png"/><Relationship Id="rId11" Type="http://schemas.openxmlformats.org/officeDocument/2006/relationships/image" Target="../media/image44.jpg"/><Relationship Id="rId5" Type="http://schemas.openxmlformats.org/officeDocument/2006/relationships/image" Target="../media/image20.png"/><Relationship Id="rId15" Type="http://schemas.openxmlformats.org/officeDocument/2006/relationships/image" Target="../media/image22.png"/><Relationship Id="rId10" Type="http://schemas.openxmlformats.org/officeDocument/2006/relationships/image" Target="../media/image43.png"/><Relationship Id="rId4" Type="http://schemas.openxmlformats.org/officeDocument/2006/relationships/image" Target="../media/image16.png"/><Relationship Id="rId9" Type="http://schemas.openxmlformats.org/officeDocument/2006/relationships/image" Target="../media/image42.PNG"/><Relationship Id="rId14"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50.jpg"/><Relationship Id="rId18" Type="http://schemas.openxmlformats.org/officeDocument/2006/relationships/image" Target="../media/image16.png"/><Relationship Id="rId3" Type="http://schemas.openxmlformats.org/officeDocument/2006/relationships/image" Target="../media/image40.png"/><Relationship Id="rId7" Type="http://schemas.openxmlformats.org/officeDocument/2006/relationships/image" Target="../media/image47.png"/><Relationship Id="rId12" Type="http://schemas.openxmlformats.org/officeDocument/2006/relationships/image" Target="../media/image49.png"/><Relationship Id="rId17" Type="http://schemas.openxmlformats.org/officeDocument/2006/relationships/image" Target="../media/image54.jpg"/><Relationship Id="rId2" Type="http://schemas.openxmlformats.org/officeDocument/2006/relationships/notesSlide" Target="../notesSlides/notesSlide4.xml"/><Relationship Id="rId16" Type="http://schemas.openxmlformats.org/officeDocument/2006/relationships/image" Target="../media/image53.png"/><Relationship Id="rId1" Type="http://schemas.openxmlformats.org/officeDocument/2006/relationships/slideLayout" Target="../slideLayouts/slideLayout28.xml"/><Relationship Id="rId6" Type="http://schemas.openxmlformats.org/officeDocument/2006/relationships/image" Target="../media/image46.png"/><Relationship Id="rId11" Type="http://schemas.openxmlformats.org/officeDocument/2006/relationships/image" Target="../media/image48.jp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13.jpg"/><Relationship Id="rId4" Type="http://schemas.openxmlformats.org/officeDocument/2006/relationships/image" Target="../media/image41.png"/><Relationship Id="rId9" Type="http://schemas.openxmlformats.org/officeDocument/2006/relationships/image" Target="../media/image17.jpeg"/><Relationship Id="rId14" Type="http://schemas.openxmlformats.org/officeDocument/2006/relationships/image" Target="../media/image51.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2.png"/><Relationship Id="rId3" Type="http://schemas.openxmlformats.org/officeDocument/2006/relationships/image" Target="../media/image40.png"/><Relationship Id="rId7" Type="http://schemas.openxmlformats.org/officeDocument/2006/relationships/image" Target="../media/image13.jpg"/><Relationship Id="rId12"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17.jpeg"/><Relationship Id="rId11" Type="http://schemas.openxmlformats.org/officeDocument/2006/relationships/image" Target="../media/image55.png"/><Relationship Id="rId5" Type="http://schemas.openxmlformats.org/officeDocument/2006/relationships/image" Target="../media/image42.PNG"/><Relationship Id="rId10" Type="http://schemas.openxmlformats.org/officeDocument/2006/relationships/image" Target="../media/image21.jpeg"/><Relationship Id="rId4" Type="http://schemas.openxmlformats.org/officeDocument/2006/relationships/image" Target="../media/image41.png"/><Relationship Id="rId9"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12.png"/><Relationship Id="rId18" Type="http://schemas.openxmlformats.org/officeDocument/2006/relationships/image" Target="../media/image59.jpg"/><Relationship Id="rId3" Type="http://schemas.openxmlformats.org/officeDocument/2006/relationships/image" Target="../media/image44.jpg"/><Relationship Id="rId21" Type="http://schemas.openxmlformats.org/officeDocument/2006/relationships/image" Target="../media/image61.png"/><Relationship Id="rId7" Type="http://schemas.openxmlformats.org/officeDocument/2006/relationships/image" Target="../media/image53.png"/><Relationship Id="rId12" Type="http://schemas.openxmlformats.org/officeDocument/2006/relationships/image" Target="../media/image18.png"/><Relationship Id="rId17" Type="http://schemas.openxmlformats.org/officeDocument/2006/relationships/image" Target="../media/image58.png"/><Relationship Id="rId2" Type="http://schemas.openxmlformats.org/officeDocument/2006/relationships/notesSlide" Target="../notesSlides/notesSlide6.xml"/><Relationship Id="rId16" Type="http://schemas.openxmlformats.org/officeDocument/2006/relationships/image" Target="../media/image57.jpg"/><Relationship Id="rId20" Type="http://schemas.openxmlformats.org/officeDocument/2006/relationships/image" Target="../media/image60.png"/><Relationship Id="rId1" Type="http://schemas.openxmlformats.org/officeDocument/2006/relationships/slideLayout" Target="../slideLayouts/slideLayout68.xml"/><Relationship Id="rId6" Type="http://schemas.openxmlformats.org/officeDocument/2006/relationships/image" Target="../media/image15.png"/><Relationship Id="rId11" Type="http://schemas.openxmlformats.org/officeDocument/2006/relationships/image" Target="../media/image21.jpeg"/><Relationship Id="rId5" Type="http://schemas.openxmlformats.org/officeDocument/2006/relationships/image" Target="../media/image10.png"/><Relationship Id="rId15" Type="http://schemas.openxmlformats.org/officeDocument/2006/relationships/image" Target="../media/image56.jpg"/><Relationship Id="rId10" Type="http://schemas.openxmlformats.org/officeDocument/2006/relationships/image" Target="../media/image17.jpeg"/><Relationship Id="rId19" Type="http://schemas.openxmlformats.org/officeDocument/2006/relationships/image" Target="../media/image11.jpeg"/><Relationship Id="rId4" Type="http://schemas.openxmlformats.org/officeDocument/2006/relationships/image" Target="../media/image45.png"/><Relationship Id="rId9" Type="http://schemas.openxmlformats.org/officeDocument/2006/relationships/image" Target="../media/image16.png"/><Relationship Id="rId14" Type="http://schemas.openxmlformats.org/officeDocument/2006/relationships/image" Target="../media/image14.jpg"/></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shorts/ZomraKErnsc" TargetMode="External"/><Relationship Id="rId13" Type="http://schemas.openxmlformats.org/officeDocument/2006/relationships/image" Target="../media/image66.png"/><Relationship Id="rId18" Type="http://schemas.openxmlformats.org/officeDocument/2006/relationships/image" Target="../media/image39.png"/><Relationship Id="rId3" Type="http://schemas.microsoft.com/office/2007/relationships/media" Target="../media/media2.mp4"/><Relationship Id="rId7" Type="http://schemas.openxmlformats.org/officeDocument/2006/relationships/image" Target="../media/image62.png"/><Relationship Id="rId12" Type="http://schemas.openxmlformats.org/officeDocument/2006/relationships/image" Target="../media/image65.png"/><Relationship Id="rId17" Type="http://schemas.openxmlformats.org/officeDocument/2006/relationships/image" Target="../media/image69.png"/><Relationship Id="rId2" Type="http://schemas.openxmlformats.org/officeDocument/2006/relationships/video" Target="../media/media1.mp4"/><Relationship Id="rId16" Type="http://schemas.openxmlformats.org/officeDocument/2006/relationships/image" Target="../media/image68.png"/><Relationship Id="rId1" Type="http://schemas.microsoft.com/office/2007/relationships/media" Target="../media/media1.mp4"/><Relationship Id="rId6" Type="http://schemas.openxmlformats.org/officeDocument/2006/relationships/notesSlide" Target="../notesSlides/notesSlide7.xml"/><Relationship Id="rId11" Type="http://schemas.openxmlformats.org/officeDocument/2006/relationships/image" Target="../media/image64.png"/><Relationship Id="rId5" Type="http://schemas.openxmlformats.org/officeDocument/2006/relationships/slideLayout" Target="../slideLayouts/slideLayout52.xml"/><Relationship Id="rId15" Type="http://schemas.openxmlformats.org/officeDocument/2006/relationships/image" Target="../media/image67.png"/><Relationship Id="rId10" Type="http://schemas.openxmlformats.org/officeDocument/2006/relationships/hyperlink" Target="https://www.youtube.com/watch?v=9UVsUXT9P_4" TargetMode="External"/><Relationship Id="rId4" Type="http://schemas.openxmlformats.org/officeDocument/2006/relationships/video" Target="../media/media2.mp4"/><Relationship Id="rId9" Type="http://schemas.openxmlformats.org/officeDocument/2006/relationships/image" Target="../media/image63.png"/><Relationship Id="rId14"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6.png"/><Relationship Id="rId3" Type="http://schemas.openxmlformats.org/officeDocument/2006/relationships/image" Target="../media/image22.png"/><Relationship Id="rId7" Type="http://schemas.openxmlformats.org/officeDocument/2006/relationships/image" Target="../media/image70.png"/><Relationship Id="rId12"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42.PNG"/><Relationship Id="rId11" Type="http://schemas.openxmlformats.org/officeDocument/2006/relationships/image" Target="../media/image71.png"/><Relationship Id="rId5" Type="http://schemas.openxmlformats.org/officeDocument/2006/relationships/image" Target="../media/image41.png"/><Relationship Id="rId15" Type="http://schemas.openxmlformats.org/officeDocument/2006/relationships/image" Target="../media/image72.png"/><Relationship Id="rId10" Type="http://schemas.openxmlformats.org/officeDocument/2006/relationships/image" Target="../media/image21.jpeg"/><Relationship Id="rId4" Type="http://schemas.openxmlformats.org/officeDocument/2006/relationships/image" Target="../media/image40.png"/><Relationship Id="rId9" Type="http://schemas.openxmlformats.org/officeDocument/2006/relationships/image" Target="../media/image17.jpeg"/><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6.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hyperlink" Target="mailto:huihuang.hoe@elergreen.com" TargetMode="External"/><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image" Target="../media/image22.png"/><Relationship Id="rId11" Type="http://schemas.openxmlformats.org/officeDocument/2006/relationships/image" Target="../media/image75.png"/><Relationship Id="rId5" Type="http://schemas.openxmlformats.org/officeDocument/2006/relationships/image" Target="../media/image9.png"/><Relationship Id="rId10" Type="http://schemas.openxmlformats.org/officeDocument/2006/relationships/image" Target="../media/image74.png"/><Relationship Id="rId4" Type="http://schemas.openxmlformats.org/officeDocument/2006/relationships/image" Target="../media/image8.svg"/><Relationship Id="rId9"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F77F-6CB7-41F9-B77A-A524EA9721EE}"/>
              </a:ext>
            </a:extLst>
          </p:cNvPr>
          <p:cNvSpPr txBox="1">
            <a:spLocks/>
          </p:cNvSpPr>
          <p:nvPr/>
        </p:nvSpPr>
        <p:spPr>
          <a:xfrm>
            <a:off x="457200" y="228600"/>
            <a:ext cx="8229600" cy="828675"/>
          </a:xfrm>
          <a:prstGeom prst="rect">
            <a:avLst/>
          </a:prstGeom>
        </p:spPr>
        <p:txBody>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MY" sz="4400" b="1" i="0" u="none" strike="noStrike" kern="1200" cap="none" spc="0" normalizeH="0" baseline="0" noProof="0" dirty="0">
                <a:ln>
                  <a:noFill/>
                </a:ln>
                <a:solidFill>
                  <a:prstClr val="black"/>
                </a:solidFill>
                <a:effectLst/>
                <a:uLnTx/>
                <a:uFillTx/>
                <a:latin typeface="Calibri"/>
                <a:ea typeface="ＭＳ Ｐゴシック" charset="0"/>
              </a:rPr>
              <a:t>		What to do with wastes?</a:t>
            </a:r>
          </a:p>
        </p:txBody>
      </p:sp>
      <p:grpSp>
        <p:nvGrpSpPr>
          <p:cNvPr id="6" name="Group 5">
            <a:extLst>
              <a:ext uri="{FF2B5EF4-FFF2-40B4-BE49-F238E27FC236}">
                <a16:creationId xmlns:a16="http://schemas.microsoft.com/office/drawing/2014/main" id="{0CAA3597-F999-CD1C-4295-DA1360D52F6A}"/>
              </a:ext>
            </a:extLst>
          </p:cNvPr>
          <p:cNvGrpSpPr/>
          <p:nvPr/>
        </p:nvGrpSpPr>
        <p:grpSpPr>
          <a:xfrm>
            <a:off x="886640" y="1135590"/>
            <a:ext cx="2950441" cy="1576460"/>
            <a:chOff x="886640" y="1135590"/>
            <a:chExt cx="2950441" cy="1576460"/>
          </a:xfrm>
        </p:grpSpPr>
        <p:pic>
          <p:nvPicPr>
            <p:cNvPr id="4" name="Graphic 3">
              <a:extLst>
                <a:ext uri="{FF2B5EF4-FFF2-40B4-BE49-F238E27FC236}">
                  <a16:creationId xmlns:a16="http://schemas.microsoft.com/office/drawing/2014/main" id="{A15962AA-6B56-4314-9899-149C7B0DDF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22203" y="1135590"/>
              <a:ext cx="1414878" cy="1576460"/>
            </a:xfrm>
            <a:prstGeom prst="rect">
              <a:avLst/>
            </a:prstGeom>
          </p:spPr>
        </p:pic>
        <p:sp>
          <p:nvSpPr>
            <p:cNvPr id="60" name="Rectangle 59">
              <a:extLst>
                <a:ext uri="{FF2B5EF4-FFF2-40B4-BE49-F238E27FC236}">
                  <a16:creationId xmlns:a16="http://schemas.microsoft.com/office/drawing/2014/main" id="{083950A6-0FC7-4D76-9A14-6AEB68BAE8B7}"/>
                </a:ext>
              </a:extLst>
            </p:cNvPr>
            <p:cNvSpPr/>
            <p:nvPr/>
          </p:nvSpPr>
          <p:spPr>
            <a:xfrm>
              <a:off x="886640" y="1657235"/>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1st: Store as is</a:t>
              </a:r>
            </a:p>
          </p:txBody>
        </p:sp>
      </p:grpSp>
      <p:sp>
        <p:nvSpPr>
          <p:cNvPr id="12" name="Rectangle 11">
            <a:extLst>
              <a:ext uri="{FF2B5EF4-FFF2-40B4-BE49-F238E27FC236}">
                <a16:creationId xmlns:a16="http://schemas.microsoft.com/office/drawing/2014/main" id="{EA9ACDF5-FAFD-AA57-0DDF-2C120F8BBEB0}"/>
              </a:ext>
            </a:extLst>
          </p:cNvPr>
          <p:cNvSpPr/>
          <p:nvPr/>
        </p:nvSpPr>
        <p:spPr>
          <a:xfrm>
            <a:off x="1080561" y="5014331"/>
            <a:ext cx="6982878"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2400" b="1" i="0" u="none" strike="noStrike" kern="0" cap="none" spc="0" normalizeH="0" baseline="0" noProof="0" dirty="0">
                <a:ln>
                  <a:noFill/>
                </a:ln>
                <a:solidFill>
                  <a:prstClr val="black"/>
                </a:solidFill>
                <a:effectLst/>
                <a:uLnTx/>
                <a:uFillTx/>
                <a:latin typeface="Calibri" panose="020F0502020204030204"/>
                <a:ea typeface="+mn-ea"/>
                <a:cs typeface="+mn-cs"/>
              </a:rPr>
              <a:t>What if, we can turn them into something valuable?</a:t>
            </a:r>
          </a:p>
        </p:txBody>
      </p:sp>
      <p:grpSp>
        <p:nvGrpSpPr>
          <p:cNvPr id="16" name="Group 15">
            <a:extLst>
              <a:ext uri="{FF2B5EF4-FFF2-40B4-BE49-F238E27FC236}">
                <a16:creationId xmlns:a16="http://schemas.microsoft.com/office/drawing/2014/main" id="{588F6C27-4D50-E4FD-71F8-ECE2D963FEEC}"/>
              </a:ext>
            </a:extLst>
          </p:cNvPr>
          <p:cNvGrpSpPr/>
          <p:nvPr/>
        </p:nvGrpSpPr>
        <p:grpSpPr>
          <a:xfrm>
            <a:off x="585788" y="2609843"/>
            <a:ext cx="3104720" cy="1199925"/>
            <a:chOff x="585788" y="2609843"/>
            <a:chExt cx="3104720" cy="1199925"/>
          </a:xfrm>
        </p:grpSpPr>
        <p:sp>
          <p:nvSpPr>
            <p:cNvPr id="61" name="Rectangle 60">
              <a:extLst>
                <a:ext uri="{FF2B5EF4-FFF2-40B4-BE49-F238E27FC236}">
                  <a16:creationId xmlns:a16="http://schemas.microsoft.com/office/drawing/2014/main" id="{F73D1C8A-CB07-4EAC-BEF6-281D54B64DBB}"/>
                </a:ext>
              </a:extLst>
            </p:cNvPr>
            <p:cNvSpPr/>
            <p:nvPr/>
          </p:nvSpPr>
          <p:spPr>
            <a:xfrm>
              <a:off x="585788" y="3129695"/>
              <a:ext cx="1625630"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2nd: Process to store safer</a:t>
              </a:r>
            </a:p>
          </p:txBody>
        </p:sp>
        <p:pic>
          <p:nvPicPr>
            <p:cNvPr id="8" name="Picture 7" descr="Diagram&#10;&#10;Description automatically generated">
              <a:extLst>
                <a:ext uri="{FF2B5EF4-FFF2-40B4-BE49-F238E27FC236}">
                  <a16:creationId xmlns:a16="http://schemas.microsoft.com/office/drawing/2014/main" id="{7CA3F94D-51D1-4584-8197-3DB81C70C584}"/>
                </a:ext>
              </a:extLst>
            </p:cNvPr>
            <p:cNvPicPr>
              <a:picLocks noChangeAspect="1"/>
            </p:cNvPicPr>
            <p:nvPr/>
          </p:nvPicPr>
          <p:blipFill rotWithShape="1">
            <a:blip r:embed="rId5"/>
            <a:srcRect l="83868" t="70835"/>
            <a:stretch/>
          </p:blipFill>
          <p:spPr>
            <a:xfrm>
              <a:off x="2568776" y="3093044"/>
              <a:ext cx="1121732" cy="716724"/>
            </a:xfrm>
            <a:prstGeom prst="trapezoid">
              <a:avLst/>
            </a:prstGeom>
          </p:spPr>
        </p:pic>
        <p:cxnSp>
          <p:nvCxnSpPr>
            <p:cNvPr id="10" name="Straight Arrow Connector 9">
              <a:extLst>
                <a:ext uri="{FF2B5EF4-FFF2-40B4-BE49-F238E27FC236}">
                  <a16:creationId xmlns:a16="http://schemas.microsoft.com/office/drawing/2014/main" id="{141C9EF5-858A-46E2-A2C7-CE2E45034D03}"/>
                </a:ext>
              </a:extLst>
            </p:cNvPr>
            <p:cNvCxnSpPr>
              <a:cxnSpLocks/>
              <a:stCxn id="4" idx="2"/>
              <a:endCxn id="8" idx="0"/>
            </p:cNvCxnSpPr>
            <p:nvPr/>
          </p:nvCxnSpPr>
          <p:spPr>
            <a:xfrm>
              <a:off x="3129642" y="2712050"/>
              <a:ext cx="0" cy="3809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A246076-2121-E9B8-C872-A593372D1FF8}"/>
                </a:ext>
              </a:extLst>
            </p:cNvPr>
            <p:cNvSpPr/>
            <p:nvPr/>
          </p:nvSpPr>
          <p:spPr>
            <a:xfrm>
              <a:off x="2212293" y="2609843"/>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or</a:t>
              </a:r>
            </a:p>
          </p:txBody>
        </p:sp>
      </p:grpSp>
      <p:grpSp>
        <p:nvGrpSpPr>
          <p:cNvPr id="19" name="Group 18">
            <a:extLst>
              <a:ext uri="{FF2B5EF4-FFF2-40B4-BE49-F238E27FC236}">
                <a16:creationId xmlns:a16="http://schemas.microsoft.com/office/drawing/2014/main" id="{42829FA3-00C3-81AD-0571-33F1A074517A}"/>
              </a:ext>
            </a:extLst>
          </p:cNvPr>
          <p:cNvGrpSpPr/>
          <p:nvPr/>
        </p:nvGrpSpPr>
        <p:grpSpPr>
          <a:xfrm>
            <a:off x="2211418" y="3742272"/>
            <a:ext cx="4692701" cy="1222449"/>
            <a:chOff x="2211418" y="3742272"/>
            <a:chExt cx="4692701" cy="1222449"/>
          </a:xfrm>
        </p:grpSpPr>
        <p:cxnSp>
          <p:nvCxnSpPr>
            <p:cNvPr id="68" name="Straight Arrow Connector 67">
              <a:extLst>
                <a:ext uri="{FF2B5EF4-FFF2-40B4-BE49-F238E27FC236}">
                  <a16:creationId xmlns:a16="http://schemas.microsoft.com/office/drawing/2014/main" id="{7EE6E18D-DB39-42CE-AA4C-FE9B4ABD2107}"/>
                </a:ext>
              </a:extLst>
            </p:cNvPr>
            <p:cNvCxnSpPr>
              <a:cxnSpLocks/>
              <a:stCxn id="8" idx="2"/>
              <a:endCxn id="88" idx="0"/>
            </p:cNvCxnSpPr>
            <p:nvPr/>
          </p:nvCxnSpPr>
          <p:spPr>
            <a:xfrm>
              <a:off x="3129642" y="3809768"/>
              <a:ext cx="3692" cy="372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A4C6A40B-682C-46D7-A5BE-367A85C5BB63}"/>
                </a:ext>
              </a:extLst>
            </p:cNvPr>
            <p:cNvSpPr/>
            <p:nvPr/>
          </p:nvSpPr>
          <p:spPr>
            <a:xfrm>
              <a:off x="2425895" y="4182531"/>
              <a:ext cx="1414877"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srgbClr val="0070C0"/>
                  </a:solidFill>
                  <a:effectLst/>
                  <a:uLnTx/>
                  <a:uFillTx/>
                  <a:latin typeface="Calibri" panose="020F0502020204030204"/>
                  <a:ea typeface="+mn-ea"/>
                  <a:cs typeface="+mn-cs"/>
                </a:rPr>
                <a:t>3rd </a:t>
              </a:r>
              <a:r>
                <a:rPr kumimoji="0" lang="en-CA" sz="1800" b="1" i="0" u="none" strike="noStrike" kern="0" cap="none" spc="0" normalizeH="0" baseline="0" noProof="0" dirty="0">
                  <a:ln>
                    <a:noFill/>
                  </a:ln>
                  <a:solidFill>
                    <a:srgbClr val="00B050"/>
                  </a:solidFill>
                  <a:effectLst/>
                  <a:uLnTx/>
                  <a:uFillTx/>
                  <a:latin typeface="Calibri" panose="020F0502020204030204"/>
                  <a:ea typeface="+mn-ea"/>
                  <a:cs typeface="+mn-cs"/>
                </a:rPr>
                <a:t>Option?</a:t>
              </a:r>
            </a:p>
          </p:txBody>
        </p:sp>
        <p:sp>
          <p:nvSpPr>
            <p:cNvPr id="7" name="Rectangle 6">
              <a:extLst>
                <a:ext uri="{FF2B5EF4-FFF2-40B4-BE49-F238E27FC236}">
                  <a16:creationId xmlns:a16="http://schemas.microsoft.com/office/drawing/2014/main" id="{A1887F31-1126-A065-1CEE-347C87610C76}"/>
                </a:ext>
              </a:extLst>
            </p:cNvPr>
            <p:cNvSpPr/>
            <p:nvPr/>
          </p:nvSpPr>
          <p:spPr>
            <a:xfrm>
              <a:off x="2211418" y="3742272"/>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or</a:t>
              </a:r>
            </a:p>
          </p:txBody>
        </p:sp>
        <p:pic>
          <p:nvPicPr>
            <p:cNvPr id="22" name="Picture 21">
              <a:extLst>
                <a:ext uri="{FF2B5EF4-FFF2-40B4-BE49-F238E27FC236}">
                  <a16:creationId xmlns:a16="http://schemas.microsoft.com/office/drawing/2014/main" id="{C2BDB15F-FF22-D872-6635-A6817B720FCF}"/>
                </a:ext>
              </a:extLst>
            </p:cNvPr>
            <p:cNvPicPr>
              <a:picLocks noChangeAspect="1"/>
            </p:cNvPicPr>
            <p:nvPr/>
          </p:nvPicPr>
          <p:blipFill rotWithShape="1">
            <a:blip r:embed="rId6"/>
            <a:srcRect b="8614"/>
            <a:stretch/>
          </p:blipFill>
          <p:spPr>
            <a:xfrm>
              <a:off x="5145160" y="4096379"/>
              <a:ext cx="809415" cy="797902"/>
            </a:xfrm>
            <a:prstGeom prst="rect">
              <a:avLst/>
            </a:prstGeom>
          </p:spPr>
        </p:pic>
        <p:pic>
          <p:nvPicPr>
            <p:cNvPr id="23" name="Picture 16" descr="Image result for cleantech vector">
              <a:extLst>
                <a:ext uri="{FF2B5EF4-FFF2-40B4-BE49-F238E27FC236}">
                  <a16:creationId xmlns:a16="http://schemas.microsoft.com/office/drawing/2014/main" id="{044CF4EF-A25B-B8DB-BAB0-D455C51EC38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63542" y="4131260"/>
              <a:ext cx="833461" cy="833461"/>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C6AF2D51-7553-F2A2-0DDC-72BF5892B49D}"/>
                </a:ext>
              </a:extLst>
            </p:cNvPr>
            <p:cNvSpPr/>
            <p:nvPr/>
          </p:nvSpPr>
          <p:spPr>
            <a:xfrm>
              <a:off x="5032737" y="3855634"/>
              <a:ext cx="865365"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B050"/>
                  </a:solidFill>
                  <a:effectLst/>
                  <a:uLnTx/>
                  <a:uFillTx/>
                  <a:latin typeface="Calibri" panose="020F0502020204030204"/>
                  <a:ea typeface="+mn-ea"/>
                  <a:cs typeface="+mn-cs"/>
                </a:rPr>
                <a:t>Economic</a:t>
              </a:r>
            </a:p>
          </p:txBody>
        </p:sp>
        <p:sp>
          <p:nvSpPr>
            <p:cNvPr id="25" name="Rectangle 24">
              <a:extLst>
                <a:ext uri="{FF2B5EF4-FFF2-40B4-BE49-F238E27FC236}">
                  <a16:creationId xmlns:a16="http://schemas.microsoft.com/office/drawing/2014/main" id="{B9228FD5-4F89-A7D7-FA73-F67B26BFFEAA}"/>
                </a:ext>
              </a:extLst>
            </p:cNvPr>
            <p:cNvSpPr/>
            <p:nvPr/>
          </p:nvSpPr>
          <p:spPr>
            <a:xfrm>
              <a:off x="5878454" y="3855634"/>
              <a:ext cx="1025665"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B050"/>
                  </a:solidFill>
                  <a:effectLst/>
                  <a:uLnTx/>
                  <a:uFillTx/>
                  <a:latin typeface="Calibri" panose="020F0502020204030204"/>
                  <a:ea typeface="+mn-ea"/>
                  <a:cs typeface="+mn-cs"/>
                </a:rPr>
                <a:t>Eco-friendly</a:t>
              </a:r>
            </a:p>
          </p:txBody>
        </p:sp>
      </p:grpSp>
      <p:grpSp>
        <p:nvGrpSpPr>
          <p:cNvPr id="14" name="Group 13">
            <a:extLst>
              <a:ext uri="{FF2B5EF4-FFF2-40B4-BE49-F238E27FC236}">
                <a16:creationId xmlns:a16="http://schemas.microsoft.com/office/drawing/2014/main" id="{2A846A48-1738-955A-E4BD-0216A5FAC555}"/>
              </a:ext>
            </a:extLst>
          </p:cNvPr>
          <p:cNvGrpSpPr/>
          <p:nvPr/>
        </p:nvGrpSpPr>
        <p:grpSpPr>
          <a:xfrm>
            <a:off x="4124204" y="1405080"/>
            <a:ext cx="3769274" cy="1326187"/>
            <a:chOff x="4124204" y="1405080"/>
            <a:chExt cx="3769274" cy="1326187"/>
          </a:xfrm>
        </p:grpSpPr>
        <p:pic>
          <p:nvPicPr>
            <p:cNvPr id="18" name="Picture 17" descr="A river running through a forest&#10;&#10;Description automatically generated with medium confidence">
              <a:extLst>
                <a:ext uri="{FF2B5EF4-FFF2-40B4-BE49-F238E27FC236}">
                  <a16:creationId xmlns:a16="http://schemas.microsoft.com/office/drawing/2014/main" id="{05F654EB-DBFF-4D7B-B0A9-225BD5B66207}"/>
                </a:ext>
              </a:extLst>
            </p:cNvPr>
            <p:cNvPicPr>
              <a:picLocks noChangeAspect="1"/>
            </p:cNvPicPr>
            <p:nvPr/>
          </p:nvPicPr>
          <p:blipFill>
            <a:blip r:embed="rId8"/>
            <a:stretch>
              <a:fillRect/>
            </a:stretch>
          </p:blipFill>
          <p:spPr>
            <a:xfrm>
              <a:off x="4517514" y="1405080"/>
              <a:ext cx="1350949" cy="899226"/>
            </a:xfrm>
            <a:prstGeom prst="rect">
              <a:avLst/>
            </a:prstGeom>
          </p:spPr>
        </p:pic>
        <p:sp>
          <p:nvSpPr>
            <p:cNvPr id="5" name="Rectangle 4">
              <a:extLst>
                <a:ext uri="{FF2B5EF4-FFF2-40B4-BE49-F238E27FC236}">
                  <a16:creationId xmlns:a16="http://schemas.microsoft.com/office/drawing/2014/main" id="{2D455D25-5DC8-DA34-26F0-F4E45429A3AF}"/>
                </a:ext>
              </a:extLst>
            </p:cNvPr>
            <p:cNvSpPr/>
            <p:nvPr/>
          </p:nvSpPr>
          <p:spPr>
            <a:xfrm>
              <a:off x="4124204" y="2223512"/>
              <a:ext cx="2176938"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Leaks and Pollutes</a:t>
              </a:r>
            </a:p>
          </p:txBody>
        </p:sp>
        <p:grpSp>
          <p:nvGrpSpPr>
            <p:cNvPr id="35" name="Group 34">
              <a:extLst>
                <a:ext uri="{FF2B5EF4-FFF2-40B4-BE49-F238E27FC236}">
                  <a16:creationId xmlns:a16="http://schemas.microsoft.com/office/drawing/2014/main" id="{3D395958-202A-87B4-30EF-702062A7C4D9}"/>
                </a:ext>
              </a:extLst>
            </p:cNvPr>
            <p:cNvGrpSpPr/>
            <p:nvPr/>
          </p:nvGrpSpPr>
          <p:grpSpPr>
            <a:xfrm>
              <a:off x="6568051" y="1405080"/>
              <a:ext cx="1325427" cy="1109087"/>
              <a:chOff x="7374731" y="1290145"/>
              <a:chExt cx="1325427" cy="1109087"/>
            </a:xfrm>
          </p:grpSpPr>
          <p:pic>
            <p:nvPicPr>
              <p:cNvPr id="15" name="Picture 16" descr="Image result for cleantech vector">
                <a:extLst>
                  <a:ext uri="{FF2B5EF4-FFF2-40B4-BE49-F238E27FC236}">
                    <a16:creationId xmlns:a16="http://schemas.microsoft.com/office/drawing/2014/main" id="{0015B24C-819A-8F41-A58C-E90AB0F322D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2219" y="1565771"/>
                <a:ext cx="833461" cy="83346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4D3FD387-AC53-8D7C-275A-80B9C02AB889}"/>
                  </a:ext>
                </a:extLst>
              </p:cNvPr>
              <p:cNvSpPr/>
              <p:nvPr/>
            </p:nvSpPr>
            <p:spPr>
              <a:xfrm>
                <a:off x="7374731" y="1290145"/>
                <a:ext cx="1325427"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0000"/>
                    </a:solidFill>
                    <a:effectLst/>
                    <a:uLnTx/>
                    <a:uFillTx/>
                    <a:latin typeface="Calibri" panose="020F0502020204030204"/>
                    <a:ea typeface="+mn-ea"/>
                    <a:cs typeface="+mn-cs"/>
                  </a:rPr>
                  <a:t>Not Eco-friendly</a:t>
                </a:r>
              </a:p>
            </p:txBody>
          </p:sp>
          <p:pic>
            <p:nvPicPr>
              <p:cNvPr id="28" name="Picture 27" descr="A picture containing clipart&#10;&#10;Description automatically generated">
                <a:extLst>
                  <a:ext uri="{FF2B5EF4-FFF2-40B4-BE49-F238E27FC236}">
                    <a16:creationId xmlns:a16="http://schemas.microsoft.com/office/drawing/2014/main" id="{9C26ED64-2F58-478B-53DA-E28B6C56DF5E}"/>
                  </a:ext>
                </a:extLst>
              </p:cNvPr>
              <p:cNvPicPr>
                <a:picLocks noChangeAspect="1"/>
              </p:cNvPicPr>
              <p:nvPr/>
            </p:nvPicPr>
            <p:blipFill rotWithShape="1">
              <a:blip r:embed="rId9">
                <a:clrChange>
                  <a:clrFrom>
                    <a:srgbClr val="FFFFFF"/>
                  </a:clrFrom>
                  <a:clrTo>
                    <a:srgbClr val="FFFFFF">
                      <a:alpha val="0"/>
                    </a:srgbClr>
                  </a:clrTo>
                </a:clrChange>
              </a:blip>
              <a:srcRect l="4727" t="5029" r="54789" b="13472"/>
              <a:stretch/>
            </p:blipFill>
            <p:spPr>
              <a:xfrm>
                <a:off x="7670934" y="1590227"/>
                <a:ext cx="738058" cy="735911"/>
              </a:xfrm>
              <a:prstGeom prst="rect">
                <a:avLst/>
              </a:prstGeom>
            </p:spPr>
          </p:pic>
        </p:grpSp>
      </p:grpSp>
      <p:grpSp>
        <p:nvGrpSpPr>
          <p:cNvPr id="17" name="Group 16">
            <a:extLst>
              <a:ext uri="{FF2B5EF4-FFF2-40B4-BE49-F238E27FC236}">
                <a16:creationId xmlns:a16="http://schemas.microsoft.com/office/drawing/2014/main" id="{E4E9A592-1D25-6043-5A59-735A320D71C7}"/>
              </a:ext>
            </a:extLst>
          </p:cNvPr>
          <p:cNvGrpSpPr/>
          <p:nvPr/>
        </p:nvGrpSpPr>
        <p:grpSpPr>
          <a:xfrm>
            <a:off x="3906745" y="2760019"/>
            <a:ext cx="3909094" cy="1188463"/>
            <a:chOff x="3906745" y="2760019"/>
            <a:chExt cx="3909094" cy="1188463"/>
          </a:xfrm>
        </p:grpSpPr>
        <p:pic>
          <p:nvPicPr>
            <p:cNvPr id="9" name="Picture 8" descr="A green dollar bill with white wings&#10;&#10;Description automatically generated">
              <a:extLst>
                <a:ext uri="{FF2B5EF4-FFF2-40B4-BE49-F238E27FC236}">
                  <a16:creationId xmlns:a16="http://schemas.microsoft.com/office/drawing/2014/main" id="{AE42E57C-BAB0-9CD7-6466-75F8B8C03330}"/>
                </a:ext>
              </a:extLst>
            </p:cNvPr>
            <p:cNvPicPr>
              <a:picLocks noChangeAspect="1"/>
            </p:cNvPicPr>
            <p:nvPr/>
          </p:nvPicPr>
          <p:blipFill>
            <a:blip r:embed="rId10"/>
            <a:stretch>
              <a:fillRect/>
            </a:stretch>
          </p:blipFill>
          <p:spPr>
            <a:xfrm>
              <a:off x="4516082" y="2829059"/>
              <a:ext cx="1403436" cy="697305"/>
            </a:xfrm>
            <a:prstGeom prst="rect">
              <a:avLst/>
            </a:prstGeom>
          </p:spPr>
        </p:pic>
        <p:sp>
          <p:nvSpPr>
            <p:cNvPr id="11" name="Rectangle 10">
              <a:extLst>
                <a:ext uri="{FF2B5EF4-FFF2-40B4-BE49-F238E27FC236}">
                  <a16:creationId xmlns:a16="http://schemas.microsoft.com/office/drawing/2014/main" id="{746F0D61-DECD-CE01-0659-A5D6D4189E2A}"/>
                </a:ext>
              </a:extLst>
            </p:cNvPr>
            <p:cNvSpPr/>
            <p:nvPr/>
          </p:nvSpPr>
          <p:spPr>
            <a:xfrm>
              <a:off x="3906745" y="3440727"/>
              <a:ext cx="2674022"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Expenses for No Return</a:t>
              </a:r>
            </a:p>
          </p:txBody>
        </p:sp>
        <p:grpSp>
          <p:nvGrpSpPr>
            <p:cNvPr id="36" name="Group 35">
              <a:extLst>
                <a:ext uri="{FF2B5EF4-FFF2-40B4-BE49-F238E27FC236}">
                  <a16:creationId xmlns:a16="http://schemas.microsoft.com/office/drawing/2014/main" id="{C308157C-10C1-82CA-6096-9570C14D5B79}"/>
                </a:ext>
              </a:extLst>
            </p:cNvPr>
            <p:cNvGrpSpPr/>
            <p:nvPr/>
          </p:nvGrpSpPr>
          <p:grpSpPr>
            <a:xfrm>
              <a:off x="6650712" y="2760019"/>
              <a:ext cx="1165127" cy="1066238"/>
              <a:chOff x="6541714" y="2685289"/>
              <a:chExt cx="1165127" cy="1066238"/>
            </a:xfrm>
          </p:grpSpPr>
          <p:pic>
            <p:nvPicPr>
              <p:cNvPr id="30" name="Picture 29">
                <a:extLst>
                  <a:ext uri="{FF2B5EF4-FFF2-40B4-BE49-F238E27FC236}">
                    <a16:creationId xmlns:a16="http://schemas.microsoft.com/office/drawing/2014/main" id="{3D6FA55A-17CC-D363-092B-2DA0BCFEAC3A}"/>
                  </a:ext>
                </a:extLst>
              </p:cNvPr>
              <p:cNvPicPr>
                <a:picLocks noChangeAspect="1"/>
              </p:cNvPicPr>
              <p:nvPr/>
            </p:nvPicPr>
            <p:blipFill rotWithShape="1">
              <a:blip r:embed="rId6"/>
              <a:srcRect b="8614"/>
              <a:stretch/>
            </p:blipFill>
            <p:spPr>
              <a:xfrm>
                <a:off x="6793837" y="2926034"/>
                <a:ext cx="809415" cy="797902"/>
              </a:xfrm>
              <a:prstGeom prst="rect">
                <a:avLst/>
              </a:prstGeom>
            </p:spPr>
          </p:pic>
          <p:sp>
            <p:nvSpPr>
              <p:cNvPr id="32" name="Rectangle 31">
                <a:extLst>
                  <a:ext uri="{FF2B5EF4-FFF2-40B4-BE49-F238E27FC236}">
                    <a16:creationId xmlns:a16="http://schemas.microsoft.com/office/drawing/2014/main" id="{6C0F4199-2FA1-3268-9510-0E6A0C88B35A}"/>
                  </a:ext>
                </a:extLst>
              </p:cNvPr>
              <p:cNvSpPr/>
              <p:nvPr/>
            </p:nvSpPr>
            <p:spPr>
              <a:xfrm>
                <a:off x="6541714" y="2685289"/>
                <a:ext cx="1165127"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0000"/>
                    </a:solidFill>
                    <a:effectLst/>
                    <a:uLnTx/>
                    <a:uFillTx/>
                    <a:latin typeface="Calibri" panose="020F0502020204030204"/>
                    <a:ea typeface="+mn-ea"/>
                    <a:cs typeface="+mn-cs"/>
                  </a:rPr>
                  <a:t>Not Economic</a:t>
                </a:r>
              </a:p>
            </p:txBody>
          </p:sp>
          <p:pic>
            <p:nvPicPr>
              <p:cNvPr id="34" name="Picture 33" descr="A picture containing clipart&#10;&#10;Description automatically generated">
                <a:extLst>
                  <a:ext uri="{FF2B5EF4-FFF2-40B4-BE49-F238E27FC236}">
                    <a16:creationId xmlns:a16="http://schemas.microsoft.com/office/drawing/2014/main" id="{370F0D29-2BAA-C2F4-57B1-F861B230C962}"/>
                  </a:ext>
                </a:extLst>
              </p:cNvPr>
              <p:cNvPicPr>
                <a:picLocks noChangeAspect="1"/>
              </p:cNvPicPr>
              <p:nvPr/>
            </p:nvPicPr>
            <p:blipFill rotWithShape="1">
              <a:blip r:embed="rId9">
                <a:clrChange>
                  <a:clrFrom>
                    <a:srgbClr val="FFFFFF"/>
                  </a:clrFrom>
                  <a:clrTo>
                    <a:srgbClr val="FFFFFF">
                      <a:alpha val="0"/>
                    </a:srgbClr>
                  </a:clrTo>
                </a:clrChange>
              </a:blip>
              <a:srcRect l="4727" t="5029" r="54789" b="13472"/>
              <a:stretch/>
            </p:blipFill>
            <p:spPr>
              <a:xfrm>
                <a:off x="6752738" y="3015616"/>
                <a:ext cx="738058" cy="735911"/>
              </a:xfrm>
              <a:prstGeom prst="rect">
                <a:avLst/>
              </a:prstGeom>
            </p:spPr>
          </p:pic>
        </p:grpSp>
      </p:grpSp>
      <p:sp>
        <p:nvSpPr>
          <p:cNvPr id="13" name="Slide Number Placeholder 1">
            <a:extLst>
              <a:ext uri="{FF2B5EF4-FFF2-40B4-BE49-F238E27FC236}">
                <a16:creationId xmlns:a16="http://schemas.microsoft.com/office/drawing/2014/main" id="{30FB1573-6E07-F51F-D793-058AA7B31755}"/>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68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2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2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25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25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A88F3C-405A-49CA-A99F-09F7EC81EC88}"/>
              </a:ext>
            </a:extLst>
          </p:cNvPr>
          <p:cNvPicPr>
            <a:picLocks noChangeAspect="1"/>
          </p:cNvPicPr>
          <p:nvPr/>
        </p:nvPicPr>
        <p:blipFill>
          <a:blip r:embed="rId2"/>
          <a:srcRect/>
          <a:stretch/>
        </p:blipFill>
        <p:spPr>
          <a:xfrm>
            <a:off x="2853730" y="658867"/>
            <a:ext cx="1111941" cy="1089702"/>
          </a:xfrm>
          <a:prstGeom prst="rect">
            <a:avLst/>
          </a:prstGeom>
        </p:spPr>
      </p:pic>
      <p:pic>
        <p:nvPicPr>
          <p:cNvPr id="35" name="Picture 34"/>
          <p:cNvPicPr>
            <a:picLocks noChangeAspect="1"/>
          </p:cNvPicPr>
          <p:nvPr/>
        </p:nvPicPr>
        <p:blipFill>
          <a:blip r:embed="rId3"/>
          <a:stretch>
            <a:fillRect/>
          </a:stretch>
        </p:blipFill>
        <p:spPr>
          <a:xfrm>
            <a:off x="2161008" y="3719118"/>
            <a:ext cx="728805" cy="500213"/>
          </a:xfrm>
          <a:prstGeom prst="rect">
            <a:avLst/>
          </a:prstGeom>
        </p:spPr>
      </p:pic>
      <p:sp>
        <p:nvSpPr>
          <p:cNvPr id="36" name="Rectangle 35">
            <a:extLst>
              <a:ext uri="{FF2B5EF4-FFF2-40B4-BE49-F238E27FC236}">
                <a16:creationId xmlns:a16="http://schemas.microsoft.com/office/drawing/2014/main" id="{3F211A8C-E146-45CC-9D34-C52CFEDD2F3D}"/>
              </a:ext>
            </a:extLst>
          </p:cNvPr>
          <p:cNvSpPr/>
          <p:nvPr/>
        </p:nvSpPr>
        <p:spPr>
          <a:xfrm>
            <a:off x="1548573" y="4252809"/>
            <a:ext cx="1953674"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a:ea typeface="+mn-ea"/>
                <a:cs typeface="+mn-cs"/>
              </a:rPr>
              <a:t>Chemical Wastes</a:t>
            </a:r>
          </a:p>
        </p:txBody>
      </p:sp>
      <p:sp>
        <p:nvSpPr>
          <p:cNvPr id="37" name="Rectangle 36">
            <a:extLst>
              <a:ext uri="{FF2B5EF4-FFF2-40B4-BE49-F238E27FC236}">
                <a16:creationId xmlns:a16="http://schemas.microsoft.com/office/drawing/2014/main" id="{3F211A8C-E146-45CC-9D34-C52CFEDD2F3D}"/>
              </a:ext>
            </a:extLst>
          </p:cNvPr>
          <p:cNvSpPr/>
          <p:nvPr/>
        </p:nvSpPr>
        <p:spPr>
          <a:xfrm>
            <a:off x="1548573" y="5255537"/>
            <a:ext cx="1953674"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a:ea typeface="+mn-ea"/>
                <a:cs typeface="+mn-cs"/>
              </a:rPr>
              <a:t>Low-cost Chemicals</a:t>
            </a:r>
          </a:p>
        </p:txBody>
      </p:sp>
      <p:sp>
        <p:nvSpPr>
          <p:cNvPr id="38" name="Rectangle 37">
            <a:extLst>
              <a:ext uri="{FF2B5EF4-FFF2-40B4-BE49-F238E27FC236}">
                <a16:creationId xmlns:a16="http://schemas.microsoft.com/office/drawing/2014/main" id="{3F211A8C-E146-45CC-9D34-C52CFEDD2F3D}"/>
              </a:ext>
            </a:extLst>
          </p:cNvPr>
          <p:cNvSpPr/>
          <p:nvPr/>
        </p:nvSpPr>
        <p:spPr>
          <a:xfrm>
            <a:off x="3476780" y="5168555"/>
            <a:ext cx="1953674" cy="30008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a:ea typeface="+mn-ea"/>
                <a:cs typeface="+mn-cs"/>
              </a:rPr>
              <a:t>elerGreen</a:t>
            </a:r>
          </a:p>
        </p:txBody>
      </p:sp>
      <p:sp>
        <p:nvSpPr>
          <p:cNvPr id="39" name="Rectangle 38">
            <a:extLst>
              <a:ext uri="{FF2B5EF4-FFF2-40B4-BE49-F238E27FC236}">
                <a16:creationId xmlns:a16="http://schemas.microsoft.com/office/drawing/2014/main" id="{3F211A8C-E146-45CC-9D34-C52CFEDD2F3D}"/>
              </a:ext>
            </a:extLst>
          </p:cNvPr>
          <p:cNvSpPr/>
          <p:nvPr/>
        </p:nvSpPr>
        <p:spPr>
          <a:xfrm>
            <a:off x="5554057" y="4252809"/>
            <a:ext cx="1512127"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a:ea typeface="+mn-ea"/>
                <a:cs typeface="+mn-cs"/>
              </a:rPr>
              <a:t>Polymers</a:t>
            </a:r>
          </a:p>
        </p:txBody>
      </p:sp>
      <p:sp>
        <p:nvSpPr>
          <p:cNvPr id="40" name="Rectangle 39">
            <a:extLst>
              <a:ext uri="{FF2B5EF4-FFF2-40B4-BE49-F238E27FC236}">
                <a16:creationId xmlns:a16="http://schemas.microsoft.com/office/drawing/2014/main" id="{3F211A8C-E146-45CC-9D34-C52CFEDD2F3D}"/>
              </a:ext>
            </a:extLst>
          </p:cNvPr>
          <p:cNvSpPr/>
          <p:nvPr/>
        </p:nvSpPr>
        <p:spPr>
          <a:xfrm>
            <a:off x="6046035" y="5237604"/>
            <a:ext cx="131973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a:ea typeface="+mn-ea"/>
                <a:cs typeface="+mn-cs"/>
              </a:rPr>
              <a:t>Chemicals</a:t>
            </a:r>
          </a:p>
        </p:txBody>
      </p:sp>
      <p:pic>
        <p:nvPicPr>
          <p:cNvPr id="41" name="Picture 4" descr="Image result for polymer clipart"/>
          <p:cNvPicPr>
            <a:picLocks noChangeAspect="1" noChangeArrowheads="1"/>
          </p:cNvPicPr>
          <p:nvPr/>
        </p:nvPicPr>
        <p:blipFill rotWithShape="1">
          <a:blip r:embed="rId4">
            <a:extLst>
              <a:ext uri="{28A0092B-C50C-407E-A947-70E740481C1C}">
                <a14:useLocalDpi xmlns:a14="http://schemas.microsoft.com/office/drawing/2010/main" val="0"/>
              </a:ext>
            </a:extLst>
          </a:blip>
          <a:srcRect l="13319" t="-2538" r="54682" b="43512"/>
          <a:stretch/>
        </p:blipFill>
        <p:spPr bwMode="auto">
          <a:xfrm>
            <a:off x="5950701" y="3661389"/>
            <a:ext cx="718841" cy="60992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76441" y="4624893"/>
            <a:ext cx="551141" cy="621500"/>
          </a:xfrm>
          <a:prstGeom prst="rect">
            <a:avLst/>
          </a:prstGeom>
        </p:spPr>
      </p:pic>
      <p:grpSp>
        <p:nvGrpSpPr>
          <p:cNvPr id="43" name="Group 42"/>
          <p:cNvGrpSpPr/>
          <p:nvPr/>
        </p:nvGrpSpPr>
        <p:grpSpPr>
          <a:xfrm>
            <a:off x="3908963" y="4034718"/>
            <a:ext cx="1153351" cy="1026194"/>
            <a:chOff x="4452872" y="2682539"/>
            <a:chExt cx="2035419" cy="1811015"/>
          </a:xfrm>
        </p:grpSpPr>
        <p:cxnSp>
          <p:nvCxnSpPr>
            <p:cNvPr id="44" name="Elbow Connector 43"/>
            <p:cNvCxnSpPr>
              <a:stCxn id="53" idx="0"/>
              <a:endCxn id="47" idx="2"/>
            </p:cNvCxnSpPr>
            <p:nvPr/>
          </p:nvCxnSpPr>
          <p:spPr>
            <a:xfrm rot="16200000" flipH="1">
              <a:off x="5641168" y="2603223"/>
              <a:ext cx="499722" cy="658354"/>
            </a:xfrm>
            <a:prstGeom prst="bentConnector5">
              <a:avLst>
                <a:gd name="adj1" fmla="val -45745"/>
                <a:gd name="adj2" fmla="val 51654"/>
                <a:gd name="adj3" fmla="val 145745"/>
              </a:avLst>
            </a:prstGeom>
            <a:ln w="12700"/>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4452872" y="3703441"/>
              <a:ext cx="1384917" cy="790113"/>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6092291" y="3182261"/>
              <a:ext cx="252000" cy="1185206"/>
            </a:xfrm>
            <a:prstGeom prst="rect">
              <a:avLst/>
            </a:prstGeom>
            <a:solidFill>
              <a:srgbClr val="92D05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47" name="Chord 46"/>
            <p:cNvSpPr/>
            <p:nvPr/>
          </p:nvSpPr>
          <p:spPr>
            <a:xfrm>
              <a:off x="6094205" y="3056348"/>
              <a:ext cx="252000" cy="252000"/>
            </a:xfrm>
            <a:prstGeom prst="chord">
              <a:avLst>
                <a:gd name="adj1" fmla="val 10823069"/>
                <a:gd name="adj2" fmla="val 18337"/>
              </a:avLst>
            </a:prstGeom>
            <a:solidFill>
              <a:srgbClr val="92D05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Chord 47"/>
            <p:cNvSpPr/>
            <p:nvPr/>
          </p:nvSpPr>
          <p:spPr>
            <a:xfrm>
              <a:off x="6094205" y="4241554"/>
              <a:ext cx="252000" cy="252000"/>
            </a:xfrm>
            <a:prstGeom prst="chord">
              <a:avLst>
                <a:gd name="adj1" fmla="val 21554964"/>
                <a:gd name="adj2" fmla="val 10799098"/>
              </a:avLst>
            </a:prstGeom>
            <a:solidFill>
              <a:srgbClr val="92D05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9" name="Elbow Connector 48"/>
            <p:cNvCxnSpPr>
              <a:stCxn id="47" idx="1"/>
              <a:endCxn id="48" idx="0"/>
            </p:cNvCxnSpPr>
            <p:nvPr/>
          </p:nvCxnSpPr>
          <p:spPr>
            <a:xfrm flipH="1">
              <a:off x="6346194" y="3183020"/>
              <a:ext cx="9" cy="1182883"/>
            </a:xfrm>
            <a:prstGeom prst="bentConnector3">
              <a:avLst>
                <a:gd name="adj1" fmla="val -1616377778"/>
              </a:avLst>
            </a:prstGeom>
            <a:ln w="12700"/>
          </p:spPr>
          <p:style>
            <a:lnRef idx="1">
              <a:schemeClr val="accent1"/>
            </a:lnRef>
            <a:fillRef idx="0">
              <a:schemeClr val="accent1"/>
            </a:fillRef>
            <a:effectRef idx="0">
              <a:schemeClr val="accent1"/>
            </a:effectRef>
            <a:fontRef idx="minor">
              <a:schemeClr val="tx1"/>
            </a:fontRef>
          </p:style>
        </p:cxnSp>
        <p:pic>
          <p:nvPicPr>
            <p:cNvPr id="50" name="Picture 2" descr="https://elergreen.com/wp-content/uploads/2018/11/elerGreen-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2092" y="3713322"/>
              <a:ext cx="866473" cy="771257"/>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51" name="Isosceles Triangle 50"/>
            <p:cNvSpPr/>
            <p:nvPr/>
          </p:nvSpPr>
          <p:spPr>
            <a:xfrm>
              <a:off x="4452872" y="3308347"/>
              <a:ext cx="396000" cy="396000"/>
            </a:xfrm>
            <a:prstGeom prst="triangle">
              <a:avLst>
                <a:gd name="adj" fmla="val 98841"/>
              </a:avLst>
            </a:prstGeom>
            <a:solidFill>
              <a:srgbClr val="0070C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52" name="Isosceles Triangle 51"/>
            <p:cNvSpPr/>
            <p:nvPr/>
          </p:nvSpPr>
          <p:spPr>
            <a:xfrm>
              <a:off x="4848872" y="3302043"/>
              <a:ext cx="396000" cy="396000"/>
            </a:xfrm>
            <a:prstGeom prst="triangle">
              <a:avLst>
                <a:gd name="adj" fmla="val 98841"/>
              </a:avLst>
            </a:prstGeom>
            <a:solidFill>
              <a:srgbClr val="0070C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53" name="Trapezoid 52"/>
            <p:cNvSpPr/>
            <p:nvPr/>
          </p:nvSpPr>
          <p:spPr>
            <a:xfrm>
              <a:off x="5414070" y="2682539"/>
              <a:ext cx="295564" cy="1022776"/>
            </a:xfrm>
            <a:prstGeom prst="trapezoid">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4" name="Straight Connector 53"/>
            <p:cNvCxnSpPr>
              <a:stCxn id="46" idx="3"/>
            </p:cNvCxnSpPr>
            <p:nvPr/>
          </p:nvCxnSpPr>
          <p:spPr>
            <a:xfrm flipV="1">
              <a:off x="6344291" y="3772231"/>
              <a:ext cx="1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6344291" y="4057539"/>
              <a:ext cx="1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6344291" y="3473339"/>
              <a:ext cx="1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47" idx="0"/>
              <a:endCxn id="48" idx="0"/>
            </p:cNvCxnSpPr>
            <p:nvPr/>
          </p:nvCxnSpPr>
          <p:spPr>
            <a:xfrm>
              <a:off x="6094208" y="3181502"/>
              <a:ext cx="251986" cy="118440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47" idx="1"/>
              <a:endCxn id="48" idx="1"/>
            </p:cNvCxnSpPr>
            <p:nvPr/>
          </p:nvCxnSpPr>
          <p:spPr>
            <a:xfrm flipH="1">
              <a:off x="6094205" y="3183020"/>
              <a:ext cx="251998" cy="118456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4552950" y="4241554"/>
              <a:ext cx="159142" cy="243025"/>
            </a:xfrm>
            <a:prstGeom prst="rect">
              <a:avLst/>
            </a:prstGeom>
            <a:solidFill>
              <a:schemeClr val="accent2">
                <a:lumMod val="5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60" name="Picture 2" descr="Related image"/>
          <p:cNvPicPr>
            <a:picLocks noChangeAspect="1" noChangeArrowheads="1"/>
          </p:cNvPicPr>
          <p:nvPr/>
        </p:nvPicPr>
        <p:blipFill rotWithShape="1">
          <a:blip r:embed="rId7">
            <a:extLst>
              <a:ext uri="{28A0092B-C50C-407E-A947-70E740481C1C}">
                <a14:useLocalDpi xmlns:a14="http://schemas.microsoft.com/office/drawing/2010/main" val="0"/>
              </a:ext>
            </a:extLst>
          </a:blip>
          <a:srcRect t="16895" b="15550"/>
          <a:stretch/>
        </p:blipFill>
        <p:spPr bwMode="auto">
          <a:xfrm>
            <a:off x="2070053" y="4614794"/>
            <a:ext cx="910714" cy="615238"/>
          </a:xfrm>
          <a:prstGeom prst="rect">
            <a:avLst/>
          </a:prstGeom>
          <a:noFill/>
          <a:extLst>
            <a:ext uri="{909E8E84-426E-40DD-AFC4-6F175D3DCCD1}">
              <a14:hiddenFill xmlns:a14="http://schemas.microsoft.com/office/drawing/2010/main">
                <a:solidFill>
                  <a:srgbClr val="FFFFFF"/>
                </a:solidFill>
              </a14:hiddenFill>
            </a:ext>
          </a:extLst>
        </p:spPr>
      </p:pic>
      <p:sp>
        <p:nvSpPr>
          <p:cNvPr id="61" name="Down Arrow 34"/>
          <p:cNvSpPr/>
          <p:nvPr/>
        </p:nvSpPr>
        <p:spPr>
          <a:xfrm rot="18900000" flipH="1">
            <a:off x="3342590" y="3932344"/>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Down Arrow 34"/>
          <p:cNvSpPr/>
          <p:nvPr/>
        </p:nvSpPr>
        <p:spPr>
          <a:xfrm rot="2700000" flipH="1" flipV="1">
            <a:off x="3342591" y="4719220"/>
            <a:ext cx="319310" cy="34311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Down Arrow 34"/>
          <p:cNvSpPr/>
          <p:nvPr/>
        </p:nvSpPr>
        <p:spPr>
          <a:xfrm rot="2700000" flipH="1" flipV="1">
            <a:off x="5412813" y="3911695"/>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Down Arrow 34"/>
          <p:cNvSpPr/>
          <p:nvPr/>
        </p:nvSpPr>
        <p:spPr>
          <a:xfrm rot="18900000" flipH="1">
            <a:off x="5408541" y="4749343"/>
            <a:ext cx="319310" cy="34311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ctangle 3"/>
          <p:cNvSpPr/>
          <p:nvPr/>
        </p:nvSpPr>
        <p:spPr>
          <a:xfrm>
            <a:off x="2532548" y="1757355"/>
            <a:ext cx="4119910" cy="120032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err="1">
                <a:ln>
                  <a:noFill/>
                </a:ln>
                <a:solidFill>
                  <a:srgbClr val="0070C0"/>
                </a:solidFill>
                <a:effectLst/>
                <a:uLnTx/>
                <a:uFillTx/>
                <a:latin typeface="Calibri"/>
                <a:ea typeface="+mn-ea"/>
                <a:cs typeface="+mn-cs"/>
              </a:rPr>
              <a:t>eler</a:t>
            </a:r>
            <a:r>
              <a:rPr kumimoji="0" lang="en-CA" sz="2400" b="1" i="0" u="none" strike="noStrike" kern="1200" cap="none" spc="0" normalizeH="0" baseline="0" noProof="0" dirty="0" err="1">
                <a:ln>
                  <a:noFill/>
                </a:ln>
                <a:solidFill>
                  <a:srgbClr val="00B050"/>
                </a:solidFill>
                <a:effectLst/>
                <a:uLnTx/>
                <a:uFillTx/>
                <a:latin typeface="Calibri"/>
                <a:ea typeface="+mn-ea"/>
                <a:cs typeface="+mn-cs"/>
              </a:rPr>
              <a:t>Green</a:t>
            </a:r>
            <a:r>
              <a:rPr kumimoji="0" lang="en-CA" sz="2400" b="1" i="0" u="none" strike="noStrike" kern="1200" cap="none" spc="0" normalizeH="0" baseline="0" noProof="0" dirty="0">
                <a:ln>
                  <a:noFill/>
                </a:ln>
                <a:solidFill>
                  <a:srgbClr val="00B050"/>
                </a:solidFill>
                <a:effectLst/>
                <a:uLnTx/>
                <a:uFillTx/>
                <a:latin typeface="Calibri"/>
                <a:ea typeface="+mn-ea"/>
                <a:cs typeface="+mn-cs"/>
              </a:rPr>
              <a:t> </a:t>
            </a:r>
            <a:r>
              <a:rPr kumimoji="0" lang="en-MY" sz="2400" b="1" i="0" u="none" strike="noStrike" kern="1200" cap="none" spc="0" normalizeH="0" baseline="0" noProof="0" dirty="0" err="1">
                <a:ln>
                  <a:noFill/>
                </a:ln>
                <a:solidFill>
                  <a:prstClr val="black"/>
                </a:solidFill>
                <a:effectLst/>
                <a:uLnTx/>
                <a:uFillTx/>
                <a:latin typeface="Calibri"/>
                <a:ea typeface="+mn-ea"/>
                <a:cs typeface="+mn-cs"/>
              </a:rPr>
              <a:t>Electro</a:t>
            </a:r>
            <a:r>
              <a:rPr kumimoji="0" lang="en-MY" sz="2400" b="1" i="0" u="none" strike="noStrike" kern="1200" cap="none" spc="0" normalizeH="0" baseline="0" noProof="0" dirty="0" err="1">
                <a:ln>
                  <a:noFill/>
                </a:ln>
                <a:solidFill>
                  <a:prstClr val="black"/>
                </a:solidFill>
                <a:effectLst/>
                <a:highlight>
                  <a:srgbClr val="FFFF00"/>
                </a:highlight>
                <a:uLnTx/>
                <a:uFillTx/>
                <a:latin typeface="Calibri"/>
                <a:ea typeface="+mn-ea"/>
                <a:cs typeface="+mn-cs"/>
              </a:rPr>
              <a:t>WINNING</a:t>
            </a:r>
            <a:r>
              <a:rPr kumimoji="0" lang="en-MY" sz="24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sz="2400" b="1" i="0" u="none" strike="noStrike" kern="1200" cap="none" spc="0" normalizeH="0" baseline="0" noProof="0" dirty="0">
                <a:ln>
                  <a:noFill/>
                </a:ln>
                <a:solidFill>
                  <a:prstClr val="black"/>
                </a:solidFill>
                <a:effectLst/>
                <a:uLnTx/>
                <a:uFillTx/>
                <a:latin typeface="Calibri"/>
                <a:ea typeface="+mn-ea"/>
                <a:cs typeface="+mn-cs"/>
              </a:rPr>
              <a:t>Wastes into Valuable Products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sz="2400" b="1" i="0" u="none" strike="noStrike" kern="1200" cap="none" spc="0" normalizeH="0" baseline="0" noProof="0" dirty="0">
                <a:ln>
                  <a:noFill/>
                </a:ln>
                <a:solidFill>
                  <a:prstClr val="black"/>
                </a:solidFill>
                <a:effectLst/>
                <a:uLnTx/>
                <a:uFillTx/>
                <a:latin typeface="Calibri"/>
                <a:ea typeface="+mn-ea"/>
                <a:cs typeface="+mn-cs"/>
              </a:rPr>
              <a:t>by Renewable Electricity</a:t>
            </a: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67" name="Picture 2" descr="3,307 Metals Vector Images - Free &amp; Royalty-free Metals Vectors |  Depositphotos®">
            <a:extLst>
              <a:ext uri="{FF2B5EF4-FFF2-40B4-BE49-F238E27FC236}">
                <a16:creationId xmlns:a16="http://schemas.microsoft.com/office/drawing/2014/main" id="{F213AA61-36BF-4A3B-BF6B-144693852C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2640" y="3613646"/>
            <a:ext cx="670320" cy="670320"/>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a:extLst>
              <a:ext uri="{FF2B5EF4-FFF2-40B4-BE49-F238E27FC236}">
                <a16:creationId xmlns:a16="http://schemas.microsoft.com/office/drawing/2014/main" id="{2CEEF11E-2347-434A-BF2A-23AF5C27E18A}"/>
              </a:ext>
            </a:extLst>
          </p:cNvPr>
          <p:cNvSpPr/>
          <p:nvPr/>
        </p:nvSpPr>
        <p:spPr>
          <a:xfrm>
            <a:off x="6314525" y="4252809"/>
            <a:ext cx="1512127"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a:ea typeface="+mn-ea"/>
                <a:cs typeface="+mn-cs"/>
              </a:rPr>
              <a:t>Metals</a:t>
            </a:r>
          </a:p>
        </p:txBody>
      </p:sp>
      <p:cxnSp>
        <p:nvCxnSpPr>
          <p:cNvPr id="71" name="Straight Connector 70">
            <a:extLst>
              <a:ext uri="{FF2B5EF4-FFF2-40B4-BE49-F238E27FC236}">
                <a16:creationId xmlns:a16="http://schemas.microsoft.com/office/drawing/2014/main" id="{C9DC4332-AB7B-4405-BC02-EA6F41A84ADA}"/>
              </a:ext>
            </a:extLst>
          </p:cNvPr>
          <p:cNvCxnSpPr/>
          <p:nvPr/>
        </p:nvCxnSpPr>
        <p:spPr>
          <a:xfrm>
            <a:off x="6659123" y="3550935"/>
            <a:ext cx="0" cy="97200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69" name="Picture 68" descr="A picture containing sitting, room&#10;&#10;Description automatically generated">
            <a:extLst>
              <a:ext uri="{FF2B5EF4-FFF2-40B4-BE49-F238E27FC236}">
                <a16:creationId xmlns:a16="http://schemas.microsoft.com/office/drawing/2014/main" id="{59D41237-098E-404D-AC9A-405654E55E81}"/>
              </a:ext>
            </a:extLst>
          </p:cNvPr>
          <p:cNvPicPr>
            <a:picLocks noChangeAspect="1"/>
          </p:cNvPicPr>
          <p:nvPr/>
        </p:nvPicPr>
        <p:blipFill rotWithShape="1">
          <a:blip r:embed="rId9">
            <a:extLst>
              <a:ext uri="{28A0092B-C50C-407E-A947-70E740481C1C}">
                <a14:useLocalDpi xmlns:a14="http://schemas.microsoft.com/office/drawing/2010/main" val="0"/>
              </a:ext>
            </a:extLst>
          </a:blip>
          <a:srcRect l="27387" r="36424"/>
          <a:stretch/>
        </p:blipFill>
        <p:spPr>
          <a:xfrm>
            <a:off x="3571359" y="2930804"/>
            <a:ext cx="908681" cy="1161703"/>
          </a:xfrm>
          <a:prstGeom prst="rect">
            <a:avLst/>
          </a:prstGeom>
        </p:spPr>
      </p:pic>
      <p:pic>
        <p:nvPicPr>
          <p:cNvPr id="5" name="Picture 4">
            <a:extLst>
              <a:ext uri="{FF2B5EF4-FFF2-40B4-BE49-F238E27FC236}">
                <a16:creationId xmlns:a16="http://schemas.microsoft.com/office/drawing/2014/main" id="{FCEFF484-1633-D044-8F29-0CC5C7F4C8D3}"/>
              </a:ext>
            </a:extLst>
          </p:cNvPr>
          <p:cNvPicPr>
            <a:picLocks noChangeAspect="1"/>
          </p:cNvPicPr>
          <p:nvPr/>
        </p:nvPicPr>
        <p:blipFill>
          <a:blip r:embed="rId10" cstate="print">
            <a:clrChange>
              <a:clrFrom>
                <a:srgbClr val="EEEDF2"/>
              </a:clrFrom>
              <a:clrTo>
                <a:srgbClr val="EEEDF2">
                  <a:alpha val="0"/>
                </a:srgbClr>
              </a:clrTo>
            </a:clrChange>
            <a:extLst>
              <a:ext uri="{28A0092B-C50C-407E-A947-70E740481C1C}">
                <a14:useLocalDpi xmlns:a14="http://schemas.microsoft.com/office/drawing/2010/main" val="0"/>
              </a:ext>
            </a:extLst>
          </a:blip>
          <a:stretch>
            <a:fillRect/>
          </a:stretch>
        </p:blipFill>
        <p:spPr>
          <a:xfrm>
            <a:off x="7291665" y="543383"/>
            <a:ext cx="1348983" cy="1348983"/>
          </a:xfrm>
          <a:prstGeom prst="rect">
            <a:avLst/>
          </a:prstGeom>
        </p:spPr>
      </p:pic>
      <p:sp>
        <p:nvSpPr>
          <p:cNvPr id="7" name="Rectangle 6">
            <a:extLst>
              <a:ext uri="{FF2B5EF4-FFF2-40B4-BE49-F238E27FC236}">
                <a16:creationId xmlns:a16="http://schemas.microsoft.com/office/drawing/2014/main" id="{9C63ED7F-4C47-8011-E172-5BC621F5BDC1}"/>
              </a:ext>
            </a:extLst>
          </p:cNvPr>
          <p:cNvSpPr/>
          <p:nvPr/>
        </p:nvSpPr>
        <p:spPr>
          <a:xfrm>
            <a:off x="6616315" y="1919748"/>
            <a:ext cx="2742332"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Hui Huang Hoe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(aka “Triple 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何慧煌</a:t>
            </a:r>
            <a:endPar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12" descr="A logo of a globe and hands&#10;&#10;Description automatically generated">
            <a:extLst>
              <a:ext uri="{FF2B5EF4-FFF2-40B4-BE49-F238E27FC236}">
                <a16:creationId xmlns:a16="http://schemas.microsoft.com/office/drawing/2014/main" id="{2A2A4496-1079-5A02-E555-99B89379F1F5}"/>
              </a:ext>
            </a:extLst>
          </p:cNvPr>
          <p:cNvPicPr>
            <a:picLocks noChangeAspect="1"/>
          </p:cNvPicPr>
          <p:nvPr/>
        </p:nvPicPr>
        <p:blipFill rotWithShape="1">
          <a:blip r:embed="rId11"/>
          <a:srcRect l="14415" r="14179"/>
          <a:stretch/>
        </p:blipFill>
        <p:spPr>
          <a:xfrm>
            <a:off x="220453" y="163226"/>
            <a:ext cx="1630014" cy="2100708"/>
          </a:xfrm>
          <a:prstGeom prst="rect">
            <a:avLst/>
          </a:prstGeom>
        </p:spPr>
      </p:pic>
      <p:sp>
        <p:nvSpPr>
          <p:cNvPr id="3" name="Slide Number Placeholder 1">
            <a:extLst>
              <a:ext uri="{FF2B5EF4-FFF2-40B4-BE49-F238E27FC236}">
                <a16:creationId xmlns:a16="http://schemas.microsoft.com/office/drawing/2014/main" id="{A70469B9-71DD-CD5B-6809-E9E32EA0A2B1}"/>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041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02594-E839-C53F-FC36-F501E8A5A827}"/>
              </a:ext>
            </a:extLst>
          </p:cNvPr>
          <p:cNvSpPr txBox="1">
            <a:spLocks/>
          </p:cNvSpPr>
          <p:nvPr/>
        </p:nvSpPr>
        <p:spPr bwMode="auto">
          <a:xfrm>
            <a:off x="457200" y="215900"/>
            <a:ext cx="8229600" cy="8286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a:ln>
                  <a:noFill/>
                </a:ln>
                <a:solidFill>
                  <a:sysClr val="windowText" lastClr="000000"/>
                </a:solidFill>
                <a:effectLst/>
                <a:uLnTx/>
                <a:uFillTx/>
                <a:latin typeface="Calibri"/>
                <a:ea typeface="ＭＳ Ｐゴシック" charset="0"/>
              </a:rPr>
              <a:t>Qualifications</a:t>
            </a:r>
          </a:p>
        </p:txBody>
      </p:sp>
      <p:sp>
        <p:nvSpPr>
          <p:cNvPr id="47" name="Slide Number Placeholder 1">
            <a:extLst>
              <a:ext uri="{FF2B5EF4-FFF2-40B4-BE49-F238E27FC236}">
                <a16:creationId xmlns:a16="http://schemas.microsoft.com/office/drawing/2014/main" id="{0C462267-F3D7-4E6F-B6E0-377DA9DD7374}"/>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EA2ADEE-8220-A8CF-9119-8621CF23C0EE}"/>
              </a:ext>
            </a:extLst>
          </p:cNvPr>
          <p:cNvGrpSpPr/>
          <p:nvPr/>
        </p:nvGrpSpPr>
        <p:grpSpPr>
          <a:xfrm>
            <a:off x="403529" y="1083049"/>
            <a:ext cx="1435618" cy="955338"/>
            <a:chOff x="2137934" y="2436671"/>
            <a:chExt cx="1435618" cy="955338"/>
          </a:xfrm>
        </p:grpSpPr>
        <p:pic>
          <p:nvPicPr>
            <p:cNvPr id="21" name="Picture 20" descr="A thermometer with the sun in the background&#10;&#10;Description automatically generated">
              <a:extLst>
                <a:ext uri="{FF2B5EF4-FFF2-40B4-BE49-F238E27FC236}">
                  <a16:creationId xmlns:a16="http://schemas.microsoft.com/office/drawing/2014/main" id="{6C5EC6B6-2E8E-0318-D49D-9AACE0EAB162}"/>
                </a:ext>
              </a:extLst>
            </p:cNvPr>
            <p:cNvPicPr>
              <a:picLocks noChangeAspect="1"/>
            </p:cNvPicPr>
            <p:nvPr/>
          </p:nvPicPr>
          <p:blipFill>
            <a:blip r:embed="rId3"/>
            <a:stretch>
              <a:fillRect/>
            </a:stretch>
          </p:blipFill>
          <p:spPr>
            <a:xfrm>
              <a:off x="2137934" y="2436671"/>
              <a:ext cx="1435618" cy="955338"/>
            </a:xfrm>
            <a:prstGeom prst="rect">
              <a:avLst/>
            </a:prstGeom>
          </p:spPr>
        </p:pic>
        <p:pic>
          <p:nvPicPr>
            <p:cNvPr id="3" name="Picture 6" descr="Flag of Malaysia.svg">
              <a:extLst>
                <a:ext uri="{FF2B5EF4-FFF2-40B4-BE49-F238E27FC236}">
                  <a16:creationId xmlns:a16="http://schemas.microsoft.com/office/drawing/2014/main" id="{41983E74-92B2-0729-F1A6-BB02074CDF9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22304" y="2474289"/>
              <a:ext cx="781732" cy="392400"/>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9" name="TextBox 18">
            <a:extLst>
              <a:ext uri="{FF2B5EF4-FFF2-40B4-BE49-F238E27FC236}">
                <a16:creationId xmlns:a16="http://schemas.microsoft.com/office/drawing/2014/main" id="{021B2345-7CED-EBFD-30E1-C5D798ACEF04}"/>
              </a:ext>
            </a:extLst>
          </p:cNvPr>
          <p:cNvSpPr txBox="1"/>
          <p:nvPr/>
        </p:nvSpPr>
        <p:spPr>
          <a:xfrm>
            <a:off x="-111662" y="2024246"/>
            <a:ext cx="2465999"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Born in Malaysia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Climate Change: Hot!</a:t>
            </a:r>
          </a:p>
        </p:txBody>
      </p:sp>
      <p:grpSp>
        <p:nvGrpSpPr>
          <p:cNvPr id="107" name="Group 106">
            <a:extLst>
              <a:ext uri="{FF2B5EF4-FFF2-40B4-BE49-F238E27FC236}">
                <a16:creationId xmlns:a16="http://schemas.microsoft.com/office/drawing/2014/main" id="{AD80E28E-5291-6AED-B278-39DCA53B0C67}"/>
              </a:ext>
            </a:extLst>
          </p:cNvPr>
          <p:cNvGrpSpPr/>
          <p:nvPr/>
        </p:nvGrpSpPr>
        <p:grpSpPr>
          <a:xfrm>
            <a:off x="1949264" y="1047775"/>
            <a:ext cx="3432752" cy="1579210"/>
            <a:chOff x="1949264" y="1047775"/>
            <a:chExt cx="3432752" cy="1579210"/>
          </a:xfrm>
        </p:grpSpPr>
        <p:grpSp>
          <p:nvGrpSpPr>
            <p:cNvPr id="45" name="Group 44">
              <a:extLst>
                <a:ext uri="{FF2B5EF4-FFF2-40B4-BE49-F238E27FC236}">
                  <a16:creationId xmlns:a16="http://schemas.microsoft.com/office/drawing/2014/main" id="{30B64664-619F-9A39-4C52-BCC72983412A}"/>
                </a:ext>
              </a:extLst>
            </p:cNvPr>
            <p:cNvGrpSpPr/>
            <p:nvPr/>
          </p:nvGrpSpPr>
          <p:grpSpPr>
            <a:xfrm>
              <a:off x="1949264" y="1047775"/>
              <a:ext cx="3432752" cy="1579210"/>
              <a:chOff x="1949264" y="1047775"/>
              <a:chExt cx="3432752" cy="1579210"/>
            </a:xfrm>
          </p:grpSpPr>
          <p:sp>
            <p:nvSpPr>
              <p:cNvPr id="27" name="TextBox 26">
                <a:extLst>
                  <a:ext uri="{FF2B5EF4-FFF2-40B4-BE49-F238E27FC236}">
                    <a16:creationId xmlns:a16="http://schemas.microsoft.com/office/drawing/2014/main" id="{D9478F79-12B0-8594-E8D9-FDDBE4000984}"/>
                  </a:ext>
                </a:extLst>
              </p:cNvPr>
              <p:cNvSpPr txBox="1"/>
              <p:nvPr/>
            </p:nvSpPr>
            <p:spPr>
              <a:xfrm>
                <a:off x="2191942" y="1980654"/>
                <a:ext cx="319007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Talent: Chemistry and Physics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Olympiads</a:t>
                </a:r>
              </a:p>
            </p:txBody>
          </p:sp>
          <p:pic>
            <p:nvPicPr>
              <p:cNvPr id="29" name="Picture 28">
                <a:extLst>
                  <a:ext uri="{FF2B5EF4-FFF2-40B4-BE49-F238E27FC236}">
                    <a16:creationId xmlns:a16="http://schemas.microsoft.com/office/drawing/2014/main" id="{D762C5A7-1153-1064-1E25-0B4118205D9D}"/>
                  </a:ext>
                </a:extLst>
              </p:cNvPr>
              <p:cNvPicPr>
                <a:picLocks noChangeAspect="1"/>
              </p:cNvPicPr>
              <p:nvPr/>
            </p:nvPicPr>
            <p:blipFill rotWithShape="1">
              <a:blip r:embed="rId5"/>
              <a:srcRect l="5294" r="5537"/>
              <a:stretch/>
            </p:blipFill>
            <p:spPr>
              <a:xfrm>
                <a:off x="2898695" y="1204564"/>
                <a:ext cx="2201664" cy="823031"/>
              </a:xfrm>
              <a:prstGeom prst="rect">
                <a:avLst/>
              </a:prstGeom>
            </p:spPr>
          </p:pic>
          <p:grpSp>
            <p:nvGrpSpPr>
              <p:cNvPr id="15" name="Group 14">
                <a:extLst>
                  <a:ext uri="{FF2B5EF4-FFF2-40B4-BE49-F238E27FC236}">
                    <a16:creationId xmlns:a16="http://schemas.microsoft.com/office/drawing/2014/main" id="{A7088D07-45A0-6F71-244A-92C460783B72}"/>
                  </a:ext>
                </a:extLst>
              </p:cNvPr>
              <p:cNvGrpSpPr/>
              <p:nvPr/>
            </p:nvGrpSpPr>
            <p:grpSpPr>
              <a:xfrm>
                <a:off x="2361890" y="1047775"/>
                <a:ext cx="928966" cy="796367"/>
                <a:chOff x="457200" y="2894288"/>
                <a:chExt cx="1885950" cy="1616752"/>
              </a:xfrm>
            </p:grpSpPr>
            <p:pic>
              <p:nvPicPr>
                <p:cNvPr id="14" name="Picture 13" descr="A person holding a trophy&#10;&#10;Description automatically generated">
                  <a:extLst>
                    <a:ext uri="{FF2B5EF4-FFF2-40B4-BE49-F238E27FC236}">
                      <a16:creationId xmlns:a16="http://schemas.microsoft.com/office/drawing/2014/main" id="{37A9C591-C354-F026-B339-A486F53FFFDB}"/>
                    </a:ext>
                  </a:extLst>
                </p:cNvPr>
                <p:cNvPicPr>
                  <a:picLocks noChangeAspect="1"/>
                </p:cNvPicPr>
                <p:nvPr/>
              </p:nvPicPr>
              <p:blipFill rotWithShape="1">
                <a:blip r:embed="rId6">
                  <a:clrChange>
                    <a:clrFrom>
                      <a:srgbClr val="FFFFFF"/>
                    </a:clrFrom>
                    <a:clrTo>
                      <a:srgbClr val="FFFFFF">
                        <a:alpha val="0"/>
                      </a:srgbClr>
                    </a:clrTo>
                  </a:clrChange>
                </a:blip>
                <a:srcRect t="25124" b="8050"/>
                <a:stretch/>
              </p:blipFill>
              <p:spPr>
                <a:xfrm>
                  <a:off x="457200" y="2894288"/>
                  <a:ext cx="1885950" cy="1616752"/>
                </a:xfrm>
                <a:prstGeom prst="rect">
                  <a:avLst/>
                </a:prstGeom>
              </p:spPr>
            </p:pic>
            <p:pic>
              <p:nvPicPr>
                <p:cNvPr id="34" name="Picture 33">
                  <a:extLst>
                    <a:ext uri="{FF2B5EF4-FFF2-40B4-BE49-F238E27FC236}">
                      <a16:creationId xmlns:a16="http://schemas.microsoft.com/office/drawing/2014/main" id="{F536FA63-E149-4B80-A74A-21861792CFCA}"/>
                    </a:ext>
                  </a:extLst>
                </p:cNvPr>
                <p:cNvPicPr>
                  <a:picLocks noChangeAspect="1"/>
                </p:cNvPicPr>
                <p:nvPr/>
              </p:nvPicPr>
              <p:blipFill>
                <a:blip r:embed="rId7" cstate="print">
                  <a:clrChange>
                    <a:clrFrom>
                      <a:srgbClr val="EEEDF2"/>
                    </a:clrFrom>
                    <a:clrTo>
                      <a:srgbClr val="EEEDF2">
                        <a:alpha val="0"/>
                      </a:srgbClr>
                    </a:clrTo>
                  </a:clrChange>
                  <a:extLst>
                    <a:ext uri="{28A0092B-C50C-407E-A947-70E740481C1C}">
                      <a14:useLocalDpi xmlns:a14="http://schemas.microsoft.com/office/drawing/2010/main" val="0"/>
                    </a:ext>
                  </a:extLst>
                </a:blip>
                <a:stretch>
                  <a:fillRect/>
                </a:stretch>
              </p:blipFill>
              <p:spPr>
                <a:xfrm>
                  <a:off x="600071" y="3124708"/>
                  <a:ext cx="931549" cy="931549"/>
                </a:xfrm>
                <a:prstGeom prst="rect">
                  <a:avLst/>
                </a:prstGeom>
              </p:spPr>
            </p:pic>
          </p:grpSp>
          <p:sp>
            <p:nvSpPr>
              <p:cNvPr id="37" name="Down Arrow 34">
                <a:extLst>
                  <a:ext uri="{FF2B5EF4-FFF2-40B4-BE49-F238E27FC236}">
                    <a16:creationId xmlns:a16="http://schemas.microsoft.com/office/drawing/2014/main" id="{0AA9684E-9B6F-B5A4-652B-C3C134540794}"/>
                  </a:ext>
                </a:extLst>
              </p:cNvPr>
              <p:cNvSpPr/>
              <p:nvPr/>
            </p:nvSpPr>
            <p:spPr>
              <a:xfrm rot="16200000" flipH="1">
                <a:off x="1961164" y="1451621"/>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3" name="Rectangle 102">
              <a:extLst>
                <a:ext uri="{FF2B5EF4-FFF2-40B4-BE49-F238E27FC236}">
                  <a16:creationId xmlns:a16="http://schemas.microsoft.com/office/drawing/2014/main" id="{7B08C802-3838-879C-2F90-46506CA38142}"/>
                </a:ext>
              </a:extLst>
            </p:cNvPr>
            <p:cNvSpPr/>
            <p:nvPr/>
          </p:nvSpPr>
          <p:spPr>
            <a:xfrm>
              <a:off x="3220016" y="1200958"/>
              <a:ext cx="1590438" cy="2496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MY"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8" name="Group 107">
            <a:extLst>
              <a:ext uri="{FF2B5EF4-FFF2-40B4-BE49-F238E27FC236}">
                <a16:creationId xmlns:a16="http://schemas.microsoft.com/office/drawing/2014/main" id="{46AE82B6-4CFC-627D-7373-726FD1636C29}"/>
              </a:ext>
            </a:extLst>
          </p:cNvPr>
          <p:cNvGrpSpPr/>
          <p:nvPr/>
        </p:nvGrpSpPr>
        <p:grpSpPr>
          <a:xfrm>
            <a:off x="4901035" y="997119"/>
            <a:ext cx="4572000" cy="1995752"/>
            <a:chOff x="4901035" y="997119"/>
            <a:chExt cx="4572000" cy="1995752"/>
          </a:xfrm>
        </p:grpSpPr>
        <p:grpSp>
          <p:nvGrpSpPr>
            <p:cNvPr id="46" name="Group 45">
              <a:extLst>
                <a:ext uri="{FF2B5EF4-FFF2-40B4-BE49-F238E27FC236}">
                  <a16:creationId xmlns:a16="http://schemas.microsoft.com/office/drawing/2014/main" id="{B26B75EA-E40A-5791-EBBB-E6D94EC6CB35}"/>
                </a:ext>
              </a:extLst>
            </p:cNvPr>
            <p:cNvGrpSpPr/>
            <p:nvPr/>
          </p:nvGrpSpPr>
          <p:grpSpPr>
            <a:xfrm>
              <a:off x="4901035" y="997119"/>
              <a:ext cx="4572000" cy="1995752"/>
              <a:chOff x="4901035" y="997119"/>
              <a:chExt cx="4572000" cy="1995752"/>
            </a:xfrm>
          </p:grpSpPr>
          <p:grpSp>
            <p:nvGrpSpPr>
              <p:cNvPr id="32" name="Group 31">
                <a:extLst>
                  <a:ext uri="{FF2B5EF4-FFF2-40B4-BE49-F238E27FC236}">
                    <a16:creationId xmlns:a16="http://schemas.microsoft.com/office/drawing/2014/main" id="{9D9F215F-EDF2-47F7-5CE8-34A1721A497F}"/>
                  </a:ext>
                </a:extLst>
              </p:cNvPr>
              <p:cNvGrpSpPr/>
              <p:nvPr/>
            </p:nvGrpSpPr>
            <p:grpSpPr>
              <a:xfrm>
                <a:off x="4901035" y="997119"/>
                <a:ext cx="4572000" cy="1995752"/>
                <a:chOff x="8572907" y="2663002"/>
                <a:chExt cx="4572000" cy="1995752"/>
              </a:xfrm>
            </p:grpSpPr>
            <p:pic>
              <p:nvPicPr>
                <p:cNvPr id="8" name="Picture 7">
                  <a:extLst>
                    <a:ext uri="{FF2B5EF4-FFF2-40B4-BE49-F238E27FC236}">
                      <a16:creationId xmlns:a16="http://schemas.microsoft.com/office/drawing/2014/main" id="{7CBAD322-E22E-4415-AF5C-EE84DC88FB48}"/>
                    </a:ext>
                  </a:extLst>
                </p:cNvPr>
                <p:cNvPicPr>
                  <a:picLocks noChangeAspect="1"/>
                </p:cNvPicPr>
                <p:nvPr/>
              </p:nvPicPr>
              <p:blipFill rotWithShape="1">
                <a:blip r:embed="rId8"/>
                <a:srcRect l="646" b="1042"/>
                <a:stretch/>
              </p:blipFill>
              <p:spPr>
                <a:xfrm>
                  <a:off x="9263870" y="2663002"/>
                  <a:ext cx="3190074" cy="1337842"/>
                </a:xfrm>
                <a:prstGeom prst="rect">
                  <a:avLst/>
                </a:prstGeom>
              </p:spPr>
            </p:pic>
            <p:pic>
              <p:nvPicPr>
                <p:cNvPr id="7" name="Picture 4" descr="Flags, Symbols &amp; Currency of Canada - World Atlas">
                  <a:extLst>
                    <a:ext uri="{FF2B5EF4-FFF2-40B4-BE49-F238E27FC236}">
                      <a16:creationId xmlns:a16="http://schemas.microsoft.com/office/drawing/2014/main" id="{FB879CD2-4B6A-848C-EE90-52ECD1E954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628996" y="3034323"/>
                  <a:ext cx="720000" cy="390588"/>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Group 69">
                  <a:extLst>
                    <a:ext uri="{FF2B5EF4-FFF2-40B4-BE49-F238E27FC236}">
                      <a16:creationId xmlns:a16="http://schemas.microsoft.com/office/drawing/2014/main" id="{61CD28D0-A212-5C32-9E4F-0840DD6DA166}"/>
                    </a:ext>
                  </a:extLst>
                </p:cNvPr>
                <p:cNvGrpSpPr/>
                <p:nvPr/>
              </p:nvGrpSpPr>
              <p:grpSpPr>
                <a:xfrm>
                  <a:off x="9341989" y="2792632"/>
                  <a:ext cx="626766" cy="820578"/>
                  <a:chOff x="2888947" y="3412462"/>
                  <a:chExt cx="975413" cy="1277036"/>
                </a:xfrm>
              </p:grpSpPr>
              <p:pic>
                <p:nvPicPr>
                  <p:cNvPr id="28" name="Picture 27">
                    <a:extLst>
                      <a:ext uri="{FF2B5EF4-FFF2-40B4-BE49-F238E27FC236}">
                        <a16:creationId xmlns:a16="http://schemas.microsoft.com/office/drawing/2014/main" id="{56D6659E-5D1E-83B4-0680-2D66E03573AD}"/>
                      </a:ext>
                    </a:extLst>
                  </p:cNvPr>
                  <p:cNvPicPr>
                    <a:picLocks noChangeAspect="1"/>
                  </p:cNvPicPr>
                  <p:nvPr/>
                </p:nvPicPr>
                <p:blipFill>
                  <a:blip r:embed="rId7" cstate="print">
                    <a:clrChange>
                      <a:clrFrom>
                        <a:srgbClr val="EEEDF2"/>
                      </a:clrFrom>
                      <a:clrTo>
                        <a:srgbClr val="EEEDF2">
                          <a:alpha val="0"/>
                        </a:srgbClr>
                      </a:clrTo>
                    </a:clrChange>
                    <a:extLst>
                      <a:ext uri="{28A0092B-C50C-407E-A947-70E740481C1C}">
                        <a14:useLocalDpi xmlns:a14="http://schemas.microsoft.com/office/drawing/2010/main" val="0"/>
                      </a:ext>
                    </a:extLst>
                  </a:blip>
                  <a:stretch>
                    <a:fillRect/>
                  </a:stretch>
                </p:blipFill>
                <p:spPr>
                  <a:xfrm>
                    <a:off x="2888947" y="3757949"/>
                    <a:ext cx="931549" cy="931549"/>
                  </a:xfrm>
                  <a:prstGeom prst="rect">
                    <a:avLst/>
                  </a:prstGeom>
                </p:spPr>
              </p:pic>
              <p:pic>
                <p:nvPicPr>
                  <p:cNvPr id="41" name="Picture 40">
                    <a:extLst>
                      <a:ext uri="{FF2B5EF4-FFF2-40B4-BE49-F238E27FC236}">
                        <a16:creationId xmlns:a16="http://schemas.microsoft.com/office/drawing/2014/main" id="{D6DC40C8-B6BE-4855-AB71-362B2C2D61E0}"/>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9146" y="3412462"/>
                    <a:ext cx="955214" cy="955215"/>
                  </a:xfrm>
                  <a:prstGeom prst="rect">
                    <a:avLst/>
                  </a:prstGeom>
                </p:spPr>
              </p:pic>
            </p:grpSp>
            <p:sp>
              <p:nvSpPr>
                <p:cNvPr id="31" name="TextBox 30">
                  <a:extLst>
                    <a:ext uri="{FF2B5EF4-FFF2-40B4-BE49-F238E27FC236}">
                      <a16:creationId xmlns:a16="http://schemas.microsoft.com/office/drawing/2014/main" id="{6AE37228-DF02-52CB-769B-1CD4C5394947}"/>
                    </a:ext>
                  </a:extLst>
                </p:cNvPr>
                <p:cNvSpPr txBox="1"/>
                <p:nvPr/>
              </p:nvSpPr>
              <p:spPr>
                <a:xfrm>
                  <a:off x="8572907" y="4012423"/>
                  <a:ext cx="4572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Come Canada for UofT Chem Eng: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Topped the Class</a:t>
                  </a:r>
                </a:p>
              </p:txBody>
            </p:sp>
          </p:grpSp>
          <p:sp>
            <p:nvSpPr>
              <p:cNvPr id="38" name="Down Arrow 34">
                <a:extLst>
                  <a:ext uri="{FF2B5EF4-FFF2-40B4-BE49-F238E27FC236}">
                    <a16:creationId xmlns:a16="http://schemas.microsoft.com/office/drawing/2014/main" id="{24854BB2-0EA8-6350-BB93-0B7B9F88893E}"/>
                  </a:ext>
                </a:extLst>
              </p:cNvPr>
              <p:cNvSpPr/>
              <p:nvPr/>
            </p:nvSpPr>
            <p:spPr>
              <a:xfrm rot="16200000" flipH="1">
                <a:off x="5215239" y="1389163"/>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a:extLst>
                <a:ext uri="{FF2B5EF4-FFF2-40B4-BE49-F238E27FC236}">
                  <a16:creationId xmlns:a16="http://schemas.microsoft.com/office/drawing/2014/main" id="{A498126B-5FFD-B9C5-CDC7-AE25CC38AD38}"/>
                </a:ext>
              </a:extLst>
            </p:cNvPr>
            <p:cNvSpPr/>
            <p:nvPr/>
          </p:nvSpPr>
          <p:spPr>
            <a:xfrm>
              <a:off x="6621780" y="1666233"/>
              <a:ext cx="1127760" cy="1875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MY"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9" name="Group 108">
            <a:extLst>
              <a:ext uri="{FF2B5EF4-FFF2-40B4-BE49-F238E27FC236}">
                <a16:creationId xmlns:a16="http://schemas.microsoft.com/office/drawing/2014/main" id="{99858623-7315-6028-7F44-C1189C62F68D}"/>
              </a:ext>
            </a:extLst>
          </p:cNvPr>
          <p:cNvGrpSpPr/>
          <p:nvPr/>
        </p:nvGrpSpPr>
        <p:grpSpPr>
          <a:xfrm>
            <a:off x="4536504" y="3033102"/>
            <a:ext cx="4572000" cy="2275081"/>
            <a:chOff x="4536504" y="3033102"/>
            <a:chExt cx="4572000" cy="2275081"/>
          </a:xfrm>
        </p:grpSpPr>
        <p:grpSp>
          <p:nvGrpSpPr>
            <p:cNvPr id="52" name="Group 51">
              <a:extLst>
                <a:ext uri="{FF2B5EF4-FFF2-40B4-BE49-F238E27FC236}">
                  <a16:creationId xmlns:a16="http://schemas.microsoft.com/office/drawing/2014/main" id="{07A995D3-B0FF-369A-DA77-5D59C7D5080B}"/>
                </a:ext>
              </a:extLst>
            </p:cNvPr>
            <p:cNvGrpSpPr/>
            <p:nvPr/>
          </p:nvGrpSpPr>
          <p:grpSpPr>
            <a:xfrm>
              <a:off x="4536504" y="3033102"/>
              <a:ext cx="4572000" cy="2275081"/>
              <a:chOff x="4536504" y="3033102"/>
              <a:chExt cx="4572000" cy="2275081"/>
            </a:xfrm>
          </p:grpSpPr>
          <p:grpSp>
            <p:nvGrpSpPr>
              <p:cNvPr id="69" name="Group 68">
                <a:extLst>
                  <a:ext uri="{FF2B5EF4-FFF2-40B4-BE49-F238E27FC236}">
                    <a16:creationId xmlns:a16="http://schemas.microsoft.com/office/drawing/2014/main" id="{C45500A0-72F0-10C7-0140-16C1C8C23C42}"/>
                  </a:ext>
                </a:extLst>
              </p:cNvPr>
              <p:cNvGrpSpPr/>
              <p:nvPr/>
            </p:nvGrpSpPr>
            <p:grpSpPr>
              <a:xfrm>
                <a:off x="4625335" y="3543100"/>
                <a:ext cx="4429388" cy="1102618"/>
                <a:chOff x="2514286" y="996228"/>
                <a:chExt cx="4082981" cy="1016386"/>
              </a:xfrm>
            </p:grpSpPr>
            <p:pic>
              <p:nvPicPr>
                <p:cNvPr id="48" name="Picture 47">
                  <a:extLst>
                    <a:ext uri="{FF2B5EF4-FFF2-40B4-BE49-F238E27FC236}">
                      <a16:creationId xmlns:a16="http://schemas.microsoft.com/office/drawing/2014/main" id="{B0BF8AFD-079E-C20C-D4A2-D1AD92AE8250}"/>
                    </a:ext>
                  </a:extLst>
                </p:cNvPr>
                <p:cNvPicPr>
                  <a:picLocks noChangeAspect="1"/>
                </p:cNvPicPr>
                <p:nvPr/>
              </p:nvPicPr>
              <p:blipFill rotWithShape="1">
                <a:blip r:embed="rId11"/>
                <a:srcRect r="71767" b="58853"/>
                <a:stretch/>
              </p:blipFill>
              <p:spPr>
                <a:xfrm>
                  <a:off x="2555180" y="996228"/>
                  <a:ext cx="1570275" cy="226091"/>
                </a:xfrm>
                <a:prstGeom prst="rect">
                  <a:avLst/>
                </a:prstGeom>
              </p:spPr>
            </p:pic>
            <p:pic>
              <p:nvPicPr>
                <p:cNvPr id="51" name="Picture 50">
                  <a:hlinkClick r:id="rId12"/>
                  <a:extLst>
                    <a:ext uri="{FF2B5EF4-FFF2-40B4-BE49-F238E27FC236}">
                      <a16:creationId xmlns:a16="http://schemas.microsoft.com/office/drawing/2014/main" id="{12D23873-3997-08F7-5D97-3CDFC8E87F4E}"/>
                    </a:ext>
                  </a:extLst>
                </p:cNvPr>
                <p:cNvPicPr>
                  <a:picLocks noChangeAspect="1"/>
                </p:cNvPicPr>
                <p:nvPr/>
              </p:nvPicPr>
              <p:blipFill rotWithShape="1">
                <a:blip r:embed="rId13"/>
                <a:srcRect b="69099"/>
                <a:stretch/>
              </p:blipFill>
              <p:spPr>
                <a:xfrm>
                  <a:off x="2514286" y="1437085"/>
                  <a:ext cx="2644242" cy="506403"/>
                </a:xfrm>
                <a:prstGeom prst="rect">
                  <a:avLst/>
                </a:prstGeom>
              </p:spPr>
            </p:pic>
            <p:pic>
              <p:nvPicPr>
                <p:cNvPr id="53" name="Picture 52">
                  <a:extLst>
                    <a:ext uri="{FF2B5EF4-FFF2-40B4-BE49-F238E27FC236}">
                      <a16:creationId xmlns:a16="http://schemas.microsoft.com/office/drawing/2014/main" id="{E843359D-359D-698C-106C-AF38FF975627}"/>
                    </a:ext>
                  </a:extLst>
                </p:cNvPr>
                <p:cNvPicPr>
                  <a:picLocks noChangeAspect="1"/>
                </p:cNvPicPr>
                <p:nvPr/>
              </p:nvPicPr>
              <p:blipFill rotWithShape="1">
                <a:blip r:embed="rId11"/>
                <a:srcRect l="27326" b="58699"/>
                <a:stretch/>
              </p:blipFill>
              <p:spPr>
                <a:xfrm>
                  <a:off x="2555180" y="1234968"/>
                  <a:ext cx="4042087" cy="226932"/>
                </a:xfrm>
                <a:prstGeom prst="rect">
                  <a:avLst/>
                </a:prstGeom>
              </p:spPr>
            </p:pic>
            <p:pic>
              <p:nvPicPr>
                <p:cNvPr id="68" name="Picture 67">
                  <a:hlinkClick r:id="rId12"/>
                  <a:extLst>
                    <a:ext uri="{FF2B5EF4-FFF2-40B4-BE49-F238E27FC236}">
                      <a16:creationId xmlns:a16="http://schemas.microsoft.com/office/drawing/2014/main" id="{3924A200-04BA-D94E-387E-5333F59A56F7}"/>
                    </a:ext>
                  </a:extLst>
                </p:cNvPr>
                <p:cNvPicPr>
                  <a:picLocks noChangeAspect="1"/>
                </p:cNvPicPr>
                <p:nvPr/>
              </p:nvPicPr>
              <p:blipFill rotWithShape="1">
                <a:blip r:embed="rId13"/>
                <a:srcRect t="66025" r="61710"/>
                <a:stretch/>
              </p:blipFill>
              <p:spPr>
                <a:xfrm>
                  <a:off x="5248315" y="1455823"/>
                  <a:ext cx="1012488" cy="556791"/>
                </a:xfrm>
                <a:prstGeom prst="rect">
                  <a:avLst/>
                </a:prstGeom>
              </p:spPr>
            </p:pic>
          </p:grpSp>
          <p:sp>
            <p:nvSpPr>
              <p:cNvPr id="36" name="TextBox 35">
                <a:extLst>
                  <a:ext uri="{FF2B5EF4-FFF2-40B4-BE49-F238E27FC236}">
                    <a16:creationId xmlns:a16="http://schemas.microsoft.com/office/drawing/2014/main" id="{2E6A4F1E-C9CC-A646-CE94-D9FF34A91349}"/>
                  </a:ext>
                </a:extLst>
              </p:cNvPr>
              <p:cNvSpPr txBox="1"/>
              <p:nvPr/>
            </p:nvSpPr>
            <p:spPr>
              <a:xfrm>
                <a:off x="4536504" y="4661852"/>
                <a:ext cx="4572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Business Certificates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Cleantech Research: UofT Patented</a:t>
                </a:r>
              </a:p>
            </p:txBody>
          </p:sp>
          <p:sp>
            <p:nvSpPr>
              <p:cNvPr id="39" name="Down Arrow 34">
                <a:extLst>
                  <a:ext uri="{FF2B5EF4-FFF2-40B4-BE49-F238E27FC236}">
                    <a16:creationId xmlns:a16="http://schemas.microsoft.com/office/drawing/2014/main" id="{4F3651BB-9D62-E72D-2C0C-832589437633}"/>
                  </a:ext>
                </a:extLst>
              </p:cNvPr>
              <p:cNvSpPr/>
              <p:nvPr/>
            </p:nvSpPr>
            <p:spPr>
              <a:xfrm flipH="1">
                <a:off x="7153946" y="3033102"/>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0" name="Picture 49" descr="A blue and white logo&#10;&#10;Description automatically generated">
                <a:extLst>
                  <a:ext uri="{FF2B5EF4-FFF2-40B4-BE49-F238E27FC236}">
                    <a16:creationId xmlns:a16="http://schemas.microsoft.com/office/drawing/2014/main" id="{B478A250-E0BC-BB29-0A77-24DCF129FE51}"/>
                  </a:ext>
                </a:extLst>
              </p:cNvPr>
              <p:cNvPicPr>
                <a:picLocks noChangeAspect="1"/>
              </p:cNvPicPr>
              <p:nvPr/>
            </p:nvPicPr>
            <p:blipFill rotWithShape="1">
              <a:blip r:embed="rId14"/>
              <a:srcRect l="23198" r="23276"/>
              <a:stretch/>
            </p:blipFill>
            <p:spPr>
              <a:xfrm>
                <a:off x="8587690" y="4041688"/>
                <a:ext cx="451563" cy="843643"/>
              </a:xfrm>
              <a:prstGeom prst="rect">
                <a:avLst/>
              </a:prstGeom>
            </p:spPr>
          </p:pic>
        </p:grpSp>
        <p:sp>
          <p:nvSpPr>
            <p:cNvPr id="105" name="Rectangle 104">
              <a:extLst>
                <a:ext uri="{FF2B5EF4-FFF2-40B4-BE49-F238E27FC236}">
                  <a16:creationId xmlns:a16="http://schemas.microsoft.com/office/drawing/2014/main" id="{AC2C1B12-ABAC-A751-1CBC-92923ADF4FF4}"/>
                </a:ext>
              </a:extLst>
            </p:cNvPr>
            <p:cNvSpPr/>
            <p:nvPr/>
          </p:nvSpPr>
          <p:spPr>
            <a:xfrm>
              <a:off x="7604883" y="4421104"/>
              <a:ext cx="953608" cy="1875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MY"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3" name="Group 112">
            <a:extLst>
              <a:ext uri="{FF2B5EF4-FFF2-40B4-BE49-F238E27FC236}">
                <a16:creationId xmlns:a16="http://schemas.microsoft.com/office/drawing/2014/main" id="{7BF34A09-9D0E-201A-527D-45E8CE2438AF}"/>
              </a:ext>
            </a:extLst>
          </p:cNvPr>
          <p:cNvGrpSpPr/>
          <p:nvPr/>
        </p:nvGrpSpPr>
        <p:grpSpPr>
          <a:xfrm>
            <a:off x="-194677" y="2607549"/>
            <a:ext cx="4709048" cy="2949600"/>
            <a:chOff x="-194677" y="2607549"/>
            <a:chExt cx="4709048" cy="2949600"/>
          </a:xfrm>
        </p:grpSpPr>
        <p:sp>
          <p:nvSpPr>
            <p:cNvPr id="43" name="Down Arrow 34">
              <a:extLst>
                <a:ext uri="{FF2B5EF4-FFF2-40B4-BE49-F238E27FC236}">
                  <a16:creationId xmlns:a16="http://schemas.microsoft.com/office/drawing/2014/main" id="{60850269-BBCA-2F9F-D086-38B8916444A8}"/>
                </a:ext>
              </a:extLst>
            </p:cNvPr>
            <p:cNvSpPr/>
            <p:nvPr/>
          </p:nvSpPr>
          <p:spPr>
            <a:xfrm rot="5400000" flipH="1">
              <a:off x="4183161" y="3876725"/>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12" name="Group 111">
              <a:extLst>
                <a:ext uri="{FF2B5EF4-FFF2-40B4-BE49-F238E27FC236}">
                  <a16:creationId xmlns:a16="http://schemas.microsoft.com/office/drawing/2014/main" id="{3B74426D-FAAD-F496-A4C8-0968932085C2}"/>
                </a:ext>
              </a:extLst>
            </p:cNvPr>
            <p:cNvGrpSpPr/>
            <p:nvPr/>
          </p:nvGrpSpPr>
          <p:grpSpPr>
            <a:xfrm>
              <a:off x="-194677" y="2607549"/>
              <a:ext cx="4630992" cy="2949600"/>
              <a:chOff x="-194677" y="2607549"/>
              <a:chExt cx="4630992" cy="2949600"/>
            </a:xfrm>
          </p:grpSpPr>
          <p:sp>
            <p:nvSpPr>
              <p:cNvPr id="66" name="TextBox 65">
                <a:extLst>
                  <a:ext uri="{FF2B5EF4-FFF2-40B4-BE49-F238E27FC236}">
                    <a16:creationId xmlns:a16="http://schemas.microsoft.com/office/drawing/2014/main" id="{13F75E14-6483-6C78-0A76-135DBD6F9916}"/>
                  </a:ext>
                </a:extLst>
              </p:cNvPr>
              <p:cNvSpPr txBox="1"/>
              <p:nvPr/>
            </p:nvSpPr>
            <p:spPr>
              <a:xfrm>
                <a:off x="-194677" y="4910818"/>
                <a:ext cx="4630992"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Founded </a:t>
                </a:r>
                <a:r>
                  <a:rPr kumimoji="0" lang="en-CA" sz="1800" b="1" i="0" u="none" strike="noStrike" kern="1200" cap="none" spc="0" normalizeH="0" baseline="0" noProof="0" dirty="0" err="1">
                    <a:ln>
                      <a:noFill/>
                    </a:ln>
                    <a:solidFill>
                      <a:srgbClr val="3264C8"/>
                    </a:solidFill>
                    <a:effectLst/>
                    <a:uLnTx/>
                    <a:uFillTx/>
                    <a:latin typeface="Calibri" panose="020F0502020204030204"/>
                    <a:ea typeface="+mn-ea"/>
                    <a:cs typeface="+mn-cs"/>
                  </a:rPr>
                  <a:t>eler</a:t>
                </a:r>
                <a:r>
                  <a:rPr kumimoji="0" lang="en-CA" sz="1800" b="1" i="0" u="none" strike="noStrike" kern="1200" cap="none" spc="0" normalizeH="0" baseline="0" noProof="0" dirty="0" err="1">
                    <a:ln>
                      <a:noFill/>
                    </a:ln>
                    <a:solidFill>
                      <a:srgbClr val="00B050"/>
                    </a:solidFill>
                    <a:effectLst/>
                    <a:uLnTx/>
                    <a:uFillTx/>
                    <a:latin typeface="Calibri" panose="020F0502020204030204"/>
                    <a:ea typeface="+mn-ea"/>
                    <a:cs typeface="+mn-cs"/>
                  </a:rPr>
                  <a:t>Green</a:t>
                </a: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Patents, Business, Projects, Collaborations</a:t>
                </a:r>
                <a:endParaRPr kumimoji="0" lang="en-MY"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26D9B6F8-DE2A-4852-F448-47F53A551978}"/>
                  </a:ext>
                </a:extLst>
              </p:cNvPr>
              <p:cNvPicPr>
                <a:picLocks noChangeAspect="1"/>
              </p:cNvPicPr>
              <p:nvPr/>
            </p:nvPicPr>
            <p:blipFill>
              <a:blip r:embed="rId15"/>
              <a:stretch>
                <a:fillRect/>
              </a:stretch>
            </p:blipFill>
            <p:spPr>
              <a:xfrm>
                <a:off x="2007758" y="3313372"/>
                <a:ext cx="886547" cy="1576085"/>
              </a:xfrm>
              <a:prstGeom prst="rect">
                <a:avLst/>
              </a:prstGeom>
            </p:spPr>
          </p:pic>
          <p:pic>
            <p:nvPicPr>
              <p:cNvPr id="78" name="Picture 77">
                <a:extLst>
                  <a:ext uri="{FF2B5EF4-FFF2-40B4-BE49-F238E27FC236}">
                    <a16:creationId xmlns:a16="http://schemas.microsoft.com/office/drawing/2014/main" id="{BDA8F22C-EFAB-9920-A927-EB5617332495}"/>
                  </a:ext>
                </a:extLst>
              </p:cNvPr>
              <p:cNvPicPr>
                <a:picLocks noChangeAspect="1"/>
              </p:cNvPicPr>
              <p:nvPr/>
            </p:nvPicPr>
            <p:blipFill>
              <a:blip r:embed="rId16"/>
              <a:srcRect/>
              <a:stretch/>
            </p:blipFill>
            <p:spPr>
              <a:xfrm>
                <a:off x="2257291" y="2645053"/>
                <a:ext cx="652819" cy="639763"/>
              </a:xfrm>
              <a:prstGeom prst="rect">
                <a:avLst/>
              </a:prstGeom>
            </p:spPr>
          </p:pic>
          <p:pic>
            <p:nvPicPr>
              <p:cNvPr id="42" name="Picture 41" descr="A person holding a machine&#10;&#10;Description automatically generated">
                <a:extLst>
                  <a:ext uri="{FF2B5EF4-FFF2-40B4-BE49-F238E27FC236}">
                    <a16:creationId xmlns:a16="http://schemas.microsoft.com/office/drawing/2014/main" id="{08AA0686-1CE7-0C93-18E2-C40C0C278A12}"/>
                  </a:ext>
                </a:extLst>
              </p:cNvPr>
              <p:cNvPicPr>
                <a:picLocks noChangeAspect="1"/>
              </p:cNvPicPr>
              <p:nvPr/>
            </p:nvPicPr>
            <p:blipFill>
              <a:blip r:embed="rId17"/>
              <a:stretch>
                <a:fillRect/>
              </a:stretch>
            </p:blipFill>
            <p:spPr>
              <a:xfrm>
                <a:off x="600749" y="3319152"/>
                <a:ext cx="1409388" cy="1545643"/>
              </a:xfrm>
              <a:prstGeom prst="rect">
                <a:avLst/>
              </a:prstGeom>
            </p:spPr>
          </p:pic>
          <p:pic>
            <p:nvPicPr>
              <p:cNvPr id="87" name="Picture 86">
                <a:extLst>
                  <a:ext uri="{FF2B5EF4-FFF2-40B4-BE49-F238E27FC236}">
                    <a16:creationId xmlns:a16="http://schemas.microsoft.com/office/drawing/2014/main" id="{BA7ED185-C8B0-F747-209E-9FF3A3CA059F}"/>
                  </a:ext>
                </a:extLst>
              </p:cNvPr>
              <p:cNvPicPr>
                <a:picLocks noChangeAspect="1"/>
              </p:cNvPicPr>
              <p:nvPr/>
            </p:nvPicPr>
            <p:blipFill rotWithShape="1">
              <a:blip r:embed="rId18"/>
              <a:srcRect l="30947" r="28273"/>
              <a:stretch/>
            </p:blipFill>
            <p:spPr>
              <a:xfrm>
                <a:off x="600749" y="2607549"/>
                <a:ext cx="1630923" cy="682811"/>
              </a:xfrm>
              <a:prstGeom prst="rect">
                <a:avLst/>
              </a:prstGeom>
            </p:spPr>
          </p:pic>
          <p:grpSp>
            <p:nvGrpSpPr>
              <p:cNvPr id="96" name="Group 95">
                <a:extLst>
                  <a:ext uri="{FF2B5EF4-FFF2-40B4-BE49-F238E27FC236}">
                    <a16:creationId xmlns:a16="http://schemas.microsoft.com/office/drawing/2014/main" id="{BB71AC9E-21DF-46B6-4898-0EFDDCE1E2BA}"/>
                  </a:ext>
                </a:extLst>
              </p:cNvPr>
              <p:cNvGrpSpPr/>
              <p:nvPr/>
            </p:nvGrpSpPr>
            <p:grpSpPr>
              <a:xfrm>
                <a:off x="2953250" y="3253879"/>
                <a:ext cx="977563" cy="975282"/>
                <a:chOff x="5378445" y="1948736"/>
                <a:chExt cx="1228619" cy="1225752"/>
              </a:xfrm>
            </p:grpSpPr>
            <p:pic>
              <p:nvPicPr>
                <p:cNvPr id="101" name="Picture 100">
                  <a:extLst>
                    <a:ext uri="{FF2B5EF4-FFF2-40B4-BE49-F238E27FC236}">
                      <a16:creationId xmlns:a16="http://schemas.microsoft.com/office/drawing/2014/main" id="{EB5DFAB6-0311-DD34-8893-65E37E8DAC6A}"/>
                    </a:ext>
                  </a:extLst>
                </p:cNvPr>
                <p:cNvPicPr>
                  <a:picLocks noChangeAspect="1"/>
                </p:cNvPicPr>
                <p:nvPr/>
              </p:nvPicPr>
              <p:blipFill rotWithShape="1">
                <a:blip r:embed="rId19"/>
                <a:srcRect l="8137" t="14843" r="10827" b="13229"/>
                <a:stretch/>
              </p:blipFill>
              <p:spPr>
                <a:xfrm>
                  <a:off x="5378445" y="1948736"/>
                  <a:ext cx="1228619" cy="707475"/>
                </a:xfrm>
                <a:prstGeom prst="rect">
                  <a:avLst/>
                </a:prstGeom>
              </p:spPr>
            </p:pic>
            <p:pic>
              <p:nvPicPr>
                <p:cNvPr id="102" name="Picture 101" descr="A blue and white logo&#10;&#10;Description automatically generated">
                  <a:extLst>
                    <a:ext uri="{FF2B5EF4-FFF2-40B4-BE49-F238E27FC236}">
                      <a16:creationId xmlns:a16="http://schemas.microsoft.com/office/drawing/2014/main" id="{B619AEE3-D5F8-19F5-058E-3C98228FE677}"/>
                    </a:ext>
                  </a:extLst>
                </p:cNvPr>
                <p:cNvPicPr>
                  <a:picLocks noChangeAspect="1"/>
                </p:cNvPicPr>
                <p:nvPr/>
              </p:nvPicPr>
              <p:blipFill>
                <a:blip r:embed="rId20"/>
                <a:stretch>
                  <a:fillRect/>
                </a:stretch>
              </p:blipFill>
              <p:spPr>
                <a:xfrm>
                  <a:off x="5442725" y="2841015"/>
                  <a:ext cx="1131622" cy="333473"/>
                </a:xfrm>
                <a:prstGeom prst="rect">
                  <a:avLst/>
                </a:prstGeom>
              </p:spPr>
            </p:pic>
          </p:grpSp>
          <p:sp>
            <p:nvSpPr>
              <p:cNvPr id="106" name="Rectangle 105">
                <a:extLst>
                  <a:ext uri="{FF2B5EF4-FFF2-40B4-BE49-F238E27FC236}">
                    <a16:creationId xmlns:a16="http://schemas.microsoft.com/office/drawing/2014/main" id="{F671B35E-3AE5-97ED-1388-B7B7BBE1B2D7}"/>
                  </a:ext>
                </a:extLst>
              </p:cNvPr>
              <p:cNvSpPr/>
              <p:nvPr/>
            </p:nvSpPr>
            <p:spPr>
              <a:xfrm>
                <a:off x="654057" y="3087973"/>
                <a:ext cx="1547409" cy="16590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MY"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691F8D3B-3C58-6EF4-B984-38319676659A}"/>
                  </a:ext>
                </a:extLst>
              </p:cNvPr>
              <p:cNvSpPr txBox="1"/>
              <p:nvPr/>
            </p:nvSpPr>
            <p:spPr>
              <a:xfrm>
                <a:off x="2884822" y="4350935"/>
                <a:ext cx="125621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1" i="1" u="none" strike="noStrike" kern="1200" cap="none" spc="0" normalizeH="0" baseline="0" noProof="0" dirty="0">
                    <a:ln>
                      <a:noFill/>
                    </a:ln>
                    <a:solidFill>
                      <a:prstClr val="black"/>
                    </a:solidFill>
                    <a:effectLst/>
                    <a:uLnTx/>
                    <a:uFillTx/>
                    <a:latin typeface="Calibri" panose="020F0502020204030204"/>
                    <a:ea typeface="+mn-ea"/>
                    <a:cs typeface="+mn-cs"/>
                  </a:rPr>
                  <a:t>and others</a:t>
                </a:r>
                <a:endParaRPr kumimoji="0" lang="en-MY"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82522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wipe(left)">
                                      <p:cBhvr>
                                        <p:cTn id="7" dur="250"/>
                                        <p:tgtEl>
                                          <p:spTgt spid="1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wipe(left)">
                                      <p:cBhvr>
                                        <p:cTn id="12" dur="250"/>
                                        <p:tgtEl>
                                          <p:spTgt spid="10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up)">
                                      <p:cBhvr>
                                        <p:cTn id="17" dur="250"/>
                                        <p:tgtEl>
                                          <p:spTgt spid="10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wipe(right)">
                                      <p:cBhvr>
                                        <p:cTn id="22"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DC948CF-85CD-AEF6-5F6E-17FCFDC9C5C5}"/>
              </a:ext>
            </a:extLst>
          </p:cNvPr>
          <p:cNvSpPr txBox="1">
            <a:spLocks/>
          </p:cNvSpPr>
          <p:nvPr/>
        </p:nvSpPr>
        <p:spPr bwMode="auto">
          <a:xfrm>
            <a:off x="609600" y="381000"/>
            <a:ext cx="8229600" cy="8286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a:ln>
                  <a:noFill/>
                </a:ln>
                <a:solidFill>
                  <a:sysClr val="windowText" lastClr="000000"/>
                </a:solidFill>
                <a:effectLst/>
                <a:uLnTx/>
                <a:uFillTx/>
                <a:latin typeface="Calibri"/>
                <a:ea typeface="ＭＳ Ｐゴシック" charset="0"/>
              </a:rPr>
              <a:t>Overview</a:t>
            </a:r>
          </a:p>
        </p:txBody>
      </p:sp>
      <p:sp>
        <p:nvSpPr>
          <p:cNvPr id="47" name="Slide Number Placeholder 1">
            <a:extLst>
              <a:ext uri="{FF2B5EF4-FFF2-40B4-BE49-F238E27FC236}">
                <a16:creationId xmlns:a16="http://schemas.microsoft.com/office/drawing/2014/main" id="{0C462267-F3D7-4E6F-B6E0-377DA9DD7374}"/>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301DB2E5-A3FC-4107-AF19-73CD9DF302C2}"/>
              </a:ext>
            </a:extLst>
          </p:cNvPr>
          <p:cNvSpPr/>
          <p:nvPr/>
        </p:nvSpPr>
        <p:spPr>
          <a:xfrm>
            <a:off x="3750718" y="2750604"/>
            <a:ext cx="980082"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1" i="0" u="none" strike="noStrike" kern="1200" cap="none" spc="0" normalizeH="0" baseline="0" noProof="0" dirty="0" err="1">
                <a:ln>
                  <a:noFill/>
                </a:ln>
                <a:solidFill>
                  <a:srgbClr val="0070C0"/>
                </a:solidFill>
                <a:effectLst/>
                <a:uLnTx/>
                <a:uFillTx/>
                <a:latin typeface="Calibri" panose="020F0502020204030204"/>
                <a:ea typeface="+mn-ea"/>
                <a:cs typeface="+mn-cs"/>
              </a:rPr>
              <a:t>eler</a:t>
            </a:r>
            <a:r>
              <a:rPr kumimoji="0" lang="en-CA" sz="1350" b="1" i="0" u="none" strike="noStrike" kern="1200" cap="none" spc="0" normalizeH="0" baseline="0" noProof="0" dirty="0" err="1">
                <a:ln>
                  <a:noFill/>
                </a:ln>
                <a:solidFill>
                  <a:srgbClr val="00B050"/>
                </a:solidFill>
                <a:effectLst/>
                <a:uLnTx/>
                <a:uFillTx/>
                <a:latin typeface="Calibri" panose="020F0502020204030204"/>
                <a:ea typeface="+mn-ea"/>
                <a:cs typeface="+mn-cs"/>
              </a:rPr>
              <a:t>Green</a:t>
            </a:r>
            <a:endParaRPr kumimoji="0" lang="en-CA" sz="13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4880CE83-B02B-7260-CFFA-FAE07D674170}"/>
              </a:ext>
            </a:extLst>
          </p:cNvPr>
          <p:cNvGrpSpPr/>
          <p:nvPr/>
        </p:nvGrpSpPr>
        <p:grpSpPr>
          <a:xfrm>
            <a:off x="1177071" y="1856078"/>
            <a:ext cx="2161656" cy="1253964"/>
            <a:chOff x="1177071" y="1856078"/>
            <a:chExt cx="2161656" cy="1253964"/>
          </a:xfrm>
        </p:grpSpPr>
        <p:pic>
          <p:nvPicPr>
            <p:cNvPr id="61" name="Picture 60">
              <a:extLst>
                <a:ext uri="{FF2B5EF4-FFF2-40B4-BE49-F238E27FC236}">
                  <a16:creationId xmlns:a16="http://schemas.microsoft.com/office/drawing/2014/main" id="{8D51B47D-B215-42F8-9405-8CECE9C66D76}"/>
                </a:ext>
              </a:extLst>
            </p:cNvPr>
            <p:cNvPicPr>
              <a:picLocks noChangeAspect="1"/>
            </p:cNvPicPr>
            <p:nvPr/>
          </p:nvPicPr>
          <p:blipFill>
            <a:blip r:embed="rId4"/>
            <a:stretch>
              <a:fillRect/>
            </a:stretch>
          </p:blipFill>
          <p:spPr>
            <a:xfrm>
              <a:off x="1296875" y="1856078"/>
              <a:ext cx="1254694" cy="861155"/>
            </a:xfrm>
            <a:prstGeom prst="rect">
              <a:avLst/>
            </a:prstGeom>
          </p:spPr>
        </p:pic>
        <p:sp>
          <p:nvSpPr>
            <p:cNvPr id="62" name="Rectangle 61">
              <a:extLst>
                <a:ext uri="{FF2B5EF4-FFF2-40B4-BE49-F238E27FC236}">
                  <a16:creationId xmlns:a16="http://schemas.microsoft.com/office/drawing/2014/main" id="{CD70F014-C6D2-4908-B942-5636B85D4B30}"/>
                </a:ext>
              </a:extLst>
            </p:cNvPr>
            <p:cNvSpPr/>
            <p:nvPr/>
          </p:nvSpPr>
          <p:spPr>
            <a:xfrm>
              <a:off x="1177071" y="2809960"/>
              <a:ext cx="1452271"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Chemical Wastes</a:t>
              </a:r>
            </a:p>
          </p:txBody>
        </p:sp>
        <p:sp>
          <p:nvSpPr>
            <p:cNvPr id="70" name="Down Arrow 34">
              <a:extLst>
                <a:ext uri="{FF2B5EF4-FFF2-40B4-BE49-F238E27FC236}">
                  <a16:creationId xmlns:a16="http://schemas.microsoft.com/office/drawing/2014/main" id="{B52B74CB-DBB8-4151-B2DA-8236EBDB7F62}"/>
                </a:ext>
              </a:extLst>
            </p:cNvPr>
            <p:cNvSpPr/>
            <p:nvPr/>
          </p:nvSpPr>
          <p:spPr>
            <a:xfrm rot="18900000" flipH="1">
              <a:off x="3019417" y="2615731"/>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FF8585BF-37CB-6EFB-9C85-A2E32575C78D}"/>
              </a:ext>
            </a:extLst>
          </p:cNvPr>
          <p:cNvGrpSpPr/>
          <p:nvPr/>
        </p:nvGrpSpPr>
        <p:grpSpPr>
          <a:xfrm>
            <a:off x="932493" y="3661441"/>
            <a:ext cx="2424206" cy="1237699"/>
            <a:chOff x="932493" y="3661441"/>
            <a:chExt cx="2424206" cy="1237699"/>
          </a:xfrm>
        </p:grpSpPr>
        <p:sp>
          <p:nvSpPr>
            <p:cNvPr id="63" name="Rectangle 62">
              <a:extLst>
                <a:ext uri="{FF2B5EF4-FFF2-40B4-BE49-F238E27FC236}">
                  <a16:creationId xmlns:a16="http://schemas.microsoft.com/office/drawing/2014/main" id="{1B62B722-391D-48A8-84FB-F6C18AC38DA1}"/>
                </a:ext>
              </a:extLst>
            </p:cNvPr>
            <p:cNvSpPr/>
            <p:nvPr/>
          </p:nvSpPr>
          <p:spPr>
            <a:xfrm>
              <a:off x="932493" y="4599058"/>
              <a:ext cx="1953674"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Low-cost Chemicals</a:t>
              </a:r>
            </a:p>
          </p:txBody>
        </p:sp>
        <p:pic>
          <p:nvPicPr>
            <p:cNvPr id="69" name="Picture 2" descr="Related image">
              <a:extLst>
                <a:ext uri="{FF2B5EF4-FFF2-40B4-BE49-F238E27FC236}">
                  <a16:creationId xmlns:a16="http://schemas.microsoft.com/office/drawing/2014/main" id="{969FE638-317A-401A-8D2E-709EDFD420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895" b="15550"/>
            <a:stretch/>
          </p:blipFill>
          <p:spPr bwMode="auto">
            <a:xfrm>
              <a:off x="1293679" y="3715921"/>
              <a:ext cx="1227845" cy="829478"/>
            </a:xfrm>
            <a:prstGeom prst="rect">
              <a:avLst/>
            </a:prstGeom>
            <a:noFill/>
            <a:extLst>
              <a:ext uri="{909E8E84-426E-40DD-AFC4-6F175D3DCCD1}">
                <a14:hiddenFill xmlns:a14="http://schemas.microsoft.com/office/drawing/2010/main">
                  <a:solidFill>
                    <a:srgbClr val="FFFFFF"/>
                  </a:solidFill>
                </a14:hiddenFill>
              </a:ext>
            </a:extLst>
          </p:spPr>
        </p:pic>
        <p:sp>
          <p:nvSpPr>
            <p:cNvPr id="71" name="Down Arrow 34">
              <a:extLst>
                <a:ext uri="{FF2B5EF4-FFF2-40B4-BE49-F238E27FC236}">
                  <a16:creationId xmlns:a16="http://schemas.microsoft.com/office/drawing/2014/main" id="{DD9861BE-8B3B-48C8-84C9-6D26152933C4}"/>
                </a:ext>
              </a:extLst>
            </p:cNvPr>
            <p:cNvSpPr/>
            <p:nvPr/>
          </p:nvSpPr>
          <p:spPr>
            <a:xfrm rot="2700000" flipH="1" flipV="1">
              <a:off x="3025489" y="3649541"/>
              <a:ext cx="319310" cy="34311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4EE60A8C-B750-4964-DD0E-A40E4B349A97}"/>
              </a:ext>
            </a:extLst>
          </p:cNvPr>
          <p:cNvGrpSpPr/>
          <p:nvPr/>
        </p:nvGrpSpPr>
        <p:grpSpPr>
          <a:xfrm>
            <a:off x="5975548" y="3648866"/>
            <a:ext cx="2068774" cy="1323962"/>
            <a:chOff x="5975548" y="3648866"/>
            <a:chExt cx="2068774" cy="1323962"/>
          </a:xfrm>
        </p:grpSpPr>
        <p:sp>
          <p:nvSpPr>
            <p:cNvPr id="66" name="Rectangle 65">
              <a:extLst>
                <a:ext uri="{FF2B5EF4-FFF2-40B4-BE49-F238E27FC236}">
                  <a16:creationId xmlns:a16="http://schemas.microsoft.com/office/drawing/2014/main" id="{D00E75B5-5841-48E7-B2E1-7371F689DFD7}"/>
                </a:ext>
              </a:extLst>
            </p:cNvPr>
            <p:cNvSpPr/>
            <p:nvPr/>
          </p:nvSpPr>
          <p:spPr>
            <a:xfrm>
              <a:off x="6724584" y="4672746"/>
              <a:ext cx="1319738"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Feedstocks</a:t>
              </a:r>
            </a:p>
          </p:txBody>
        </p:sp>
        <p:pic>
          <p:nvPicPr>
            <p:cNvPr id="68" name="Picture 67">
              <a:extLst>
                <a:ext uri="{FF2B5EF4-FFF2-40B4-BE49-F238E27FC236}">
                  <a16:creationId xmlns:a16="http://schemas.microsoft.com/office/drawing/2014/main" id="{1FA4A1B8-CD77-4BBC-B31F-647F538EF7A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78649" y="3753500"/>
              <a:ext cx="811606" cy="915216"/>
            </a:xfrm>
            <a:prstGeom prst="rect">
              <a:avLst/>
            </a:prstGeom>
          </p:spPr>
        </p:pic>
        <p:sp>
          <p:nvSpPr>
            <p:cNvPr id="73" name="Down Arrow 34">
              <a:extLst>
                <a:ext uri="{FF2B5EF4-FFF2-40B4-BE49-F238E27FC236}">
                  <a16:creationId xmlns:a16="http://schemas.microsoft.com/office/drawing/2014/main" id="{0CD4A2D8-3728-44F1-9532-AE4D68845AC2}"/>
                </a:ext>
              </a:extLst>
            </p:cNvPr>
            <p:cNvSpPr/>
            <p:nvPr/>
          </p:nvSpPr>
          <p:spPr>
            <a:xfrm rot="18900000" flipH="1">
              <a:off x="5975548" y="3648866"/>
              <a:ext cx="319310" cy="34311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A4BE0802-6FF6-C808-9E06-A110EB37A3E4}"/>
              </a:ext>
            </a:extLst>
          </p:cNvPr>
          <p:cNvGrpSpPr/>
          <p:nvPr/>
        </p:nvGrpSpPr>
        <p:grpSpPr>
          <a:xfrm>
            <a:off x="3708970" y="3753501"/>
            <a:ext cx="1690238" cy="1361501"/>
            <a:chOff x="3708970" y="3753501"/>
            <a:chExt cx="1690238" cy="1361501"/>
          </a:xfrm>
        </p:grpSpPr>
        <p:grpSp>
          <p:nvGrpSpPr>
            <p:cNvPr id="74" name="Group 73">
              <a:extLst>
                <a:ext uri="{FF2B5EF4-FFF2-40B4-BE49-F238E27FC236}">
                  <a16:creationId xmlns:a16="http://schemas.microsoft.com/office/drawing/2014/main" id="{DD86776B-8600-4C99-AD65-F9F0C056136E}"/>
                </a:ext>
              </a:extLst>
            </p:cNvPr>
            <p:cNvGrpSpPr/>
            <p:nvPr/>
          </p:nvGrpSpPr>
          <p:grpSpPr>
            <a:xfrm>
              <a:off x="3708970" y="4383194"/>
              <a:ext cx="1690238" cy="731808"/>
              <a:chOff x="-209819" y="1928764"/>
              <a:chExt cx="3440693" cy="1489686"/>
            </a:xfrm>
          </p:grpSpPr>
          <p:grpSp>
            <p:nvGrpSpPr>
              <p:cNvPr id="75" name="Group 74">
                <a:extLst>
                  <a:ext uri="{FF2B5EF4-FFF2-40B4-BE49-F238E27FC236}">
                    <a16:creationId xmlns:a16="http://schemas.microsoft.com/office/drawing/2014/main" id="{EFA6205B-C673-4F69-B352-1BBDAA2A27A2}"/>
                  </a:ext>
                </a:extLst>
              </p:cNvPr>
              <p:cNvGrpSpPr/>
              <p:nvPr/>
            </p:nvGrpSpPr>
            <p:grpSpPr>
              <a:xfrm>
                <a:off x="-209819" y="1928764"/>
                <a:ext cx="3440693" cy="1489686"/>
                <a:chOff x="968046" y="1979187"/>
                <a:chExt cx="3440693" cy="1489686"/>
              </a:xfrm>
            </p:grpSpPr>
            <p:grpSp>
              <p:nvGrpSpPr>
                <p:cNvPr id="77" name="Group 76">
                  <a:extLst>
                    <a:ext uri="{FF2B5EF4-FFF2-40B4-BE49-F238E27FC236}">
                      <a16:creationId xmlns:a16="http://schemas.microsoft.com/office/drawing/2014/main" id="{E6C25EE7-AE58-4144-B073-7104855BD0B7}"/>
                    </a:ext>
                  </a:extLst>
                </p:cNvPr>
                <p:cNvGrpSpPr/>
                <p:nvPr/>
              </p:nvGrpSpPr>
              <p:grpSpPr>
                <a:xfrm>
                  <a:off x="1316459" y="1979187"/>
                  <a:ext cx="1778545" cy="974344"/>
                  <a:chOff x="4735053" y="1634222"/>
                  <a:chExt cx="2431526" cy="1332068"/>
                </a:xfrm>
              </p:grpSpPr>
              <p:pic>
                <p:nvPicPr>
                  <p:cNvPr id="79" name="Picture 78">
                    <a:extLst>
                      <a:ext uri="{FF2B5EF4-FFF2-40B4-BE49-F238E27FC236}">
                        <a16:creationId xmlns:a16="http://schemas.microsoft.com/office/drawing/2014/main" id="{2CEFCE8D-499A-4647-BAAC-094A43AA9DC3}"/>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35053" y="1634222"/>
                    <a:ext cx="1151169" cy="1332068"/>
                  </a:xfrm>
                  <a:prstGeom prst="rect">
                    <a:avLst/>
                  </a:prstGeom>
                </p:spPr>
              </p:pic>
              <p:pic>
                <p:nvPicPr>
                  <p:cNvPr id="80" name="Picture 79">
                    <a:extLst>
                      <a:ext uri="{FF2B5EF4-FFF2-40B4-BE49-F238E27FC236}">
                        <a16:creationId xmlns:a16="http://schemas.microsoft.com/office/drawing/2014/main" id="{E95677DB-4384-43D1-B09A-1D23D3C4989F}"/>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98307" y="1863965"/>
                    <a:ext cx="1368272" cy="1019496"/>
                  </a:xfrm>
                  <a:prstGeom prst="rect">
                    <a:avLst/>
                  </a:prstGeom>
                </p:spPr>
              </p:pic>
            </p:grpSp>
            <p:sp>
              <p:nvSpPr>
                <p:cNvPr id="78" name="Rectangle 77">
                  <a:extLst>
                    <a:ext uri="{FF2B5EF4-FFF2-40B4-BE49-F238E27FC236}">
                      <a16:creationId xmlns:a16="http://schemas.microsoft.com/office/drawing/2014/main" id="{52C6FC65-F798-4513-B0E9-764AD14BBE2D}"/>
                    </a:ext>
                  </a:extLst>
                </p:cNvPr>
                <p:cNvSpPr/>
                <p:nvPr/>
              </p:nvSpPr>
              <p:spPr>
                <a:xfrm>
                  <a:off x="968046" y="2905007"/>
                  <a:ext cx="3440693" cy="563866"/>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70C0"/>
                      </a:solidFill>
                      <a:effectLst/>
                      <a:uLnTx/>
                      <a:uFillTx/>
                      <a:latin typeface="Calibri" panose="020F0502020204030204"/>
                      <a:ea typeface="+mn-ea"/>
                      <a:cs typeface="+mn-cs"/>
                    </a:rPr>
                    <a:t>Renewable Electricity</a:t>
                  </a:r>
                </a:p>
              </p:txBody>
            </p:sp>
          </p:grpSp>
          <p:pic>
            <p:nvPicPr>
              <p:cNvPr id="76" name="Picture 75">
                <a:extLst>
                  <a:ext uri="{FF2B5EF4-FFF2-40B4-BE49-F238E27FC236}">
                    <a16:creationId xmlns:a16="http://schemas.microsoft.com/office/drawing/2014/main" id="{E9511854-AEB1-4385-8242-14A9E3DA7432}"/>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2019924" y="2023091"/>
                <a:ext cx="828792" cy="771633"/>
              </a:xfrm>
              <a:prstGeom prst="rect">
                <a:avLst/>
              </a:prstGeom>
            </p:spPr>
          </p:pic>
        </p:grpSp>
        <p:cxnSp>
          <p:nvCxnSpPr>
            <p:cNvPr id="81" name="Straight Arrow Connector 80">
              <a:extLst>
                <a:ext uri="{FF2B5EF4-FFF2-40B4-BE49-F238E27FC236}">
                  <a16:creationId xmlns:a16="http://schemas.microsoft.com/office/drawing/2014/main" id="{9B0EDB40-6C76-42A1-9893-70C097DD0B48}"/>
                </a:ext>
              </a:extLst>
            </p:cNvPr>
            <p:cNvCxnSpPr>
              <a:cxnSpLocks/>
              <a:stCxn id="80" idx="0"/>
            </p:cNvCxnSpPr>
            <p:nvPr/>
          </p:nvCxnSpPr>
          <p:spPr>
            <a:xfrm flipH="1" flipV="1">
              <a:off x="4506821" y="3753501"/>
              <a:ext cx="1187" cy="712247"/>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D50A62A0-91BF-47D4-99F8-36128D436A2D}"/>
              </a:ext>
            </a:extLst>
          </p:cNvPr>
          <p:cNvGrpSpPr/>
          <p:nvPr/>
        </p:nvGrpSpPr>
        <p:grpSpPr>
          <a:xfrm>
            <a:off x="4087948" y="2680283"/>
            <a:ext cx="773147" cy="1011020"/>
            <a:chOff x="10099188" y="1300794"/>
            <a:chExt cx="1030862" cy="1348027"/>
          </a:xfrm>
        </p:grpSpPr>
        <p:sp>
          <p:nvSpPr>
            <p:cNvPr id="100" name="Rectangle 99">
              <a:extLst>
                <a:ext uri="{FF2B5EF4-FFF2-40B4-BE49-F238E27FC236}">
                  <a16:creationId xmlns:a16="http://schemas.microsoft.com/office/drawing/2014/main" id="{269FCDBC-4063-40FE-8FFE-E03D208E85BA}"/>
                </a:ext>
              </a:extLst>
            </p:cNvPr>
            <p:cNvSpPr/>
            <p:nvPr/>
          </p:nvSpPr>
          <p:spPr>
            <a:xfrm>
              <a:off x="10099188" y="2060701"/>
              <a:ext cx="1030862" cy="5881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Isosceles Triangle 100">
              <a:extLst>
                <a:ext uri="{FF2B5EF4-FFF2-40B4-BE49-F238E27FC236}">
                  <a16:creationId xmlns:a16="http://schemas.microsoft.com/office/drawing/2014/main" id="{4DBCBD23-E811-4D9E-8E62-A61834210EDF}"/>
                </a:ext>
              </a:extLst>
            </p:cNvPr>
            <p:cNvSpPr/>
            <p:nvPr/>
          </p:nvSpPr>
          <p:spPr>
            <a:xfrm>
              <a:off x="10099188" y="1766613"/>
              <a:ext cx="294762" cy="294762"/>
            </a:xfrm>
            <a:prstGeom prst="triangle">
              <a:avLst>
                <a:gd name="adj" fmla="val 9884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Isosceles Triangle 101">
              <a:extLst>
                <a:ext uri="{FF2B5EF4-FFF2-40B4-BE49-F238E27FC236}">
                  <a16:creationId xmlns:a16="http://schemas.microsoft.com/office/drawing/2014/main" id="{4811A3B6-0CAA-4975-9017-941418FBC66B}"/>
                </a:ext>
              </a:extLst>
            </p:cNvPr>
            <p:cNvSpPr/>
            <p:nvPr/>
          </p:nvSpPr>
          <p:spPr>
            <a:xfrm>
              <a:off x="10393950" y="1761921"/>
              <a:ext cx="294762" cy="294762"/>
            </a:xfrm>
            <a:prstGeom prst="triangle">
              <a:avLst>
                <a:gd name="adj" fmla="val 9884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3" name="Trapezoid 102">
              <a:extLst>
                <a:ext uri="{FF2B5EF4-FFF2-40B4-BE49-F238E27FC236}">
                  <a16:creationId xmlns:a16="http://schemas.microsoft.com/office/drawing/2014/main" id="{8CA0FEA1-8738-45B6-8E6D-E2351301DA79}"/>
                </a:ext>
              </a:extLst>
            </p:cNvPr>
            <p:cNvSpPr/>
            <p:nvPr/>
          </p:nvSpPr>
          <p:spPr>
            <a:xfrm>
              <a:off x="10814655" y="1300794"/>
              <a:ext cx="220003" cy="761302"/>
            </a:xfrm>
            <a:prstGeom prst="trapezoid">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D618116E-43DA-4354-AFD3-2638AE5E4314}"/>
                </a:ext>
              </a:extLst>
            </p:cNvPr>
            <p:cNvSpPr/>
            <p:nvPr/>
          </p:nvSpPr>
          <p:spPr>
            <a:xfrm>
              <a:off x="10173681" y="2461245"/>
              <a:ext cx="118457" cy="180895"/>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5" name="Group 104">
            <a:extLst>
              <a:ext uri="{FF2B5EF4-FFF2-40B4-BE49-F238E27FC236}">
                <a16:creationId xmlns:a16="http://schemas.microsoft.com/office/drawing/2014/main" id="{ECC66F12-C8E1-4224-912D-6BBEF15C7874}"/>
              </a:ext>
            </a:extLst>
          </p:cNvPr>
          <p:cNvGrpSpPr/>
          <p:nvPr/>
        </p:nvGrpSpPr>
        <p:grpSpPr>
          <a:xfrm>
            <a:off x="4232660" y="2680283"/>
            <a:ext cx="991584" cy="1011020"/>
            <a:chOff x="10292138" y="1300794"/>
            <a:chExt cx="1322112" cy="1348027"/>
          </a:xfrm>
        </p:grpSpPr>
        <p:cxnSp>
          <p:nvCxnSpPr>
            <p:cNvPr id="106" name="Elbow Connector 12">
              <a:extLst>
                <a:ext uri="{FF2B5EF4-FFF2-40B4-BE49-F238E27FC236}">
                  <a16:creationId xmlns:a16="http://schemas.microsoft.com/office/drawing/2014/main" id="{6504B5FA-2FA8-45B1-8B92-B406F63CE146}"/>
                </a:ext>
              </a:extLst>
            </p:cNvPr>
            <p:cNvCxnSpPr>
              <a:stCxn id="103" idx="0"/>
              <a:endCxn id="108" idx="2"/>
            </p:cNvCxnSpPr>
            <p:nvPr/>
          </p:nvCxnSpPr>
          <p:spPr>
            <a:xfrm rot="16200000" flipH="1">
              <a:off x="10983694" y="1241756"/>
              <a:ext cx="371967" cy="490043"/>
            </a:xfrm>
            <a:prstGeom prst="bentConnector5">
              <a:avLst>
                <a:gd name="adj1" fmla="val -61457"/>
                <a:gd name="adj2" fmla="val 51654"/>
                <a:gd name="adj3" fmla="val 161457"/>
              </a:avLst>
            </a:prstGeom>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DFD76236-686C-4076-8B3B-8983CF53CFA0}"/>
                </a:ext>
              </a:extLst>
            </p:cNvPr>
            <p:cNvSpPr/>
            <p:nvPr/>
          </p:nvSpPr>
          <p:spPr>
            <a:xfrm>
              <a:off x="11319488" y="1672762"/>
              <a:ext cx="187576" cy="88220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Chord 107">
              <a:extLst>
                <a:ext uri="{FF2B5EF4-FFF2-40B4-BE49-F238E27FC236}">
                  <a16:creationId xmlns:a16="http://schemas.microsoft.com/office/drawing/2014/main" id="{3442A8D4-85CB-488F-954C-5C233088D3DE}"/>
                </a:ext>
              </a:extLst>
            </p:cNvPr>
            <p:cNvSpPr/>
            <p:nvPr/>
          </p:nvSpPr>
          <p:spPr>
            <a:xfrm>
              <a:off x="11320912" y="1579038"/>
              <a:ext cx="187576" cy="187576"/>
            </a:xfrm>
            <a:prstGeom prst="chord">
              <a:avLst>
                <a:gd name="adj1" fmla="val 10823069"/>
                <a:gd name="adj2" fmla="val 1833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Chord 108">
              <a:extLst>
                <a:ext uri="{FF2B5EF4-FFF2-40B4-BE49-F238E27FC236}">
                  <a16:creationId xmlns:a16="http://schemas.microsoft.com/office/drawing/2014/main" id="{51F98AC1-D68F-4D6A-B254-E2C1622DF1CE}"/>
                </a:ext>
              </a:extLst>
            </p:cNvPr>
            <p:cNvSpPr/>
            <p:nvPr/>
          </p:nvSpPr>
          <p:spPr>
            <a:xfrm>
              <a:off x="11320912" y="2461245"/>
              <a:ext cx="187576" cy="187576"/>
            </a:xfrm>
            <a:prstGeom prst="chord">
              <a:avLst>
                <a:gd name="adj1" fmla="val 21554964"/>
                <a:gd name="adj2" fmla="val 10799098"/>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0" name="Elbow Connector 17">
              <a:extLst>
                <a:ext uri="{FF2B5EF4-FFF2-40B4-BE49-F238E27FC236}">
                  <a16:creationId xmlns:a16="http://schemas.microsoft.com/office/drawing/2014/main" id="{F3FF419E-3C95-4DBC-B816-3D682113A44A}"/>
                </a:ext>
              </a:extLst>
            </p:cNvPr>
            <p:cNvCxnSpPr>
              <a:stCxn id="108" idx="1"/>
              <a:endCxn id="109" idx="0"/>
            </p:cNvCxnSpPr>
            <p:nvPr/>
          </p:nvCxnSpPr>
          <p:spPr>
            <a:xfrm flipH="1">
              <a:off x="11508480" y="1673326"/>
              <a:ext cx="7" cy="880478"/>
            </a:xfrm>
            <a:prstGeom prst="bentConnector3">
              <a:avLst>
                <a:gd name="adj1" fmla="val -1616377778"/>
              </a:avLst>
            </a:prstGeom>
          </p:spPr>
          <p:style>
            <a:lnRef idx="1">
              <a:schemeClr val="accent1"/>
            </a:lnRef>
            <a:fillRef idx="0">
              <a:schemeClr val="accent1"/>
            </a:fillRef>
            <a:effectRef idx="0">
              <a:schemeClr val="accent1"/>
            </a:effectRef>
            <a:fontRef idx="minor">
              <a:schemeClr val="tx1"/>
            </a:fontRef>
          </p:style>
        </p:cxnSp>
        <p:pic>
          <p:nvPicPr>
            <p:cNvPr id="111" name="Picture 2" descr="https://elergreen.com/wp-content/uploads/2018/11/elerGreen-Logo.png">
              <a:extLst>
                <a:ext uri="{FF2B5EF4-FFF2-40B4-BE49-F238E27FC236}">
                  <a16:creationId xmlns:a16="http://schemas.microsoft.com/office/drawing/2014/main" id="{C89CBB59-F657-47D5-BE0D-DD3F7E2A39D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292138" y="2068056"/>
              <a:ext cx="644958" cy="574084"/>
            </a:xfrm>
            <a:prstGeom prst="rect">
              <a:avLst/>
            </a:prstGeom>
            <a:noFill/>
            <a:extLst>
              <a:ext uri="{909E8E84-426E-40DD-AFC4-6F175D3DCCD1}">
                <a14:hiddenFill xmlns:a14="http://schemas.microsoft.com/office/drawing/2010/main">
                  <a:solidFill>
                    <a:srgbClr val="FFFFFF"/>
                  </a:solidFill>
                </a14:hiddenFill>
              </a:ext>
            </a:extLst>
          </p:spPr>
        </p:pic>
        <p:cxnSp>
          <p:nvCxnSpPr>
            <p:cNvPr id="112" name="Straight Connector 111">
              <a:extLst>
                <a:ext uri="{FF2B5EF4-FFF2-40B4-BE49-F238E27FC236}">
                  <a16:creationId xmlns:a16="http://schemas.microsoft.com/office/drawing/2014/main" id="{58EABDCE-DBBA-48BA-B946-05048C20FA9D}"/>
                </a:ext>
              </a:extLst>
            </p:cNvPr>
            <p:cNvCxnSpPr>
              <a:stCxn id="107" idx="3"/>
            </p:cNvCxnSpPr>
            <p:nvPr/>
          </p:nvCxnSpPr>
          <p:spPr>
            <a:xfrm flipV="1">
              <a:off x="11507064" y="2111905"/>
              <a:ext cx="1071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40A73F9D-1B34-4B27-99F6-63C63E220B0A}"/>
                </a:ext>
              </a:extLst>
            </p:cNvPr>
            <p:cNvCxnSpPr/>
            <p:nvPr/>
          </p:nvCxnSpPr>
          <p:spPr>
            <a:xfrm flipV="1">
              <a:off x="11507064" y="2324274"/>
              <a:ext cx="1071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0AB8932B-D756-482F-86CF-A7A21645B99D}"/>
                </a:ext>
              </a:extLst>
            </p:cNvPr>
            <p:cNvCxnSpPr/>
            <p:nvPr/>
          </p:nvCxnSpPr>
          <p:spPr>
            <a:xfrm flipV="1">
              <a:off x="11507064" y="1889425"/>
              <a:ext cx="1071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B76EED6-612E-4ADE-A0F8-938CE5BD9248}"/>
                </a:ext>
              </a:extLst>
            </p:cNvPr>
            <p:cNvCxnSpPr>
              <a:stCxn id="108" idx="0"/>
              <a:endCxn id="109" idx="0"/>
            </p:cNvCxnSpPr>
            <p:nvPr/>
          </p:nvCxnSpPr>
          <p:spPr>
            <a:xfrm>
              <a:off x="11320915" y="1672197"/>
              <a:ext cx="187566" cy="8816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F33913F-C194-4C2C-8663-12C31B6A7F77}"/>
                </a:ext>
              </a:extLst>
            </p:cNvPr>
            <p:cNvCxnSpPr>
              <a:stCxn id="108" idx="1"/>
              <a:endCxn id="109" idx="1"/>
            </p:cNvCxnSpPr>
            <p:nvPr/>
          </p:nvCxnSpPr>
          <p:spPr>
            <a:xfrm flipH="1">
              <a:off x="11320912" y="1673326"/>
              <a:ext cx="187574" cy="88173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16C567B1-8CCB-6658-865F-931A4E8D6566}"/>
              </a:ext>
            </a:extLst>
          </p:cNvPr>
          <p:cNvGrpSpPr/>
          <p:nvPr/>
        </p:nvGrpSpPr>
        <p:grpSpPr>
          <a:xfrm>
            <a:off x="1015764" y="407795"/>
            <a:ext cx="1794865" cy="2808490"/>
            <a:chOff x="1015764" y="407795"/>
            <a:chExt cx="1794865" cy="2808490"/>
          </a:xfrm>
        </p:grpSpPr>
        <p:sp>
          <p:nvSpPr>
            <p:cNvPr id="93" name="Rectangle 92">
              <a:extLst>
                <a:ext uri="{FF2B5EF4-FFF2-40B4-BE49-F238E27FC236}">
                  <a16:creationId xmlns:a16="http://schemas.microsoft.com/office/drawing/2014/main" id="{37CEDA20-E390-4494-9365-66117DBC7285}"/>
                </a:ext>
              </a:extLst>
            </p:cNvPr>
            <p:cNvSpPr/>
            <p:nvPr/>
          </p:nvSpPr>
          <p:spPr>
            <a:xfrm>
              <a:off x="1015764" y="1598825"/>
              <a:ext cx="1794865" cy="1617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6ED859E2-A5CB-4667-8B10-ACE39FCAF9CE}"/>
                </a:ext>
              </a:extLst>
            </p:cNvPr>
            <p:cNvSpPr/>
            <p:nvPr/>
          </p:nvSpPr>
          <p:spPr>
            <a:xfrm>
              <a:off x="1158272" y="407795"/>
              <a:ext cx="1606530"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B050"/>
                  </a:solidFill>
                  <a:effectLst/>
                  <a:uLnTx/>
                  <a:uFillTx/>
                  <a:latin typeface="Calibri" panose="020F0502020204030204"/>
                  <a:ea typeface="+mn-ea"/>
                  <a:cs typeface="+mn-cs"/>
                </a:rPr>
                <a:t>Waste Management</a:t>
              </a:r>
            </a:p>
          </p:txBody>
        </p:sp>
        <p:grpSp>
          <p:nvGrpSpPr>
            <p:cNvPr id="122" name="Group 121">
              <a:extLst>
                <a:ext uri="{FF2B5EF4-FFF2-40B4-BE49-F238E27FC236}">
                  <a16:creationId xmlns:a16="http://schemas.microsoft.com/office/drawing/2014/main" id="{552A181E-F46A-4FEB-89A5-D2BF3EE647F4}"/>
                </a:ext>
              </a:extLst>
            </p:cNvPr>
            <p:cNvGrpSpPr/>
            <p:nvPr/>
          </p:nvGrpSpPr>
          <p:grpSpPr>
            <a:xfrm flipH="1">
              <a:off x="1248838" y="708196"/>
              <a:ext cx="1272686" cy="797902"/>
              <a:chOff x="-9418" y="3123869"/>
              <a:chExt cx="1696915" cy="1063869"/>
            </a:xfrm>
          </p:grpSpPr>
          <p:pic>
            <p:nvPicPr>
              <p:cNvPr id="123" name="Picture 122">
                <a:extLst>
                  <a:ext uri="{FF2B5EF4-FFF2-40B4-BE49-F238E27FC236}">
                    <a16:creationId xmlns:a16="http://schemas.microsoft.com/office/drawing/2014/main" id="{2825C37D-85C8-47C3-AFBE-5E2C095EA3B6}"/>
                  </a:ext>
                </a:extLst>
              </p:cNvPr>
              <p:cNvPicPr>
                <a:picLocks noChangeAspect="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10954" t="5372" r="9887" b="10376"/>
              <a:stretch/>
            </p:blipFill>
            <p:spPr>
              <a:xfrm>
                <a:off x="-9418" y="3123869"/>
                <a:ext cx="1696915" cy="1063869"/>
              </a:xfrm>
              <a:prstGeom prst="rect">
                <a:avLst/>
              </a:prstGeom>
            </p:spPr>
          </p:pic>
          <p:grpSp>
            <p:nvGrpSpPr>
              <p:cNvPr id="124" name="Group 123">
                <a:extLst>
                  <a:ext uri="{FF2B5EF4-FFF2-40B4-BE49-F238E27FC236}">
                    <a16:creationId xmlns:a16="http://schemas.microsoft.com/office/drawing/2014/main" id="{34EA0273-E2C3-4D02-969B-A19651CA69E7}"/>
                  </a:ext>
                </a:extLst>
              </p:cNvPr>
              <p:cNvGrpSpPr/>
              <p:nvPr/>
            </p:nvGrpSpPr>
            <p:grpSpPr>
              <a:xfrm>
                <a:off x="522718" y="3308249"/>
                <a:ext cx="494935" cy="437240"/>
                <a:chOff x="865467" y="3828465"/>
                <a:chExt cx="567268" cy="501141"/>
              </a:xfrm>
            </p:grpSpPr>
            <p:sp>
              <p:nvSpPr>
                <p:cNvPr id="125" name="Rectangle 124">
                  <a:extLst>
                    <a:ext uri="{FF2B5EF4-FFF2-40B4-BE49-F238E27FC236}">
                      <a16:creationId xmlns:a16="http://schemas.microsoft.com/office/drawing/2014/main" id="{53CCCF08-0F6E-4764-97B7-86B758ACEC25}"/>
                    </a:ext>
                  </a:extLst>
                </p:cNvPr>
                <p:cNvSpPr/>
                <p:nvPr/>
              </p:nvSpPr>
              <p:spPr>
                <a:xfrm>
                  <a:off x="865467" y="3829206"/>
                  <a:ext cx="561600" cy="5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6" name="Picture 2" descr="https://elergreen.com/wp-content/uploads/2018/11/elerGreen-Logo.png">
                  <a:extLst>
                    <a:ext uri="{FF2B5EF4-FFF2-40B4-BE49-F238E27FC236}">
                      <a16:creationId xmlns:a16="http://schemas.microsoft.com/office/drawing/2014/main" id="{A1FCFBD5-2DB0-4331-85F5-80D971BBFEB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71669" y="3828465"/>
                  <a:ext cx="561066" cy="499411"/>
                </a:xfrm>
                <a:prstGeom prst="rect">
                  <a:avLst/>
                </a:prstGeom>
                <a:noFill/>
                <a:extLst>
                  <a:ext uri="{909E8E84-426E-40DD-AFC4-6F175D3DCCD1}">
                    <a14:hiddenFill xmlns:a14="http://schemas.microsoft.com/office/drawing/2010/main">
                      <a:solidFill>
                        <a:srgbClr val="FFFFFF"/>
                      </a:solidFill>
                    </a14:hiddenFill>
                  </a:ext>
                </a:extLst>
              </p:spPr>
            </p:pic>
          </p:grpSp>
        </p:grpSp>
      </p:grpSp>
      <p:grpSp>
        <p:nvGrpSpPr>
          <p:cNvPr id="10" name="Group 9">
            <a:extLst>
              <a:ext uri="{FF2B5EF4-FFF2-40B4-BE49-F238E27FC236}">
                <a16:creationId xmlns:a16="http://schemas.microsoft.com/office/drawing/2014/main" id="{E68D9334-AC12-32A4-4CF5-C309CAE3B692}"/>
              </a:ext>
            </a:extLst>
          </p:cNvPr>
          <p:cNvGrpSpPr/>
          <p:nvPr/>
        </p:nvGrpSpPr>
        <p:grpSpPr>
          <a:xfrm>
            <a:off x="5952074" y="1598824"/>
            <a:ext cx="2651917" cy="1574330"/>
            <a:chOff x="5952074" y="1598824"/>
            <a:chExt cx="2651917" cy="1574330"/>
          </a:xfrm>
        </p:grpSpPr>
        <p:sp>
          <p:nvSpPr>
            <p:cNvPr id="72" name="Down Arrow 34">
              <a:extLst>
                <a:ext uri="{FF2B5EF4-FFF2-40B4-BE49-F238E27FC236}">
                  <a16:creationId xmlns:a16="http://schemas.microsoft.com/office/drawing/2014/main" id="{298388C0-093A-46F8-A4A5-6A9EDB73612D}"/>
                </a:ext>
              </a:extLst>
            </p:cNvPr>
            <p:cNvSpPr/>
            <p:nvPr/>
          </p:nvSpPr>
          <p:spPr>
            <a:xfrm rot="2700000" flipH="1" flipV="1">
              <a:off x="5963974" y="2575867"/>
              <a:ext cx="319310" cy="3431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45CF63EC-CD5A-4F07-9D64-AB2F2600352B}"/>
                </a:ext>
              </a:extLst>
            </p:cNvPr>
            <p:cNvGrpSpPr/>
            <p:nvPr/>
          </p:nvGrpSpPr>
          <p:grpSpPr>
            <a:xfrm>
              <a:off x="6251904" y="1598824"/>
              <a:ext cx="2352087" cy="1574330"/>
              <a:chOff x="6251904" y="1598824"/>
              <a:chExt cx="2352087" cy="1574330"/>
            </a:xfrm>
          </p:grpSpPr>
          <p:sp>
            <p:nvSpPr>
              <p:cNvPr id="65" name="Rectangle 64">
                <a:extLst>
                  <a:ext uri="{FF2B5EF4-FFF2-40B4-BE49-F238E27FC236}">
                    <a16:creationId xmlns:a16="http://schemas.microsoft.com/office/drawing/2014/main" id="{66DC84A8-F985-4DF9-8193-AE142EB09580}"/>
                  </a:ext>
                </a:extLst>
              </p:cNvPr>
              <p:cNvSpPr/>
              <p:nvPr/>
            </p:nvSpPr>
            <p:spPr>
              <a:xfrm>
                <a:off x="6251904" y="2787466"/>
                <a:ext cx="1512127"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Polymers</a:t>
                </a:r>
              </a:p>
            </p:txBody>
          </p:sp>
          <p:pic>
            <p:nvPicPr>
              <p:cNvPr id="67" name="Picture 4" descr="Image result for polymer clipart">
                <a:extLst>
                  <a:ext uri="{FF2B5EF4-FFF2-40B4-BE49-F238E27FC236}">
                    <a16:creationId xmlns:a16="http://schemas.microsoft.com/office/drawing/2014/main" id="{6F431C5E-14E2-4CA2-90CC-FB277A8A632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3319" t="-2538" r="54682" b="43512"/>
              <a:stretch/>
            </p:blipFill>
            <p:spPr bwMode="auto">
              <a:xfrm>
                <a:off x="6587353" y="1942657"/>
                <a:ext cx="882073" cy="748427"/>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3,307 Metals Vector Images - Free &amp; Royalty-free Metals Vectors |  Depositphotos®">
                <a:extLst>
                  <a:ext uri="{FF2B5EF4-FFF2-40B4-BE49-F238E27FC236}">
                    <a16:creationId xmlns:a16="http://schemas.microsoft.com/office/drawing/2014/main" id="{2CD14B50-58E3-4C8A-949B-836FEC04E10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38252" y="1915991"/>
                <a:ext cx="801223" cy="801223"/>
              </a:xfrm>
              <a:prstGeom prst="rect">
                <a:avLst/>
              </a:prstGeom>
              <a:noFill/>
              <a:extLst>
                <a:ext uri="{909E8E84-426E-40DD-AFC4-6F175D3DCCD1}">
                  <a14:hiddenFill xmlns:a14="http://schemas.microsoft.com/office/drawing/2010/main">
                    <a:solidFill>
                      <a:srgbClr val="FFFFFF"/>
                    </a:solidFill>
                  </a14:hiddenFill>
                </a:ext>
              </a:extLst>
            </p:spPr>
          </p:pic>
          <p:sp>
            <p:nvSpPr>
              <p:cNvPr id="127" name="Rectangle 126">
                <a:extLst>
                  <a:ext uri="{FF2B5EF4-FFF2-40B4-BE49-F238E27FC236}">
                    <a16:creationId xmlns:a16="http://schemas.microsoft.com/office/drawing/2014/main" id="{67296B74-6E3E-4952-B99A-553AB4BC1154}"/>
                  </a:ext>
                </a:extLst>
              </p:cNvPr>
              <p:cNvSpPr/>
              <p:nvPr/>
            </p:nvSpPr>
            <p:spPr>
              <a:xfrm>
                <a:off x="7091864" y="2781947"/>
                <a:ext cx="1512127"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Metals</a:t>
                </a:r>
              </a:p>
            </p:txBody>
          </p:sp>
          <p:cxnSp>
            <p:nvCxnSpPr>
              <p:cNvPr id="3" name="Straight Connector 2">
                <a:extLst>
                  <a:ext uri="{FF2B5EF4-FFF2-40B4-BE49-F238E27FC236}">
                    <a16:creationId xmlns:a16="http://schemas.microsoft.com/office/drawing/2014/main" id="{21F853AA-2AFD-4494-8157-F94828EF4C52}"/>
                  </a:ext>
                </a:extLst>
              </p:cNvPr>
              <p:cNvCxnSpPr>
                <a:stCxn id="95" idx="0"/>
                <a:endCxn id="95" idx="2"/>
              </p:cNvCxnSpPr>
              <p:nvPr/>
            </p:nvCxnSpPr>
            <p:spPr>
              <a:xfrm>
                <a:off x="7413963" y="1598824"/>
                <a:ext cx="0" cy="157433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5" name="Group 14">
            <a:extLst>
              <a:ext uri="{FF2B5EF4-FFF2-40B4-BE49-F238E27FC236}">
                <a16:creationId xmlns:a16="http://schemas.microsoft.com/office/drawing/2014/main" id="{BEFE9BDC-5F93-55BD-0E86-AB18D3EBD3CA}"/>
              </a:ext>
            </a:extLst>
          </p:cNvPr>
          <p:cNvGrpSpPr/>
          <p:nvPr/>
        </p:nvGrpSpPr>
        <p:grpSpPr>
          <a:xfrm>
            <a:off x="3798794" y="1179980"/>
            <a:ext cx="1468116" cy="1268700"/>
            <a:chOff x="3798794" y="1179980"/>
            <a:chExt cx="1468116" cy="1268700"/>
          </a:xfrm>
        </p:grpSpPr>
        <p:sp>
          <p:nvSpPr>
            <p:cNvPr id="82" name="Rectangle 81">
              <a:extLst>
                <a:ext uri="{FF2B5EF4-FFF2-40B4-BE49-F238E27FC236}">
                  <a16:creationId xmlns:a16="http://schemas.microsoft.com/office/drawing/2014/main" id="{9D4A3F0F-F297-4A1D-B2B2-5DB888740632}"/>
                </a:ext>
              </a:extLst>
            </p:cNvPr>
            <p:cNvSpPr/>
            <p:nvPr/>
          </p:nvSpPr>
          <p:spPr>
            <a:xfrm>
              <a:off x="4165985" y="2148598"/>
              <a:ext cx="728213"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B050"/>
                  </a:solidFill>
                  <a:effectLst/>
                  <a:uLnTx/>
                  <a:uFillTx/>
                  <a:latin typeface="Calibri" panose="020F0502020204030204"/>
                  <a:ea typeface="+mn-ea"/>
                  <a:cs typeface="+mn-cs"/>
                </a:rPr>
                <a:t>Reactor</a:t>
              </a:r>
            </a:p>
          </p:txBody>
        </p:sp>
        <p:sp>
          <p:nvSpPr>
            <p:cNvPr id="97" name="Rectangular Callout 62">
              <a:extLst>
                <a:ext uri="{FF2B5EF4-FFF2-40B4-BE49-F238E27FC236}">
                  <a16:creationId xmlns:a16="http://schemas.microsoft.com/office/drawing/2014/main" id="{E4A06221-3854-43E6-82E6-D4555638E753}"/>
                </a:ext>
              </a:extLst>
            </p:cNvPr>
            <p:cNvSpPr/>
            <p:nvPr/>
          </p:nvSpPr>
          <p:spPr>
            <a:xfrm>
              <a:off x="3798794" y="1179980"/>
              <a:ext cx="1468116" cy="1253344"/>
            </a:xfrm>
            <a:prstGeom prst="wedgeRectCallout">
              <a:avLst>
                <a:gd name="adj1" fmla="val -18535"/>
                <a:gd name="adj2" fmla="val 7609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8" name="Picture 127" descr="A picture containing sitting, room&#10;&#10;Description automatically generated">
              <a:extLst>
                <a:ext uri="{FF2B5EF4-FFF2-40B4-BE49-F238E27FC236}">
                  <a16:creationId xmlns:a16="http://schemas.microsoft.com/office/drawing/2014/main" id="{FDFEAC32-7679-4FB7-A499-67CFD474410D}"/>
                </a:ext>
              </a:extLst>
            </p:cNvPr>
            <p:cNvPicPr>
              <a:picLocks noChangeAspect="1"/>
            </p:cNvPicPr>
            <p:nvPr/>
          </p:nvPicPr>
          <p:blipFill rotWithShape="1">
            <a:blip r:embed="rId15">
              <a:extLst>
                <a:ext uri="{28A0092B-C50C-407E-A947-70E740481C1C}">
                  <a14:useLocalDpi xmlns:a14="http://schemas.microsoft.com/office/drawing/2010/main" val="0"/>
                </a:ext>
              </a:extLst>
            </a:blip>
            <a:srcRect l="27387" r="36424"/>
            <a:stretch/>
          </p:blipFill>
          <p:spPr>
            <a:xfrm>
              <a:off x="4121561" y="1234320"/>
              <a:ext cx="766261" cy="979625"/>
            </a:xfrm>
            <a:prstGeom prst="rect">
              <a:avLst/>
            </a:prstGeom>
          </p:spPr>
        </p:pic>
      </p:grpSp>
      <p:grpSp>
        <p:nvGrpSpPr>
          <p:cNvPr id="14" name="Group 13">
            <a:extLst>
              <a:ext uri="{FF2B5EF4-FFF2-40B4-BE49-F238E27FC236}">
                <a16:creationId xmlns:a16="http://schemas.microsoft.com/office/drawing/2014/main" id="{41D1C9D8-E72F-5155-84F9-9C0D036D1B9D}"/>
              </a:ext>
            </a:extLst>
          </p:cNvPr>
          <p:cNvGrpSpPr/>
          <p:nvPr/>
        </p:nvGrpSpPr>
        <p:grpSpPr>
          <a:xfrm>
            <a:off x="6520881" y="407795"/>
            <a:ext cx="1871382" cy="4706262"/>
            <a:chOff x="6520881" y="407795"/>
            <a:chExt cx="1871382" cy="4706262"/>
          </a:xfrm>
        </p:grpSpPr>
        <p:sp>
          <p:nvSpPr>
            <p:cNvPr id="95" name="Rectangle 94">
              <a:extLst>
                <a:ext uri="{FF2B5EF4-FFF2-40B4-BE49-F238E27FC236}">
                  <a16:creationId xmlns:a16="http://schemas.microsoft.com/office/drawing/2014/main" id="{81E595EC-9121-4928-A2BA-3D5194E7109B}"/>
                </a:ext>
              </a:extLst>
            </p:cNvPr>
            <p:cNvSpPr/>
            <p:nvPr/>
          </p:nvSpPr>
          <p:spPr>
            <a:xfrm>
              <a:off x="6539193" y="1598824"/>
              <a:ext cx="1749540" cy="15743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F195ECB3-AD48-4CB5-9414-295D2CA9B81D}"/>
                </a:ext>
              </a:extLst>
            </p:cNvPr>
            <p:cNvSpPr/>
            <p:nvPr/>
          </p:nvSpPr>
          <p:spPr>
            <a:xfrm>
              <a:off x="6536849" y="3496597"/>
              <a:ext cx="1751884" cy="1617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9" name="Picture 118">
              <a:extLst>
                <a:ext uri="{FF2B5EF4-FFF2-40B4-BE49-F238E27FC236}">
                  <a16:creationId xmlns:a16="http://schemas.microsoft.com/office/drawing/2014/main" id="{FF40D976-5687-4BA5-BEC6-2E4B511B1D13}"/>
                </a:ext>
              </a:extLst>
            </p:cNvPr>
            <p:cNvPicPr>
              <a:picLocks noChangeAspect="1"/>
            </p:cNvPicPr>
            <p:nvPr/>
          </p:nvPicPr>
          <p:blipFill rotWithShape="1">
            <a:blip r:embed="rId16"/>
            <a:srcRect b="8614"/>
            <a:stretch/>
          </p:blipFill>
          <p:spPr>
            <a:xfrm>
              <a:off x="6633304" y="648540"/>
              <a:ext cx="809415" cy="797902"/>
            </a:xfrm>
            <a:prstGeom prst="rect">
              <a:avLst/>
            </a:prstGeom>
          </p:spPr>
        </p:pic>
        <p:pic>
          <p:nvPicPr>
            <p:cNvPr id="4" name="Picture 16" descr="Image result for cleantech vector">
              <a:extLst>
                <a:ext uri="{FF2B5EF4-FFF2-40B4-BE49-F238E27FC236}">
                  <a16:creationId xmlns:a16="http://schemas.microsoft.com/office/drawing/2014/main" id="{1A602D30-2EF1-6113-BE9D-952576BF8894}"/>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451686" y="683421"/>
              <a:ext cx="833461" cy="8334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06D3372-611C-9E0B-9040-D0478526B5F2}"/>
                </a:ext>
              </a:extLst>
            </p:cNvPr>
            <p:cNvSpPr/>
            <p:nvPr/>
          </p:nvSpPr>
          <p:spPr>
            <a:xfrm>
              <a:off x="6520881" y="407795"/>
              <a:ext cx="865365"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B050"/>
                  </a:solidFill>
                  <a:effectLst/>
                  <a:uLnTx/>
                  <a:uFillTx/>
                  <a:latin typeface="Calibri" panose="020F0502020204030204"/>
                  <a:ea typeface="+mn-ea"/>
                  <a:cs typeface="+mn-cs"/>
                </a:rPr>
                <a:t>Economic</a:t>
              </a:r>
            </a:p>
          </p:txBody>
        </p:sp>
        <p:sp>
          <p:nvSpPr>
            <p:cNvPr id="6" name="Rectangle 5">
              <a:extLst>
                <a:ext uri="{FF2B5EF4-FFF2-40B4-BE49-F238E27FC236}">
                  <a16:creationId xmlns:a16="http://schemas.microsoft.com/office/drawing/2014/main" id="{089937D8-56E6-FAD2-7768-DB7D113B25B4}"/>
                </a:ext>
              </a:extLst>
            </p:cNvPr>
            <p:cNvSpPr/>
            <p:nvPr/>
          </p:nvSpPr>
          <p:spPr>
            <a:xfrm>
              <a:off x="7366598" y="407795"/>
              <a:ext cx="1025665" cy="30008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B050"/>
                  </a:solidFill>
                  <a:effectLst/>
                  <a:uLnTx/>
                  <a:uFillTx/>
                  <a:latin typeface="Calibri" panose="020F0502020204030204"/>
                  <a:ea typeface="+mn-ea"/>
                  <a:cs typeface="+mn-cs"/>
                </a:rPr>
                <a:t>Eco-friendly</a:t>
              </a:r>
            </a:p>
          </p:txBody>
        </p:sp>
      </p:grpSp>
    </p:spTree>
    <p:custDataLst>
      <p:tags r:id="rId1"/>
    </p:custDataLst>
    <p:extLst>
      <p:ext uri="{BB962C8B-B14F-4D97-AF65-F5344CB8AC3E}">
        <p14:creationId xmlns:p14="http://schemas.microsoft.com/office/powerpoint/2010/main" val="111595008"/>
      </p:ext>
    </p:extLst>
  </p:cSld>
  <p:clrMapOvr>
    <a:masterClrMapping/>
  </p:clrMapOvr>
  <mc:AlternateContent xmlns:mc="http://schemas.openxmlformats.org/markup-compatibility/2006">
    <mc:Choice xmlns:p14="http://schemas.microsoft.com/office/powerpoint/2010/main" Requires="p14">
      <p:transition spd="slow" p14:dur="2000" advTm="33571"/>
    </mc:Choice>
    <mc:Fallback>
      <p:transition spd="slow" advTm="335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25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25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5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25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250" fill="hold"/>
                                        <p:tgtEl>
                                          <p:spTgt spid="15"/>
                                        </p:tgtEl>
                                        <p:attrNameLst>
                                          <p:attrName>ppt_w</p:attrName>
                                        </p:attrNameLst>
                                      </p:cBhvr>
                                      <p:tavLst>
                                        <p:tav tm="0">
                                          <p:val>
                                            <p:fltVal val="0"/>
                                          </p:val>
                                        </p:tav>
                                        <p:tav tm="100000">
                                          <p:val>
                                            <p:strVal val="#ppt_w"/>
                                          </p:val>
                                        </p:tav>
                                      </p:tavLst>
                                    </p:anim>
                                    <p:anim calcmode="lin" valueType="num">
                                      <p:cBhvr>
                                        <p:cTn id="43" dur="250" fill="hold"/>
                                        <p:tgtEl>
                                          <p:spTgt spid="15"/>
                                        </p:tgtEl>
                                        <p:attrNameLst>
                                          <p:attrName>ppt_h</p:attrName>
                                        </p:attrNameLst>
                                      </p:cBhvr>
                                      <p:tavLst>
                                        <p:tav tm="0">
                                          <p:val>
                                            <p:fltVal val="0"/>
                                          </p:val>
                                        </p:tav>
                                        <p:tav tm="100000">
                                          <p:val>
                                            <p:strVal val="#ppt_h"/>
                                          </p:val>
                                        </p:tav>
                                      </p:tavLst>
                                    </p:anim>
                                    <p:animEffect transition="in" filter="fade">
                                      <p:cBhvr>
                                        <p:cTn id="44" dur="250"/>
                                        <p:tgtEl>
                                          <p:spTgt spid="15"/>
                                        </p:tgtEl>
                                      </p:cBhvr>
                                    </p:animEffect>
                                    <p:anim calcmode="lin" valueType="num">
                                      <p:cBhvr>
                                        <p:cTn id="45" dur="250" fill="hold"/>
                                        <p:tgtEl>
                                          <p:spTgt spid="15"/>
                                        </p:tgtEl>
                                        <p:attrNameLst>
                                          <p:attrName>ppt_x</p:attrName>
                                        </p:attrNameLst>
                                      </p:cBhvr>
                                      <p:tavLst>
                                        <p:tav tm="0">
                                          <p:val>
                                            <p:fltVal val="0.5"/>
                                          </p:val>
                                        </p:tav>
                                        <p:tav tm="100000">
                                          <p:val>
                                            <p:strVal val="#ppt_x"/>
                                          </p:val>
                                        </p:tav>
                                      </p:tavLst>
                                    </p:anim>
                                    <p:anim calcmode="lin" valueType="num">
                                      <p:cBhvr>
                                        <p:cTn id="46" dur="25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083E19D-69E7-0263-A4F1-DB80277BE4AB}"/>
              </a:ext>
            </a:extLst>
          </p:cNvPr>
          <p:cNvGrpSpPr/>
          <p:nvPr/>
        </p:nvGrpSpPr>
        <p:grpSpPr>
          <a:xfrm>
            <a:off x="5138319" y="1505237"/>
            <a:ext cx="1690238" cy="1101140"/>
            <a:chOff x="-209819" y="1928764"/>
            <a:chExt cx="3440693" cy="2241507"/>
          </a:xfrm>
        </p:grpSpPr>
        <p:grpSp>
          <p:nvGrpSpPr>
            <p:cNvPr id="25" name="Group 24">
              <a:extLst>
                <a:ext uri="{FF2B5EF4-FFF2-40B4-BE49-F238E27FC236}">
                  <a16:creationId xmlns:a16="http://schemas.microsoft.com/office/drawing/2014/main" id="{CBA6A049-AAEB-252E-5035-42A0CC691765}"/>
                </a:ext>
              </a:extLst>
            </p:cNvPr>
            <p:cNvGrpSpPr/>
            <p:nvPr/>
          </p:nvGrpSpPr>
          <p:grpSpPr>
            <a:xfrm>
              <a:off x="-209819" y="1928764"/>
              <a:ext cx="3440693" cy="2241507"/>
              <a:chOff x="968046" y="1979187"/>
              <a:chExt cx="3440693" cy="2241507"/>
            </a:xfrm>
          </p:grpSpPr>
          <p:grpSp>
            <p:nvGrpSpPr>
              <p:cNvPr id="29" name="Group 28">
                <a:extLst>
                  <a:ext uri="{FF2B5EF4-FFF2-40B4-BE49-F238E27FC236}">
                    <a16:creationId xmlns:a16="http://schemas.microsoft.com/office/drawing/2014/main" id="{805E70A3-C067-75C4-0F3A-E78FF57FFFDA}"/>
                  </a:ext>
                </a:extLst>
              </p:cNvPr>
              <p:cNvGrpSpPr/>
              <p:nvPr/>
            </p:nvGrpSpPr>
            <p:grpSpPr>
              <a:xfrm>
                <a:off x="1316459" y="1979187"/>
                <a:ext cx="1778545" cy="974344"/>
                <a:chOff x="4735053" y="1634222"/>
                <a:chExt cx="2431526" cy="1332068"/>
              </a:xfrm>
            </p:grpSpPr>
            <p:pic>
              <p:nvPicPr>
                <p:cNvPr id="32" name="Picture 31">
                  <a:extLst>
                    <a:ext uri="{FF2B5EF4-FFF2-40B4-BE49-F238E27FC236}">
                      <a16:creationId xmlns:a16="http://schemas.microsoft.com/office/drawing/2014/main" id="{6DDCBC1B-A35D-FCB5-3386-D1DB6AE941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35053" y="1634222"/>
                  <a:ext cx="1151169" cy="1332068"/>
                </a:xfrm>
                <a:prstGeom prst="rect">
                  <a:avLst/>
                </a:prstGeom>
              </p:spPr>
            </p:pic>
            <p:pic>
              <p:nvPicPr>
                <p:cNvPr id="33" name="Picture 32">
                  <a:extLst>
                    <a:ext uri="{FF2B5EF4-FFF2-40B4-BE49-F238E27FC236}">
                      <a16:creationId xmlns:a16="http://schemas.microsoft.com/office/drawing/2014/main" id="{4AB946F8-96F1-3FDE-8AAB-D3706332100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98307" y="1863965"/>
                  <a:ext cx="1368272" cy="1019496"/>
                </a:xfrm>
                <a:prstGeom prst="rect">
                  <a:avLst/>
                </a:prstGeom>
              </p:spPr>
            </p:pic>
          </p:grpSp>
          <p:sp>
            <p:nvSpPr>
              <p:cNvPr id="31" name="Rectangle 30">
                <a:extLst>
                  <a:ext uri="{FF2B5EF4-FFF2-40B4-BE49-F238E27FC236}">
                    <a16:creationId xmlns:a16="http://schemas.microsoft.com/office/drawing/2014/main" id="{3081740A-4319-B073-465D-E310EF5D4FFD}"/>
                  </a:ext>
                </a:extLst>
              </p:cNvPr>
              <p:cNvSpPr/>
              <p:nvPr/>
            </p:nvSpPr>
            <p:spPr>
              <a:xfrm>
                <a:off x="968046" y="2905007"/>
                <a:ext cx="3440693" cy="1315687"/>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70C0"/>
                    </a:solidFill>
                    <a:effectLst/>
                    <a:uLnTx/>
                    <a:uFillTx/>
                    <a:latin typeface="Calibri" panose="020F0502020204030204"/>
                    <a:ea typeface="+mn-ea"/>
                    <a:cs typeface="+mn-cs"/>
                  </a:rPr>
                  <a:t>Renewable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70C0"/>
                    </a:solidFill>
                    <a:effectLst/>
                    <a:uLnTx/>
                    <a:uFillTx/>
                    <a:latin typeface="Calibri" panose="020F0502020204030204"/>
                    <a:ea typeface="+mn-ea"/>
                    <a:cs typeface="+mn-cs"/>
                  </a:rPr>
                  <a:t>Electricity</a:t>
                </a:r>
              </a:p>
            </p:txBody>
          </p:sp>
        </p:grpSp>
        <p:pic>
          <p:nvPicPr>
            <p:cNvPr id="28" name="Picture 27">
              <a:extLst>
                <a:ext uri="{FF2B5EF4-FFF2-40B4-BE49-F238E27FC236}">
                  <a16:creationId xmlns:a16="http://schemas.microsoft.com/office/drawing/2014/main" id="{6D4C6958-BD1B-7586-85F7-5C0D82667DF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019924" y="2023091"/>
              <a:ext cx="828792" cy="771633"/>
            </a:xfrm>
            <a:prstGeom prst="rect">
              <a:avLst/>
            </a:prstGeom>
          </p:spPr>
        </p:pic>
      </p:grpSp>
      <p:sp>
        <p:nvSpPr>
          <p:cNvPr id="3" name="Rectangle 2">
            <a:extLst>
              <a:ext uri="{FF2B5EF4-FFF2-40B4-BE49-F238E27FC236}">
                <a16:creationId xmlns:a16="http://schemas.microsoft.com/office/drawing/2014/main" id="{76B57CAE-0E0D-4F1A-BA63-FAC7DC90E6DD}"/>
              </a:ext>
            </a:extLst>
          </p:cNvPr>
          <p:cNvSpPr/>
          <p:nvPr/>
        </p:nvSpPr>
        <p:spPr>
          <a:xfrm>
            <a:off x="4899493" y="3796151"/>
            <a:ext cx="2160513" cy="113187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Parallelogram 3">
            <a:extLst>
              <a:ext uri="{FF2B5EF4-FFF2-40B4-BE49-F238E27FC236}">
                <a16:creationId xmlns:a16="http://schemas.microsoft.com/office/drawing/2014/main" id="{A2BB1A22-785D-4D69-B316-7647C90E78DE}"/>
              </a:ext>
            </a:extLst>
          </p:cNvPr>
          <p:cNvSpPr/>
          <p:nvPr/>
        </p:nvSpPr>
        <p:spPr>
          <a:xfrm rot="16200000" flipH="1">
            <a:off x="5001677" y="389047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Parallelogram 4">
            <a:extLst>
              <a:ext uri="{FF2B5EF4-FFF2-40B4-BE49-F238E27FC236}">
                <a16:creationId xmlns:a16="http://schemas.microsoft.com/office/drawing/2014/main" id="{35773CB9-89BC-418F-93F7-E3210F6ECF06}"/>
              </a:ext>
            </a:extLst>
          </p:cNvPr>
          <p:cNvSpPr/>
          <p:nvPr/>
        </p:nvSpPr>
        <p:spPr>
          <a:xfrm rot="16200000" flipH="1">
            <a:off x="5237071" y="389047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AB6CADD5-0FEF-4BA1-A08C-EEBCBF83ECED}"/>
              </a:ext>
            </a:extLst>
          </p:cNvPr>
          <p:cNvCxnSpPr>
            <a:cxnSpLocks/>
          </p:cNvCxnSpPr>
          <p:nvPr/>
        </p:nvCxnSpPr>
        <p:spPr>
          <a:xfrm flipV="1">
            <a:off x="5740542" y="2570576"/>
            <a:ext cx="1"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B27B98C-0AB1-4DC7-B67D-53351AB53E87}"/>
              </a:ext>
            </a:extLst>
          </p:cNvPr>
          <p:cNvCxnSpPr>
            <a:cxnSpLocks/>
            <a:stCxn id="5" idx="5"/>
            <a:endCxn id="12" idx="2"/>
          </p:cNvCxnSpPr>
          <p:nvPr/>
        </p:nvCxnSpPr>
        <p:spPr>
          <a:xfrm flipH="1" flipV="1">
            <a:off x="5975829" y="2566780"/>
            <a:ext cx="107" cy="7036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E62BE3A-9848-4340-8B68-0C98C00C146F}"/>
              </a:ext>
            </a:extLst>
          </p:cNvPr>
          <p:cNvCxnSpPr/>
          <p:nvPr/>
        </p:nvCxnSpPr>
        <p:spPr>
          <a:xfrm flipV="1">
            <a:off x="4899493" y="3230212"/>
            <a:ext cx="0" cy="565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A45E97-66AA-4464-B528-3F90379C1D9E}"/>
              </a:ext>
            </a:extLst>
          </p:cNvPr>
          <p:cNvCxnSpPr/>
          <p:nvPr/>
        </p:nvCxnSpPr>
        <p:spPr>
          <a:xfrm flipV="1">
            <a:off x="7054755" y="3230212"/>
            <a:ext cx="0" cy="565939"/>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1FE76C-E34F-4C39-8619-6638BD8BB190}"/>
              </a:ext>
            </a:extLst>
          </p:cNvPr>
          <p:cNvSpPr/>
          <p:nvPr/>
        </p:nvSpPr>
        <p:spPr>
          <a:xfrm>
            <a:off x="5250896" y="1442451"/>
            <a:ext cx="1449866" cy="11243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9B9700F2-5430-4C21-B1CA-9DF5D919828C}"/>
              </a:ext>
            </a:extLst>
          </p:cNvPr>
          <p:cNvSpPr txBox="1"/>
          <p:nvPr/>
        </p:nvSpPr>
        <p:spPr>
          <a:xfrm>
            <a:off x="5489013" y="2791885"/>
            <a:ext cx="251528" cy="30478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6CF8D4AE-6559-4C9E-A62D-A495B4183B9C}"/>
              </a:ext>
            </a:extLst>
          </p:cNvPr>
          <p:cNvSpPr txBox="1"/>
          <p:nvPr/>
        </p:nvSpPr>
        <p:spPr>
          <a:xfrm>
            <a:off x="5992070" y="2759697"/>
            <a:ext cx="251528" cy="30478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CCD02D8F-D354-4112-878E-53CFF4BBA577}"/>
              </a:ext>
            </a:extLst>
          </p:cNvPr>
          <p:cNvSpPr txBox="1"/>
          <p:nvPr/>
        </p:nvSpPr>
        <p:spPr>
          <a:xfrm>
            <a:off x="6090928" y="3302723"/>
            <a:ext cx="1184646"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Electrodes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TextBox 65">
            <a:extLst>
              <a:ext uri="{FF2B5EF4-FFF2-40B4-BE49-F238E27FC236}">
                <a16:creationId xmlns:a16="http://schemas.microsoft.com/office/drawing/2014/main" id="{71166E1B-2429-E6D8-BC89-1D7F4F136348}"/>
              </a:ext>
            </a:extLst>
          </p:cNvPr>
          <p:cNvSpPr txBox="1"/>
          <p:nvPr/>
        </p:nvSpPr>
        <p:spPr>
          <a:xfrm>
            <a:off x="5623133" y="1102623"/>
            <a:ext cx="166763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Conventional</a:t>
            </a:r>
          </a:p>
        </p:txBody>
      </p:sp>
      <p:grpSp>
        <p:nvGrpSpPr>
          <p:cNvPr id="64" name="Group 63">
            <a:extLst>
              <a:ext uri="{FF2B5EF4-FFF2-40B4-BE49-F238E27FC236}">
                <a16:creationId xmlns:a16="http://schemas.microsoft.com/office/drawing/2014/main" id="{55B96F05-72BF-E0E4-EA01-4CB083E4D454}"/>
              </a:ext>
            </a:extLst>
          </p:cNvPr>
          <p:cNvGrpSpPr/>
          <p:nvPr/>
        </p:nvGrpSpPr>
        <p:grpSpPr>
          <a:xfrm>
            <a:off x="5713844" y="1442451"/>
            <a:ext cx="3293936" cy="2359570"/>
            <a:chOff x="5713844" y="1442451"/>
            <a:chExt cx="3293936" cy="2359570"/>
          </a:xfrm>
        </p:grpSpPr>
        <p:pic>
          <p:nvPicPr>
            <p:cNvPr id="56" name="Picture 55">
              <a:extLst>
                <a:ext uri="{FF2B5EF4-FFF2-40B4-BE49-F238E27FC236}">
                  <a16:creationId xmlns:a16="http://schemas.microsoft.com/office/drawing/2014/main" id="{76DC28F4-BE4A-4EA8-8783-EAC22DD1DB71}"/>
                </a:ext>
              </a:extLst>
            </p:cNvPr>
            <p:cNvPicPr>
              <a:picLocks noChangeAspect="1"/>
            </p:cNvPicPr>
            <p:nvPr/>
          </p:nvPicPr>
          <p:blipFill rotWithShape="1">
            <a:blip r:embed="rId6"/>
            <a:srcRect l="3642" t="7133" r="7117" b="11456"/>
            <a:stretch/>
          </p:blipFill>
          <p:spPr>
            <a:xfrm>
              <a:off x="7681162" y="1442451"/>
              <a:ext cx="1014712" cy="998532"/>
            </a:xfrm>
            <a:prstGeom prst="rect">
              <a:avLst/>
            </a:prstGeom>
          </p:spPr>
        </p:pic>
        <p:pic>
          <p:nvPicPr>
            <p:cNvPr id="57" name="Picture 56">
              <a:extLst>
                <a:ext uri="{FF2B5EF4-FFF2-40B4-BE49-F238E27FC236}">
                  <a16:creationId xmlns:a16="http://schemas.microsoft.com/office/drawing/2014/main" id="{0BAA1ECC-E8E4-473C-95E0-60D7528262E4}"/>
                </a:ext>
              </a:extLst>
            </p:cNvPr>
            <p:cNvPicPr>
              <a:picLocks noChangeAspect="1"/>
            </p:cNvPicPr>
            <p:nvPr/>
          </p:nvPicPr>
          <p:blipFill rotWithShape="1">
            <a:blip r:embed="rId7"/>
            <a:srcRect l="26307" t="15728" r="25832" b="12275"/>
            <a:stretch/>
          </p:blipFill>
          <p:spPr>
            <a:xfrm>
              <a:off x="6940804" y="1450647"/>
              <a:ext cx="652638" cy="981760"/>
            </a:xfrm>
            <a:prstGeom prst="rect">
              <a:avLst/>
            </a:prstGeom>
          </p:spPr>
        </p:pic>
        <p:cxnSp>
          <p:nvCxnSpPr>
            <p:cNvPr id="60" name="Connector: Curved 59">
              <a:extLst>
                <a:ext uri="{FF2B5EF4-FFF2-40B4-BE49-F238E27FC236}">
                  <a16:creationId xmlns:a16="http://schemas.microsoft.com/office/drawing/2014/main" id="{D7B61835-E33F-4D09-9955-9DF0915C5A2A}"/>
                </a:ext>
              </a:extLst>
            </p:cNvPr>
            <p:cNvCxnSpPr>
              <a:cxnSpLocks/>
              <a:stCxn id="19" idx="5"/>
            </p:cNvCxnSpPr>
            <p:nvPr/>
          </p:nvCxnSpPr>
          <p:spPr>
            <a:xfrm rot="5400000" flipH="1" flipV="1">
              <a:off x="5961812" y="2927842"/>
              <a:ext cx="886404" cy="861953"/>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1" name="Connector: Curved 60">
              <a:extLst>
                <a:ext uri="{FF2B5EF4-FFF2-40B4-BE49-F238E27FC236}">
                  <a16:creationId xmlns:a16="http://schemas.microsoft.com/office/drawing/2014/main" id="{1C7A042B-6D87-48DC-AAC1-948B04EF0DB1}"/>
                </a:ext>
              </a:extLst>
            </p:cNvPr>
            <p:cNvCxnSpPr/>
            <p:nvPr/>
          </p:nvCxnSpPr>
          <p:spPr>
            <a:xfrm rot="5400000" flipH="1" flipV="1">
              <a:off x="5701618" y="2891785"/>
              <a:ext cx="886404" cy="861952"/>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A3360B1E-1CBA-DB1A-9D28-DA290D649596}"/>
                </a:ext>
              </a:extLst>
            </p:cNvPr>
            <p:cNvSpPr txBox="1"/>
            <p:nvPr/>
          </p:nvSpPr>
          <p:spPr>
            <a:xfrm>
              <a:off x="6817957" y="2428923"/>
              <a:ext cx="1184646"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Workers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74D67ED6-08A1-40EB-1573-0FDF4CBD1AA3}"/>
                </a:ext>
              </a:extLst>
            </p:cNvPr>
            <p:cNvSpPr txBox="1"/>
            <p:nvPr/>
          </p:nvSpPr>
          <p:spPr>
            <a:xfrm>
              <a:off x="7823134" y="2423126"/>
              <a:ext cx="1184646"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Robots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3" name="Group 62">
            <a:extLst>
              <a:ext uri="{FF2B5EF4-FFF2-40B4-BE49-F238E27FC236}">
                <a16:creationId xmlns:a16="http://schemas.microsoft.com/office/drawing/2014/main" id="{347A9972-D9A2-079E-D3F8-8967D1ECD174}"/>
              </a:ext>
            </a:extLst>
          </p:cNvPr>
          <p:cNvGrpSpPr/>
          <p:nvPr/>
        </p:nvGrpSpPr>
        <p:grpSpPr>
          <a:xfrm>
            <a:off x="5662483" y="2856664"/>
            <a:ext cx="3463144" cy="1970011"/>
            <a:chOff x="5662483" y="2856664"/>
            <a:chExt cx="3463144" cy="1970011"/>
          </a:xfrm>
        </p:grpSpPr>
        <p:sp>
          <p:nvSpPr>
            <p:cNvPr id="18" name="Parallelogram 17">
              <a:extLst>
                <a:ext uri="{FF2B5EF4-FFF2-40B4-BE49-F238E27FC236}">
                  <a16:creationId xmlns:a16="http://schemas.microsoft.com/office/drawing/2014/main" id="{128D04D0-928C-40F9-9D19-C3C3FDF63491}"/>
                </a:ext>
              </a:extLst>
            </p:cNvPr>
            <p:cNvSpPr/>
            <p:nvPr/>
          </p:nvSpPr>
          <p:spPr>
            <a:xfrm rot="16200000" flipH="1">
              <a:off x="5265756" y="4154765"/>
              <a:ext cx="950660" cy="157206"/>
            </a:xfrm>
            <a:prstGeom prst="parallelogram">
              <a:avLst>
                <a:gd name="adj" fmla="val 5110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Parallelogram 18">
              <a:extLst>
                <a:ext uri="{FF2B5EF4-FFF2-40B4-BE49-F238E27FC236}">
                  <a16:creationId xmlns:a16="http://schemas.microsoft.com/office/drawing/2014/main" id="{1BF1CF64-5837-4BE0-87CC-556287555B57}"/>
                </a:ext>
              </a:extLst>
            </p:cNvPr>
            <p:cNvSpPr/>
            <p:nvPr/>
          </p:nvSpPr>
          <p:spPr>
            <a:xfrm rot="16200000" flipH="1">
              <a:off x="5498708" y="4158577"/>
              <a:ext cx="950660" cy="157206"/>
            </a:xfrm>
            <a:prstGeom prst="parallelogram">
              <a:avLst>
                <a:gd name="adj" fmla="val 511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Box 49">
              <a:extLst>
                <a:ext uri="{FF2B5EF4-FFF2-40B4-BE49-F238E27FC236}">
                  <a16:creationId xmlns:a16="http://schemas.microsoft.com/office/drawing/2014/main" id="{EC446C3A-BA0D-4575-98F1-BF565000DFB5}"/>
                </a:ext>
              </a:extLst>
            </p:cNvPr>
            <p:cNvSpPr txBox="1"/>
            <p:nvPr/>
          </p:nvSpPr>
          <p:spPr>
            <a:xfrm>
              <a:off x="6086504" y="3995678"/>
              <a:ext cx="1858516"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Wastes converted to solid products on electrode surface</a:t>
              </a:r>
            </a:p>
          </p:txBody>
        </p:sp>
        <p:pic>
          <p:nvPicPr>
            <p:cNvPr id="97" name="Picture 2" descr="3,307 Metals Vector Images - Free &amp; Royalty-free Metals Vectors |  Depositphotos®">
              <a:extLst>
                <a:ext uri="{FF2B5EF4-FFF2-40B4-BE49-F238E27FC236}">
                  <a16:creationId xmlns:a16="http://schemas.microsoft.com/office/drawing/2014/main" id="{17E262C2-7CDD-6523-56C6-2D64BE4895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3102" y="2856664"/>
              <a:ext cx="642001" cy="641999"/>
            </a:xfrm>
            <a:prstGeom prst="rect">
              <a:avLst/>
            </a:prstGeom>
            <a:noFill/>
            <a:extLst>
              <a:ext uri="{909E8E84-426E-40DD-AFC4-6F175D3DCCD1}">
                <a14:hiddenFill xmlns:a14="http://schemas.microsoft.com/office/drawing/2010/main">
                  <a:solidFill>
                    <a:srgbClr val="FFFFFF"/>
                  </a:solidFill>
                </a14:hiddenFill>
              </a:ext>
            </a:extLst>
          </p:spPr>
        </p:pic>
        <p:sp>
          <p:nvSpPr>
            <p:cNvPr id="98" name="Rectangle 97">
              <a:extLst>
                <a:ext uri="{FF2B5EF4-FFF2-40B4-BE49-F238E27FC236}">
                  <a16:creationId xmlns:a16="http://schemas.microsoft.com/office/drawing/2014/main" id="{9CF171C7-15CD-7D4A-A614-C96607FF81D1}"/>
                </a:ext>
              </a:extLst>
            </p:cNvPr>
            <p:cNvSpPr/>
            <p:nvPr/>
          </p:nvSpPr>
          <p:spPr>
            <a:xfrm>
              <a:off x="7913994" y="3426203"/>
              <a:ext cx="1211633"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Metals</a:t>
              </a:r>
            </a:p>
          </p:txBody>
        </p:sp>
      </p:grpSp>
      <p:grpSp>
        <p:nvGrpSpPr>
          <p:cNvPr id="67" name="Group 66">
            <a:extLst>
              <a:ext uri="{FF2B5EF4-FFF2-40B4-BE49-F238E27FC236}">
                <a16:creationId xmlns:a16="http://schemas.microsoft.com/office/drawing/2014/main" id="{6B315F52-3C90-9A53-2211-D9F037352B63}"/>
              </a:ext>
            </a:extLst>
          </p:cNvPr>
          <p:cNvGrpSpPr/>
          <p:nvPr/>
        </p:nvGrpSpPr>
        <p:grpSpPr>
          <a:xfrm>
            <a:off x="4649135" y="2783501"/>
            <a:ext cx="4103254" cy="2830259"/>
            <a:chOff x="4649135" y="2783501"/>
            <a:chExt cx="4103254" cy="2830259"/>
          </a:xfrm>
        </p:grpSpPr>
        <p:grpSp>
          <p:nvGrpSpPr>
            <p:cNvPr id="15" name="Group 14">
              <a:extLst>
                <a:ext uri="{FF2B5EF4-FFF2-40B4-BE49-F238E27FC236}">
                  <a16:creationId xmlns:a16="http://schemas.microsoft.com/office/drawing/2014/main" id="{6E690EA4-F2CC-BC11-3222-9C99A45BC1FE}"/>
                </a:ext>
              </a:extLst>
            </p:cNvPr>
            <p:cNvGrpSpPr/>
            <p:nvPr/>
          </p:nvGrpSpPr>
          <p:grpSpPr>
            <a:xfrm>
              <a:off x="7177550" y="2787142"/>
              <a:ext cx="1211632" cy="880078"/>
              <a:chOff x="2829161" y="2557582"/>
              <a:chExt cx="1211632" cy="880078"/>
            </a:xfrm>
          </p:grpSpPr>
          <p:pic>
            <p:nvPicPr>
              <p:cNvPr id="96" name="Picture 4" descr="Image result for polymer clipart">
                <a:extLst>
                  <a:ext uri="{FF2B5EF4-FFF2-40B4-BE49-F238E27FC236}">
                    <a16:creationId xmlns:a16="http://schemas.microsoft.com/office/drawing/2014/main" id="{6AA69BDE-B559-0A41-A14E-52C2612FAC2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319" t="-2538" r="54682" b="43512"/>
              <a:stretch/>
            </p:blipFill>
            <p:spPr bwMode="auto">
              <a:xfrm>
                <a:off x="3182908" y="2648471"/>
                <a:ext cx="706784" cy="599695"/>
              </a:xfrm>
              <a:prstGeom prst="rect">
                <a:avLst/>
              </a:prstGeom>
              <a:noFill/>
              <a:extLst>
                <a:ext uri="{909E8E84-426E-40DD-AFC4-6F175D3DCCD1}">
                  <a14:hiddenFill xmlns:a14="http://schemas.microsoft.com/office/drawing/2010/main">
                    <a:solidFill>
                      <a:srgbClr val="FFFFFF"/>
                    </a:solidFill>
                  </a14:hiddenFill>
                </a:ext>
              </a:extLst>
            </p:spPr>
          </p:pic>
          <p:sp>
            <p:nvSpPr>
              <p:cNvPr id="95" name="Rectangle 94">
                <a:extLst>
                  <a:ext uri="{FF2B5EF4-FFF2-40B4-BE49-F238E27FC236}">
                    <a16:creationId xmlns:a16="http://schemas.microsoft.com/office/drawing/2014/main" id="{A4857216-51A7-8545-E102-57FF3E96299C}"/>
                  </a:ext>
                </a:extLst>
              </p:cNvPr>
              <p:cNvSpPr/>
              <p:nvPr/>
            </p:nvSpPr>
            <p:spPr>
              <a:xfrm>
                <a:off x="2829161" y="3197211"/>
                <a:ext cx="1211632"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Polymers</a:t>
                </a:r>
              </a:p>
            </p:txBody>
          </p:sp>
          <p:pic>
            <p:nvPicPr>
              <p:cNvPr id="106" name="Picture 105" descr="A picture containing clipart&#10;&#10;Description automatically generated">
                <a:extLst>
                  <a:ext uri="{FF2B5EF4-FFF2-40B4-BE49-F238E27FC236}">
                    <a16:creationId xmlns:a16="http://schemas.microsoft.com/office/drawing/2014/main" id="{96F8C0CC-E174-6DD4-A453-403BFDF312BC}"/>
                  </a:ext>
                </a:extLst>
              </p:cNvPr>
              <p:cNvPicPr>
                <a:picLocks noChangeAspect="1"/>
              </p:cNvPicPr>
              <p:nvPr/>
            </p:nvPicPr>
            <p:blipFill rotWithShape="1">
              <a:blip r:embed="rId10">
                <a:clrChange>
                  <a:clrFrom>
                    <a:srgbClr val="FFFFFF"/>
                  </a:clrFrom>
                  <a:clrTo>
                    <a:srgbClr val="FFFFFF">
                      <a:alpha val="0"/>
                    </a:srgbClr>
                  </a:clrTo>
                </a:clrChange>
              </a:blip>
              <a:srcRect l="4727" t="5029" r="54789" b="13472"/>
              <a:stretch/>
            </p:blipFill>
            <p:spPr>
              <a:xfrm>
                <a:off x="3140394" y="2557582"/>
                <a:ext cx="738058" cy="735911"/>
              </a:xfrm>
              <a:prstGeom prst="rect">
                <a:avLst/>
              </a:prstGeom>
            </p:spPr>
          </p:pic>
        </p:grpSp>
        <p:sp>
          <p:nvSpPr>
            <p:cNvPr id="51" name="TextBox 50">
              <a:extLst>
                <a:ext uri="{FF2B5EF4-FFF2-40B4-BE49-F238E27FC236}">
                  <a16:creationId xmlns:a16="http://schemas.microsoft.com/office/drawing/2014/main" id="{3BCB38AA-C89D-41AA-9C13-CAFF690D4BEF}"/>
                </a:ext>
              </a:extLst>
            </p:cNvPr>
            <p:cNvSpPr txBox="1"/>
            <p:nvPr/>
          </p:nvSpPr>
          <p:spPr>
            <a:xfrm>
              <a:off x="4649135" y="5028985"/>
              <a:ext cx="410325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srgbClr val="FF0000"/>
                  </a:solidFill>
                  <a:effectLst/>
                  <a:uLnTx/>
                  <a:uFillTx/>
                  <a:latin typeface="Calibri"/>
                  <a:ea typeface="+mn-ea"/>
                  <a:cs typeface="+mn-cs"/>
                </a:rPr>
                <a:t>Inefficient: Needs shut-down every 1-2 hours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srgbClr val="FF0000"/>
                  </a:solidFill>
                  <a:effectLst/>
                  <a:uLnTx/>
                  <a:uFillTx/>
                  <a:latin typeface="Calibri"/>
                  <a:ea typeface="+mn-ea"/>
                  <a:cs typeface="+mn-cs"/>
                </a:rPr>
                <a:t>Plastics block electricity </a:t>
              </a:r>
              <a:r>
                <a:rPr kumimoji="0" lang="en-CA" sz="1600" b="0" i="0" u="none" strike="noStrike" kern="1200" cap="none" spc="0" normalizeH="0" baseline="0" noProof="0" dirty="0">
                  <a:ln>
                    <a:noFill/>
                  </a:ln>
                  <a:solidFill>
                    <a:srgbClr val="FF0000"/>
                  </a:solidFill>
                  <a:effectLst/>
                  <a:uLnTx/>
                  <a:uFillTx/>
                  <a:latin typeface="Calibri"/>
                  <a:ea typeface="+mn-ea"/>
                  <a:cs typeface="+mn-cs"/>
                </a:rPr>
                <a:t>as non-conductive</a:t>
              </a:r>
              <a:endParaRPr kumimoji="0" lang="en-CA" sz="16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99" name="Straight Connector 98">
              <a:extLst>
                <a:ext uri="{FF2B5EF4-FFF2-40B4-BE49-F238E27FC236}">
                  <a16:creationId xmlns:a16="http://schemas.microsoft.com/office/drawing/2014/main" id="{9737B719-486B-32EF-3DDF-E80E3DF5D13E}"/>
                </a:ext>
              </a:extLst>
            </p:cNvPr>
            <p:cNvCxnSpPr/>
            <p:nvPr/>
          </p:nvCxnSpPr>
          <p:spPr>
            <a:xfrm>
              <a:off x="8193640" y="2783501"/>
              <a:ext cx="0" cy="935999"/>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9FE4A4EE-88C8-1E68-9B18-EAFEB9F12DA6}"/>
              </a:ext>
            </a:extLst>
          </p:cNvPr>
          <p:cNvGrpSpPr/>
          <p:nvPr/>
        </p:nvGrpSpPr>
        <p:grpSpPr>
          <a:xfrm>
            <a:off x="349631" y="1689572"/>
            <a:ext cx="4157540" cy="1707872"/>
            <a:chOff x="-193044" y="1300308"/>
            <a:chExt cx="5115539" cy="2101407"/>
          </a:xfrm>
        </p:grpSpPr>
        <p:pic>
          <p:nvPicPr>
            <p:cNvPr id="36" name="Picture 35" descr="A car battery with wires&#10;&#10;Description automatically generated">
              <a:extLst>
                <a:ext uri="{FF2B5EF4-FFF2-40B4-BE49-F238E27FC236}">
                  <a16:creationId xmlns:a16="http://schemas.microsoft.com/office/drawing/2014/main" id="{09E4F279-FB16-FFA6-DDDD-BD9461D4EC39}"/>
                </a:ext>
              </a:extLst>
            </p:cNvPr>
            <p:cNvPicPr>
              <a:picLocks noChangeAspect="1"/>
            </p:cNvPicPr>
            <p:nvPr/>
          </p:nvPicPr>
          <p:blipFill>
            <a:blip r:embed="rId11"/>
            <a:stretch>
              <a:fillRect/>
            </a:stretch>
          </p:blipFill>
          <p:spPr>
            <a:xfrm flipH="1">
              <a:off x="1039868" y="1300308"/>
              <a:ext cx="2857500" cy="1600200"/>
            </a:xfrm>
            <a:prstGeom prst="rect">
              <a:avLst/>
            </a:prstGeom>
            <a:ln w="28575">
              <a:solidFill>
                <a:srgbClr val="FF0000"/>
              </a:solidFill>
            </a:ln>
          </p:spPr>
        </p:pic>
        <p:sp>
          <p:nvSpPr>
            <p:cNvPr id="40" name="TextBox 39">
              <a:extLst>
                <a:ext uri="{FF2B5EF4-FFF2-40B4-BE49-F238E27FC236}">
                  <a16:creationId xmlns:a16="http://schemas.microsoft.com/office/drawing/2014/main" id="{93AC1766-38AD-E103-3FF7-2EF78B68FDE3}"/>
                </a:ext>
              </a:extLst>
            </p:cNvPr>
            <p:cNvSpPr txBox="1"/>
            <p:nvPr/>
          </p:nvSpPr>
          <p:spPr>
            <a:xfrm flipH="1">
              <a:off x="-193044" y="2938828"/>
              <a:ext cx="5115539" cy="462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Example: Toxic </a:t>
              </a:r>
              <a:r>
                <a:rPr kumimoji="0" lang="en-CA" sz="1800" b="1" i="0" u="none" strike="noStrike" kern="1200" cap="none" spc="0" normalizeH="0" baseline="0" noProof="0" dirty="0">
                  <a:ln>
                    <a:noFill/>
                  </a:ln>
                  <a:solidFill>
                    <a:srgbClr val="FF0000"/>
                  </a:solidFill>
                  <a:effectLst/>
                  <a:uLnTx/>
                  <a:uFillTx/>
                  <a:latin typeface="Calibri"/>
                  <a:ea typeface="+mn-ea"/>
                  <a:cs typeface="+mn-cs"/>
                </a:rPr>
                <a:t>Lead</a:t>
              </a:r>
              <a:r>
                <a:rPr kumimoji="0" lang="en-CA" sz="1800" b="1" i="0" u="none" strike="noStrike" kern="1200" cap="none" spc="0" normalizeH="0" baseline="0" noProof="0" dirty="0">
                  <a:ln>
                    <a:noFill/>
                  </a:ln>
                  <a:solidFill>
                    <a:prstClr val="black"/>
                  </a:solidFill>
                  <a:effectLst/>
                  <a:uLnTx/>
                  <a:uFillTx/>
                  <a:latin typeface="Calibri"/>
                  <a:ea typeface="+mn-ea"/>
                  <a:cs typeface="+mn-cs"/>
                </a:rPr>
                <a:t> Battery Wastes in Car</a:t>
              </a:r>
            </a:p>
          </p:txBody>
        </p:sp>
      </p:grpSp>
      <p:sp>
        <p:nvSpPr>
          <p:cNvPr id="34" name="Title 1">
            <a:extLst>
              <a:ext uri="{FF2B5EF4-FFF2-40B4-BE49-F238E27FC236}">
                <a16:creationId xmlns:a16="http://schemas.microsoft.com/office/drawing/2014/main" id="{B5E66B6D-0ECC-F8BC-C144-D2B2CB5D9DF6}"/>
              </a:ext>
            </a:extLst>
          </p:cNvPr>
          <p:cNvSpPr txBox="1">
            <a:spLocks/>
          </p:cNvSpPr>
          <p:nvPr/>
        </p:nvSpPr>
        <p:spPr bwMode="auto">
          <a:xfrm>
            <a:off x="457200" y="228600"/>
            <a:ext cx="4016447" cy="8286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err="1">
                <a:ln>
                  <a:noFill/>
                </a:ln>
                <a:solidFill>
                  <a:sysClr val="windowText" lastClr="000000"/>
                </a:solidFill>
                <a:effectLst/>
                <a:uLnTx/>
                <a:uFillTx/>
                <a:latin typeface="Calibri"/>
                <a:ea typeface="ＭＳ Ｐゴシック" charset="0"/>
              </a:rPr>
              <a:t>Electro</a:t>
            </a:r>
            <a:r>
              <a:rPr kumimoji="0" lang="en-GB" sz="4400" b="1" i="0" u="none" strike="noStrike" kern="1200" cap="none" spc="0" normalizeH="0" baseline="0" noProof="0" dirty="0" err="1">
                <a:ln>
                  <a:noFill/>
                </a:ln>
                <a:solidFill>
                  <a:sysClr val="windowText" lastClr="000000"/>
                </a:solidFill>
                <a:effectLst/>
                <a:highlight>
                  <a:srgbClr val="FFFF00"/>
                </a:highlight>
                <a:uLnTx/>
                <a:uFillTx/>
                <a:latin typeface="Calibri"/>
                <a:ea typeface="ＭＳ Ｐゴシック" charset="0"/>
              </a:rPr>
              <a:t>WINNING</a:t>
            </a:r>
            <a:endParaRPr kumimoji="0" lang="en-GB" sz="4400" b="1" i="0" u="none" strike="noStrike" kern="1200" cap="none" spc="0" normalizeH="0" baseline="0" noProof="0" dirty="0">
              <a:ln>
                <a:noFill/>
              </a:ln>
              <a:solidFill>
                <a:sysClr val="windowText" lastClr="000000"/>
              </a:solidFill>
              <a:effectLst/>
              <a:highlight>
                <a:srgbClr val="FFFF00"/>
              </a:highlight>
              <a:uLnTx/>
              <a:uFillTx/>
              <a:latin typeface="Calibri"/>
              <a:ea typeface="ＭＳ Ｐゴシック" charset="0"/>
            </a:endParaRPr>
          </a:p>
        </p:txBody>
      </p:sp>
      <p:grpSp>
        <p:nvGrpSpPr>
          <p:cNvPr id="2" name="Group 1">
            <a:extLst>
              <a:ext uri="{FF2B5EF4-FFF2-40B4-BE49-F238E27FC236}">
                <a16:creationId xmlns:a16="http://schemas.microsoft.com/office/drawing/2014/main" id="{558C8E2B-9300-6D59-C902-9D974D8A73BC}"/>
              </a:ext>
            </a:extLst>
          </p:cNvPr>
          <p:cNvGrpSpPr/>
          <p:nvPr/>
        </p:nvGrpSpPr>
        <p:grpSpPr>
          <a:xfrm>
            <a:off x="176160" y="178971"/>
            <a:ext cx="5299089" cy="1379855"/>
            <a:chOff x="4359229" y="-633083"/>
            <a:chExt cx="5299089" cy="1379855"/>
          </a:xfrm>
        </p:grpSpPr>
        <p:sp>
          <p:nvSpPr>
            <p:cNvPr id="27" name="Rectangle 26">
              <a:extLst>
                <a:ext uri="{FF2B5EF4-FFF2-40B4-BE49-F238E27FC236}">
                  <a16:creationId xmlns:a16="http://schemas.microsoft.com/office/drawing/2014/main" id="{46106DF9-011F-C1F6-23C1-8D4AD6C7EE3D}"/>
                </a:ext>
              </a:extLst>
            </p:cNvPr>
            <p:cNvSpPr/>
            <p:nvPr/>
          </p:nvSpPr>
          <p:spPr>
            <a:xfrm>
              <a:off x="5398295" y="274692"/>
              <a:ext cx="588168" cy="25430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89D8007E-2601-E599-3129-B0C5F29E93A9}"/>
                </a:ext>
              </a:extLst>
            </p:cNvPr>
            <p:cNvPicPr>
              <a:picLocks noChangeAspect="1"/>
            </p:cNvPicPr>
            <p:nvPr/>
          </p:nvPicPr>
          <p:blipFill rotWithShape="1">
            <a:blip r:embed="rId12">
              <a:clrChange>
                <a:clrFrom>
                  <a:srgbClr val="FFFFFF"/>
                </a:clrFrom>
                <a:clrTo>
                  <a:srgbClr val="FFFFFF">
                    <a:alpha val="0"/>
                  </a:srgbClr>
                </a:clrTo>
              </a:clrChange>
            </a:blip>
            <a:srcRect t="78576"/>
            <a:stretch/>
          </p:blipFill>
          <p:spPr>
            <a:xfrm>
              <a:off x="4808501" y="274692"/>
              <a:ext cx="4263998" cy="285228"/>
            </a:xfrm>
            <a:prstGeom prst="rect">
              <a:avLst/>
            </a:prstGeom>
          </p:spPr>
        </p:pic>
        <p:pic>
          <p:nvPicPr>
            <p:cNvPr id="37" name="Picture 36" descr="A baby with a fist in the sand&#10;&#10;Description automatically generated">
              <a:extLst>
                <a:ext uri="{FF2B5EF4-FFF2-40B4-BE49-F238E27FC236}">
                  <a16:creationId xmlns:a16="http://schemas.microsoft.com/office/drawing/2014/main" id="{5AE2DE62-1152-5A7D-7383-02167D040030}"/>
                </a:ext>
              </a:extLst>
            </p:cNvPr>
            <p:cNvPicPr>
              <a:picLocks noChangeAspect="1"/>
            </p:cNvPicPr>
            <p:nvPr/>
          </p:nvPicPr>
          <p:blipFill rotWithShape="1">
            <a:blip r:embed="rId13"/>
            <a:srcRect r="33727"/>
            <a:stretch/>
          </p:blipFill>
          <p:spPr>
            <a:xfrm>
              <a:off x="8781640" y="-633083"/>
              <a:ext cx="876678" cy="881878"/>
            </a:xfrm>
            <a:prstGeom prst="rect">
              <a:avLst/>
            </a:prstGeom>
          </p:spPr>
        </p:pic>
        <p:pic>
          <p:nvPicPr>
            <p:cNvPr id="38" name="Picture 37">
              <a:extLst>
                <a:ext uri="{FF2B5EF4-FFF2-40B4-BE49-F238E27FC236}">
                  <a16:creationId xmlns:a16="http://schemas.microsoft.com/office/drawing/2014/main" id="{F0D65DEA-1BDA-08FD-1D33-94AD8E210B08}"/>
                </a:ext>
              </a:extLst>
            </p:cNvPr>
            <p:cNvPicPr>
              <a:picLocks noChangeAspect="1"/>
            </p:cNvPicPr>
            <p:nvPr/>
          </p:nvPicPr>
          <p:blipFill rotWithShape="1">
            <a:blip r:embed="rId12">
              <a:clrChange>
                <a:clrFrom>
                  <a:srgbClr val="FFFFFF"/>
                </a:clrFrom>
                <a:clrTo>
                  <a:srgbClr val="FFFFFF">
                    <a:alpha val="0"/>
                  </a:srgbClr>
                </a:clrTo>
              </a:clrChange>
            </a:blip>
            <a:srcRect t="25632" b="58011"/>
            <a:stretch/>
          </p:blipFill>
          <p:spPr>
            <a:xfrm>
              <a:off x="4867297" y="528999"/>
              <a:ext cx="4263998" cy="217773"/>
            </a:xfrm>
            <a:prstGeom prst="rect">
              <a:avLst/>
            </a:prstGeom>
          </p:spPr>
        </p:pic>
        <p:pic>
          <p:nvPicPr>
            <p:cNvPr id="39" name="Picture 38">
              <a:extLst>
                <a:ext uri="{FF2B5EF4-FFF2-40B4-BE49-F238E27FC236}">
                  <a16:creationId xmlns:a16="http://schemas.microsoft.com/office/drawing/2014/main" id="{C0CDFA41-1947-F338-8EE1-F83C093F4031}"/>
                </a:ext>
              </a:extLst>
            </p:cNvPr>
            <p:cNvPicPr>
              <a:picLocks noChangeAspect="1"/>
            </p:cNvPicPr>
            <p:nvPr/>
          </p:nvPicPr>
          <p:blipFill rotWithShape="1">
            <a:blip r:embed="rId12">
              <a:clrChange>
                <a:clrFrom>
                  <a:srgbClr val="FFFFFF"/>
                </a:clrFrom>
                <a:clrTo>
                  <a:srgbClr val="FFFFFF">
                    <a:alpha val="0"/>
                  </a:srgbClr>
                </a:clrTo>
              </a:clrChange>
            </a:blip>
            <a:srcRect l="912" t="54439" r="91552" b="23133"/>
            <a:stretch/>
          </p:blipFill>
          <p:spPr>
            <a:xfrm>
              <a:off x="4359229" y="274692"/>
              <a:ext cx="508068" cy="472080"/>
            </a:xfrm>
            <a:prstGeom prst="rect">
              <a:avLst/>
            </a:prstGeom>
          </p:spPr>
        </p:pic>
      </p:grpSp>
      <p:grpSp>
        <p:nvGrpSpPr>
          <p:cNvPr id="26" name="Group 25">
            <a:extLst>
              <a:ext uri="{FF2B5EF4-FFF2-40B4-BE49-F238E27FC236}">
                <a16:creationId xmlns:a16="http://schemas.microsoft.com/office/drawing/2014/main" id="{1C929CCE-6759-62CC-1FA7-0F7B936AC195}"/>
              </a:ext>
            </a:extLst>
          </p:cNvPr>
          <p:cNvGrpSpPr/>
          <p:nvPr/>
        </p:nvGrpSpPr>
        <p:grpSpPr>
          <a:xfrm>
            <a:off x="-76106" y="3360831"/>
            <a:ext cx="4516566" cy="2415240"/>
            <a:chOff x="-76106" y="3360831"/>
            <a:chExt cx="4516566" cy="2415240"/>
          </a:xfrm>
        </p:grpSpPr>
        <p:pic>
          <p:nvPicPr>
            <p:cNvPr id="46" name="Picture 45">
              <a:extLst>
                <a:ext uri="{FF2B5EF4-FFF2-40B4-BE49-F238E27FC236}">
                  <a16:creationId xmlns:a16="http://schemas.microsoft.com/office/drawing/2014/main" id="{826C1E55-3ADE-DF56-7943-C1BD5EF1082C}"/>
                </a:ext>
              </a:extLst>
            </p:cNvPr>
            <p:cNvPicPr>
              <a:picLocks noChangeAspect="1"/>
            </p:cNvPicPr>
            <p:nvPr/>
          </p:nvPicPr>
          <p:blipFill>
            <a:blip r:embed="rId14"/>
            <a:stretch>
              <a:fillRect/>
            </a:stretch>
          </p:blipFill>
          <p:spPr>
            <a:xfrm>
              <a:off x="390911" y="3360831"/>
              <a:ext cx="4049549" cy="487197"/>
            </a:xfrm>
            <a:prstGeom prst="rect">
              <a:avLst/>
            </a:prstGeom>
          </p:spPr>
        </p:pic>
        <p:grpSp>
          <p:nvGrpSpPr>
            <p:cNvPr id="6" name="Group 5">
              <a:extLst>
                <a:ext uri="{FF2B5EF4-FFF2-40B4-BE49-F238E27FC236}">
                  <a16:creationId xmlns:a16="http://schemas.microsoft.com/office/drawing/2014/main" id="{2BADF5EE-87C3-AC1F-04B7-B72E3AFCCEA7}"/>
                </a:ext>
              </a:extLst>
            </p:cNvPr>
            <p:cNvGrpSpPr/>
            <p:nvPr/>
          </p:nvGrpSpPr>
          <p:grpSpPr>
            <a:xfrm>
              <a:off x="-76106" y="3878375"/>
              <a:ext cx="2449905" cy="1531867"/>
              <a:chOff x="3632241" y="3557247"/>
              <a:chExt cx="2870030" cy="1794561"/>
            </a:xfrm>
          </p:grpSpPr>
          <p:pic>
            <p:nvPicPr>
              <p:cNvPr id="7" name="Picture 6">
                <a:extLst>
                  <a:ext uri="{FF2B5EF4-FFF2-40B4-BE49-F238E27FC236}">
                    <a16:creationId xmlns:a16="http://schemas.microsoft.com/office/drawing/2014/main" id="{A53BE967-34BD-93AD-9282-4C1C1E0B7F5E}"/>
                  </a:ext>
                </a:extLst>
              </p:cNvPr>
              <p:cNvPicPr>
                <a:picLocks noChangeAspect="1"/>
              </p:cNvPicPr>
              <p:nvPr/>
            </p:nvPicPr>
            <p:blipFill>
              <a:blip r:embed="rId15"/>
              <a:stretch>
                <a:fillRect/>
              </a:stretch>
            </p:blipFill>
            <p:spPr>
              <a:xfrm>
                <a:off x="5302202" y="3990656"/>
                <a:ext cx="1200069" cy="1361152"/>
              </a:xfrm>
              <a:prstGeom prst="rect">
                <a:avLst/>
              </a:prstGeom>
            </p:spPr>
          </p:pic>
          <p:grpSp>
            <p:nvGrpSpPr>
              <p:cNvPr id="23" name="Group 22">
                <a:extLst>
                  <a:ext uri="{FF2B5EF4-FFF2-40B4-BE49-F238E27FC236}">
                    <a16:creationId xmlns:a16="http://schemas.microsoft.com/office/drawing/2014/main" id="{89BED5B8-732F-AB93-4DDB-E059DE0957D2}"/>
                  </a:ext>
                </a:extLst>
              </p:cNvPr>
              <p:cNvGrpSpPr/>
              <p:nvPr/>
            </p:nvGrpSpPr>
            <p:grpSpPr>
              <a:xfrm>
                <a:off x="4299531" y="3557247"/>
                <a:ext cx="1701630" cy="1794561"/>
                <a:chOff x="4399114" y="3492207"/>
                <a:chExt cx="1701630" cy="1794561"/>
              </a:xfrm>
            </p:grpSpPr>
            <p:pic>
              <p:nvPicPr>
                <p:cNvPr id="30" name="Picture 29">
                  <a:extLst>
                    <a:ext uri="{FF2B5EF4-FFF2-40B4-BE49-F238E27FC236}">
                      <a16:creationId xmlns:a16="http://schemas.microsoft.com/office/drawing/2014/main" id="{9EBF3CC4-FE35-AE43-CEAE-9E8BF918FD85}"/>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49732" y="3492207"/>
                  <a:ext cx="1051012" cy="575082"/>
                </a:xfrm>
                <a:prstGeom prst="rect">
                  <a:avLst/>
                </a:prstGeom>
              </p:spPr>
            </p:pic>
            <p:grpSp>
              <p:nvGrpSpPr>
                <p:cNvPr id="41" name="Group 40">
                  <a:extLst>
                    <a:ext uri="{FF2B5EF4-FFF2-40B4-BE49-F238E27FC236}">
                      <a16:creationId xmlns:a16="http://schemas.microsoft.com/office/drawing/2014/main" id="{2B3B8F17-F43F-8991-D94F-6F431A8BEC41}"/>
                    </a:ext>
                  </a:extLst>
                </p:cNvPr>
                <p:cNvGrpSpPr/>
                <p:nvPr/>
              </p:nvGrpSpPr>
              <p:grpSpPr>
                <a:xfrm>
                  <a:off x="4399114" y="3968625"/>
                  <a:ext cx="1008011" cy="1318143"/>
                  <a:chOff x="10099171" y="1300796"/>
                  <a:chExt cx="1030860" cy="1348029"/>
                </a:xfrm>
              </p:grpSpPr>
              <p:sp>
                <p:nvSpPr>
                  <p:cNvPr id="42" name="Rectangle 41">
                    <a:extLst>
                      <a:ext uri="{FF2B5EF4-FFF2-40B4-BE49-F238E27FC236}">
                        <a16:creationId xmlns:a16="http://schemas.microsoft.com/office/drawing/2014/main" id="{4705F26D-5D64-F4A7-A883-38EAE91CE2D3}"/>
                      </a:ext>
                    </a:extLst>
                  </p:cNvPr>
                  <p:cNvSpPr/>
                  <p:nvPr/>
                </p:nvSpPr>
                <p:spPr>
                  <a:xfrm>
                    <a:off x="10099171" y="2060704"/>
                    <a:ext cx="1030860" cy="58812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4" name="Isosceles Triangle 43">
                    <a:extLst>
                      <a:ext uri="{FF2B5EF4-FFF2-40B4-BE49-F238E27FC236}">
                        <a16:creationId xmlns:a16="http://schemas.microsoft.com/office/drawing/2014/main" id="{D5D93E0F-9D71-5CFB-B9EF-AC4E5EE87465}"/>
                      </a:ext>
                    </a:extLst>
                  </p:cNvPr>
                  <p:cNvSpPr/>
                  <p:nvPr/>
                </p:nvSpPr>
                <p:spPr>
                  <a:xfrm>
                    <a:off x="10099172" y="1766616"/>
                    <a:ext cx="294762" cy="294762"/>
                  </a:xfrm>
                  <a:prstGeom prst="triangle">
                    <a:avLst>
                      <a:gd name="adj" fmla="val 98841"/>
                    </a:avLst>
                  </a:prstGeom>
                  <a:solidFill>
                    <a:srgbClr val="0070C0"/>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7" name="Isosceles Triangle 46">
                    <a:extLst>
                      <a:ext uri="{FF2B5EF4-FFF2-40B4-BE49-F238E27FC236}">
                        <a16:creationId xmlns:a16="http://schemas.microsoft.com/office/drawing/2014/main" id="{C2793261-DE0F-6B76-47A2-BF28A9998F99}"/>
                      </a:ext>
                    </a:extLst>
                  </p:cNvPr>
                  <p:cNvSpPr/>
                  <p:nvPr/>
                </p:nvSpPr>
                <p:spPr>
                  <a:xfrm>
                    <a:off x="10393934" y="1761924"/>
                    <a:ext cx="294762" cy="294762"/>
                  </a:xfrm>
                  <a:prstGeom prst="triangle">
                    <a:avLst>
                      <a:gd name="adj" fmla="val 98841"/>
                    </a:avLst>
                  </a:prstGeom>
                  <a:solidFill>
                    <a:srgbClr val="0070C0"/>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Trapezoid 47">
                    <a:extLst>
                      <a:ext uri="{FF2B5EF4-FFF2-40B4-BE49-F238E27FC236}">
                        <a16:creationId xmlns:a16="http://schemas.microsoft.com/office/drawing/2014/main" id="{0D0489B1-9E0E-4301-BB0B-748B649BF696}"/>
                      </a:ext>
                    </a:extLst>
                  </p:cNvPr>
                  <p:cNvSpPr/>
                  <p:nvPr/>
                </p:nvSpPr>
                <p:spPr>
                  <a:xfrm>
                    <a:off x="10814633" y="1300796"/>
                    <a:ext cx="220002" cy="761303"/>
                  </a:xfrm>
                  <a:prstGeom prst="trapezoid">
                    <a:avLst/>
                  </a:prstGeom>
                  <a:solidFill>
                    <a:srgbClr val="C00000"/>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DBF71FB5-7A30-306C-830C-987E780C5DB9}"/>
                      </a:ext>
                    </a:extLst>
                  </p:cNvPr>
                  <p:cNvSpPr/>
                  <p:nvPr/>
                </p:nvSpPr>
                <p:spPr>
                  <a:xfrm>
                    <a:off x="10173681" y="2461245"/>
                    <a:ext cx="118457" cy="180895"/>
                  </a:xfrm>
                  <a:prstGeom prst="rect">
                    <a:avLst/>
                  </a:prstGeom>
                  <a:solidFill>
                    <a:srgbClr val="ED7D31">
                      <a:lumMod val="50000"/>
                    </a:srgbClr>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24" name="Rectangle 23">
                <a:extLst>
                  <a:ext uri="{FF2B5EF4-FFF2-40B4-BE49-F238E27FC236}">
                    <a16:creationId xmlns:a16="http://schemas.microsoft.com/office/drawing/2014/main" id="{6BA42561-5382-9052-710A-5EA1E83B1550}"/>
                  </a:ext>
                </a:extLst>
              </p:cNvPr>
              <p:cNvSpPr/>
              <p:nvPr/>
            </p:nvSpPr>
            <p:spPr>
              <a:xfrm>
                <a:off x="3632241" y="3720004"/>
                <a:ext cx="1595522"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srgbClr val="FF0000"/>
                    </a:solidFill>
                    <a:effectLst/>
                    <a:uLnTx/>
                    <a:uFillTx/>
                    <a:latin typeface="Calibri" panose="020F0502020204030204"/>
                    <a:ea typeface="+mn-ea"/>
                    <a:cs typeface="+mn-cs"/>
                  </a:rPr>
                  <a:t>Lead </a:t>
                </a: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Pollutants</a:t>
                </a:r>
              </a:p>
            </p:txBody>
          </p:sp>
        </p:grpSp>
        <p:grpSp>
          <p:nvGrpSpPr>
            <p:cNvPr id="52" name="Group 51">
              <a:extLst>
                <a:ext uri="{FF2B5EF4-FFF2-40B4-BE49-F238E27FC236}">
                  <a16:creationId xmlns:a16="http://schemas.microsoft.com/office/drawing/2014/main" id="{122DC144-E440-20CB-8E10-020847E37E88}"/>
                </a:ext>
              </a:extLst>
            </p:cNvPr>
            <p:cNvGrpSpPr/>
            <p:nvPr/>
          </p:nvGrpSpPr>
          <p:grpSpPr>
            <a:xfrm>
              <a:off x="2125681" y="4149920"/>
              <a:ext cx="2185638" cy="1626151"/>
              <a:chOff x="6267532" y="3711787"/>
              <a:chExt cx="2560444" cy="1905013"/>
            </a:xfrm>
          </p:grpSpPr>
          <p:pic>
            <p:nvPicPr>
              <p:cNvPr id="53" name="Picture 52" descr="A dog with a hat and a glass of beer&#10;&#10;Description automatically generated">
                <a:extLst>
                  <a:ext uri="{FF2B5EF4-FFF2-40B4-BE49-F238E27FC236}">
                    <a16:creationId xmlns:a16="http://schemas.microsoft.com/office/drawing/2014/main" id="{9CE8CB01-101D-D299-1607-19E0C7CBC423}"/>
                  </a:ext>
                </a:extLst>
              </p:cNvPr>
              <p:cNvPicPr>
                <a:picLocks noChangeAspect="1"/>
              </p:cNvPicPr>
              <p:nvPr/>
            </p:nvPicPr>
            <p:blipFill rotWithShape="1">
              <a:blip r:embed="rId17"/>
              <a:srcRect l="1" t="27514" r="55519"/>
              <a:stretch/>
            </p:blipFill>
            <p:spPr>
              <a:xfrm flipH="1">
                <a:off x="7170577" y="3841094"/>
                <a:ext cx="1097311" cy="1339428"/>
              </a:xfrm>
              <a:prstGeom prst="rect">
                <a:avLst/>
              </a:prstGeom>
            </p:spPr>
          </p:pic>
          <p:cxnSp>
            <p:nvCxnSpPr>
              <p:cNvPr id="54" name="Straight Arrow Connector 53">
                <a:extLst>
                  <a:ext uri="{FF2B5EF4-FFF2-40B4-BE49-F238E27FC236}">
                    <a16:creationId xmlns:a16="http://schemas.microsoft.com/office/drawing/2014/main" id="{73C87F64-21CD-C00D-21CB-DB2FC77E7AAF}"/>
                  </a:ext>
                </a:extLst>
              </p:cNvPr>
              <p:cNvCxnSpPr>
                <a:cxnSpLocks/>
                <a:stCxn id="7" idx="3"/>
                <a:endCxn id="53" idx="3"/>
              </p:cNvCxnSpPr>
              <p:nvPr/>
            </p:nvCxnSpPr>
            <p:spPr>
              <a:xfrm>
                <a:off x="6558199" y="4507661"/>
                <a:ext cx="612378" cy="3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FA29317F-1809-94D0-AD0A-D4A030339EE9}"/>
                  </a:ext>
                </a:extLst>
              </p:cNvPr>
              <p:cNvSpPr/>
              <p:nvPr/>
            </p:nvSpPr>
            <p:spPr>
              <a:xfrm>
                <a:off x="7599582" y="5109045"/>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249924C9-2275-A6BB-A7F8-B3ABA4D9D228}"/>
                  </a:ext>
                </a:extLst>
              </p:cNvPr>
              <p:cNvSpPr/>
              <p:nvPr/>
            </p:nvSpPr>
            <p:spPr>
              <a:xfrm>
                <a:off x="6267532" y="3711787"/>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Lose IQ</a:t>
                </a:r>
              </a:p>
            </p:txBody>
          </p:sp>
        </p:grpSp>
      </p:grpSp>
      <p:grpSp>
        <p:nvGrpSpPr>
          <p:cNvPr id="62" name="Group 61">
            <a:extLst>
              <a:ext uri="{FF2B5EF4-FFF2-40B4-BE49-F238E27FC236}">
                <a16:creationId xmlns:a16="http://schemas.microsoft.com/office/drawing/2014/main" id="{C7A32F6E-D92C-C306-F21F-5AC03EFF9E9C}"/>
              </a:ext>
            </a:extLst>
          </p:cNvPr>
          <p:cNvGrpSpPr/>
          <p:nvPr/>
        </p:nvGrpSpPr>
        <p:grpSpPr>
          <a:xfrm>
            <a:off x="3823602" y="3991725"/>
            <a:ext cx="2737497" cy="971271"/>
            <a:chOff x="3823602" y="3991725"/>
            <a:chExt cx="2737497" cy="971271"/>
          </a:xfrm>
        </p:grpSpPr>
        <p:sp>
          <p:nvSpPr>
            <p:cNvPr id="16" name="TextBox 15">
              <a:extLst>
                <a:ext uri="{FF2B5EF4-FFF2-40B4-BE49-F238E27FC236}">
                  <a16:creationId xmlns:a16="http://schemas.microsoft.com/office/drawing/2014/main" id="{0371D1F4-D3D1-497E-BC65-4B852BE1F714}"/>
                </a:ext>
              </a:extLst>
            </p:cNvPr>
            <p:cNvSpPr txBox="1"/>
            <p:nvPr/>
          </p:nvSpPr>
          <p:spPr>
            <a:xfrm>
              <a:off x="4866591" y="4593664"/>
              <a:ext cx="1694508"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Wastes</a:t>
              </a:r>
            </a:p>
          </p:txBody>
        </p:sp>
        <p:pic>
          <p:nvPicPr>
            <p:cNvPr id="45" name="Picture 44">
              <a:extLst>
                <a:ext uri="{FF2B5EF4-FFF2-40B4-BE49-F238E27FC236}">
                  <a16:creationId xmlns:a16="http://schemas.microsoft.com/office/drawing/2014/main" id="{BEAE6D41-2C29-0BCD-1568-E13B0DCE1971}"/>
                </a:ext>
              </a:extLst>
            </p:cNvPr>
            <p:cNvPicPr>
              <a:picLocks noChangeAspect="1"/>
            </p:cNvPicPr>
            <p:nvPr/>
          </p:nvPicPr>
          <p:blipFill>
            <a:blip r:embed="rId18"/>
            <a:stretch>
              <a:fillRect/>
            </a:stretch>
          </p:blipFill>
          <p:spPr>
            <a:xfrm>
              <a:off x="3823602" y="3991725"/>
              <a:ext cx="990162" cy="679594"/>
            </a:xfrm>
            <a:prstGeom prst="rect">
              <a:avLst/>
            </a:prstGeom>
          </p:spPr>
        </p:pic>
      </p:grpSp>
      <p:sp>
        <p:nvSpPr>
          <p:cNvPr id="59" name="Slide Number Placeholder 1">
            <a:extLst>
              <a:ext uri="{FF2B5EF4-FFF2-40B4-BE49-F238E27FC236}">
                <a16:creationId xmlns:a16="http://schemas.microsoft.com/office/drawing/2014/main" id="{5EBF1E59-95D5-7742-3F41-88E38C2CC3CC}"/>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7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2">
                                          <p:stCondLst>
                                            <p:cond delay="0"/>
                                          </p:stCondLst>
                                        </p:cTn>
                                        <p:tgtEl>
                                          <p:spTgt spid="2"/>
                                        </p:tgtEl>
                                      </p:cBhvr>
                                    </p:animEffect>
                                    <p:anim calcmode="lin" valueType="num">
                                      <p:cBhvr>
                                        <p:cTn id="8" dur="228"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83"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83" tmFilter="0, 0; 0.125,0.2665; 0.25,0.4; 0.375,0.465; 0.5,0.5;  0.625,0.535; 0.75,0.6; 0.875,0.7335; 1,1">
                                          <p:stCondLst>
                                            <p:cond delay="83"/>
                                          </p:stCondLst>
                                        </p:cTn>
                                        <p:tgtEl>
                                          <p:spTgt spid="2"/>
                                        </p:tgtEl>
                                        <p:attrNameLst>
                                          <p:attrName>ppt_y</p:attrName>
                                        </p:attrNameLst>
                                      </p:cBhvr>
                                      <p:tavLst>
                                        <p:tav tm="0" fmla="#ppt_y-sin(pi*$)/9">
                                          <p:val>
                                            <p:fltVal val="0"/>
                                          </p:val>
                                        </p:tav>
                                        <p:tav tm="100000">
                                          <p:val>
                                            <p:fltVal val="1"/>
                                          </p:val>
                                        </p:tav>
                                      </p:tavLst>
                                    </p:anim>
                                    <p:anim calcmode="lin" valueType="num">
                                      <p:cBhvr>
                                        <p:cTn id="11" dur="41" tmFilter="0, 0; 0.125,0.2665; 0.25,0.4; 0.375,0.465; 0.5,0.5;  0.625,0.535; 0.75,0.6; 0.875,0.7335; 1,1">
                                          <p:stCondLst>
                                            <p:cond delay="166"/>
                                          </p:stCondLst>
                                        </p:cTn>
                                        <p:tgtEl>
                                          <p:spTgt spid="2"/>
                                        </p:tgtEl>
                                        <p:attrNameLst>
                                          <p:attrName>ppt_y</p:attrName>
                                        </p:attrNameLst>
                                      </p:cBhvr>
                                      <p:tavLst>
                                        <p:tav tm="0" fmla="#ppt_y-sin(pi*$)/27">
                                          <p:val>
                                            <p:fltVal val="0"/>
                                          </p:val>
                                        </p:tav>
                                        <p:tav tm="100000">
                                          <p:val>
                                            <p:fltVal val="1"/>
                                          </p:val>
                                        </p:tav>
                                      </p:tavLst>
                                    </p:anim>
                                    <p:anim calcmode="lin" valueType="num">
                                      <p:cBhvr>
                                        <p:cTn id="12" dur="21" tmFilter="0, 0; 0.125,0.2665; 0.25,0.4; 0.375,0.465; 0.5,0.5;  0.625,0.535; 0.75,0.6; 0.875,0.7335; 1,1">
                                          <p:stCondLst>
                                            <p:cond delay="207"/>
                                          </p:stCondLst>
                                        </p:cTn>
                                        <p:tgtEl>
                                          <p:spTgt spid="2"/>
                                        </p:tgtEl>
                                        <p:attrNameLst>
                                          <p:attrName>ppt_y</p:attrName>
                                        </p:attrNameLst>
                                      </p:cBhvr>
                                      <p:tavLst>
                                        <p:tav tm="0" fmla="#ppt_y-sin(pi*$)/81">
                                          <p:val>
                                            <p:fltVal val="0"/>
                                          </p:val>
                                        </p:tav>
                                        <p:tav tm="100000">
                                          <p:val>
                                            <p:fltVal val="1"/>
                                          </p:val>
                                        </p:tav>
                                      </p:tavLst>
                                    </p:anim>
                                    <p:animScale>
                                      <p:cBhvr>
                                        <p:cTn id="13" dur="3">
                                          <p:stCondLst>
                                            <p:cond delay="81"/>
                                          </p:stCondLst>
                                        </p:cTn>
                                        <p:tgtEl>
                                          <p:spTgt spid="2"/>
                                        </p:tgtEl>
                                      </p:cBhvr>
                                      <p:to x="100000" y="60000"/>
                                    </p:animScale>
                                    <p:animScale>
                                      <p:cBhvr>
                                        <p:cTn id="14" dur="21" decel="50000">
                                          <p:stCondLst>
                                            <p:cond delay="85"/>
                                          </p:stCondLst>
                                        </p:cTn>
                                        <p:tgtEl>
                                          <p:spTgt spid="2"/>
                                        </p:tgtEl>
                                      </p:cBhvr>
                                      <p:to x="100000" y="100000"/>
                                    </p:animScale>
                                    <p:animScale>
                                      <p:cBhvr>
                                        <p:cTn id="15" dur="3">
                                          <p:stCondLst>
                                            <p:cond delay="164"/>
                                          </p:stCondLst>
                                        </p:cTn>
                                        <p:tgtEl>
                                          <p:spTgt spid="2"/>
                                        </p:tgtEl>
                                      </p:cBhvr>
                                      <p:to x="100000" y="80000"/>
                                    </p:animScale>
                                    <p:animScale>
                                      <p:cBhvr>
                                        <p:cTn id="16" dur="21" decel="50000">
                                          <p:stCondLst>
                                            <p:cond delay="167"/>
                                          </p:stCondLst>
                                        </p:cTn>
                                        <p:tgtEl>
                                          <p:spTgt spid="2"/>
                                        </p:tgtEl>
                                      </p:cBhvr>
                                      <p:to x="100000" y="100000"/>
                                    </p:animScale>
                                    <p:animScale>
                                      <p:cBhvr>
                                        <p:cTn id="17" dur="3">
                                          <p:stCondLst>
                                            <p:cond delay="205"/>
                                          </p:stCondLst>
                                        </p:cTn>
                                        <p:tgtEl>
                                          <p:spTgt spid="2"/>
                                        </p:tgtEl>
                                      </p:cBhvr>
                                      <p:to x="100000" y="90000"/>
                                    </p:animScale>
                                    <p:animScale>
                                      <p:cBhvr>
                                        <p:cTn id="18" dur="21" decel="50000">
                                          <p:stCondLst>
                                            <p:cond delay="208"/>
                                          </p:stCondLst>
                                        </p:cTn>
                                        <p:tgtEl>
                                          <p:spTgt spid="2"/>
                                        </p:tgtEl>
                                      </p:cBhvr>
                                      <p:to x="100000" y="100000"/>
                                    </p:animScale>
                                    <p:animScale>
                                      <p:cBhvr>
                                        <p:cTn id="19" dur="3">
                                          <p:stCondLst>
                                            <p:cond delay="226"/>
                                          </p:stCondLst>
                                        </p:cTn>
                                        <p:tgtEl>
                                          <p:spTgt spid="2"/>
                                        </p:tgtEl>
                                      </p:cBhvr>
                                      <p:to x="100000" y="95000"/>
                                    </p:animScale>
                                    <p:animScale>
                                      <p:cBhvr>
                                        <p:cTn id="20" dur="21" decel="50000">
                                          <p:stCondLst>
                                            <p:cond delay="229"/>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ox(out)">
                                      <p:cBhvr>
                                        <p:cTn id="25" dur="25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25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250"/>
                                        <p:tgtEl>
                                          <p:spTgt spid="6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250"/>
                                        <p:tgtEl>
                                          <p:spTgt spid="6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250"/>
                                        <p:tgtEl>
                                          <p:spTgt spid="6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left)">
                                      <p:cBhvr>
                                        <p:cTn id="50" dur="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083E19D-69E7-0263-A4F1-DB80277BE4AB}"/>
              </a:ext>
            </a:extLst>
          </p:cNvPr>
          <p:cNvGrpSpPr/>
          <p:nvPr/>
        </p:nvGrpSpPr>
        <p:grpSpPr>
          <a:xfrm>
            <a:off x="604186" y="1489997"/>
            <a:ext cx="1690238" cy="1101140"/>
            <a:chOff x="-209819" y="1928764"/>
            <a:chExt cx="3440693" cy="2241507"/>
          </a:xfrm>
        </p:grpSpPr>
        <p:grpSp>
          <p:nvGrpSpPr>
            <p:cNvPr id="25" name="Group 24">
              <a:extLst>
                <a:ext uri="{FF2B5EF4-FFF2-40B4-BE49-F238E27FC236}">
                  <a16:creationId xmlns:a16="http://schemas.microsoft.com/office/drawing/2014/main" id="{CBA6A049-AAEB-252E-5035-42A0CC691765}"/>
                </a:ext>
              </a:extLst>
            </p:cNvPr>
            <p:cNvGrpSpPr/>
            <p:nvPr/>
          </p:nvGrpSpPr>
          <p:grpSpPr>
            <a:xfrm>
              <a:off x="-209819" y="1928764"/>
              <a:ext cx="3440693" cy="2241507"/>
              <a:chOff x="968046" y="1979187"/>
              <a:chExt cx="3440693" cy="2241507"/>
            </a:xfrm>
          </p:grpSpPr>
          <p:grpSp>
            <p:nvGrpSpPr>
              <p:cNvPr id="29" name="Group 28">
                <a:extLst>
                  <a:ext uri="{FF2B5EF4-FFF2-40B4-BE49-F238E27FC236}">
                    <a16:creationId xmlns:a16="http://schemas.microsoft.com/office/drawing/2014/main" id="{805E70A3-C067-75C4-0F3A-E78FF57FFFDA}"/>
                  </a:ext>
                </a:extLst>
              </p:cNvPr>
              <p:cNvGrpSpPr/>
              <p:nvPr/>
            </p:nvGrpSpPr>
            <p:grpSpPr>
              <a:xfrm>
                <a:off x="1316459" y="1979187"/>
                <a:ext cx="1778545" cy="974344"/>
                <a:chOff x="4735053" y="1634222"/>
                <a:chExt cx="2431526" cy="1332068"/>
              </a:xfrm>
            </p:grpSpPr>
            <p:pic>
              <p:nvPicPr>
                <p:cNvPr id="32" name="Picture 31">
                  <a:extLst>
                    <a:ext uri="{FF2B5EF4-FFF2-40B4-BE49-F238E27FC236}">
                      <a16:creationId xmlns:a16="http://schemas.microsoft.com/office/drawing/2014/main" id="{6DDCBC1B-A35D-FCB5-3386-D1DB6AE941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35053" y="1634222"/>
                  <a:ext cx="1151169" cy="1332068"/>
                </a:xfrm>
                <a:prstGeom prst="rect">
                  <a:avLst/>
                </a:prstGeom>
              </p:spPr>
            </p:pic>
            <p:pic>
              <p:nvPicPr>
                <p:cNvPr id="33" name="Picture 32">
                  <a:extLst>
                    <a:ext uri="{FF2B5EF4-FFF2-40B4-BE49-F238E27FC236}">
                      <a16:creationId xmlns:a16="http://schemas.microsoft.com/office/drawing/2014/main" id="{4AB946F8-96F1-3FDE-8AAB-D3706332100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98307" y="1863965"/>
                  <a:ext cx="1368272" cy="1019496"/>
                </a:xfrm>
                <a:prstGeom prst="rect">
                  <a:avLst/>
                </a:prstGeom>
              </p:spPr>
            </p:pic>
          </p:grpSp>
          <p:sp>
            <p:nvSpPr>
              <p:cNvPr id="31" name="Rectangle 30">
                <a:extLst>
                  <a:ext uri="{FF2B5EF4-FFF2-40B4-BE49-F238E27FC236}">
                    <a16:creationId xmlns:a16="http://schemas.microsoft.com/office/drawing/2014/main" id="{3081740A-4319-B073-465D-E310EF5D4FFD}"/>
                  </a:ext>
                </a:extLst>
              </p:cNvPr>
              <p:cNvSpPr/>
              <p:nvPr/>
            </p:nvSpPr>
            <p:spPr>
              <a:xfrm>
                <a:off x="968046" y="2905007"/>
                <a:ext cx="3440693" cy="1315687"/>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70C0"/>
                    </a:solidFill>
                    <a:effectLst/>
                    <a:uLnTx/>
                    <a:uFillTx/>
                    <a:latin typeface="Calibri" panose="020F0502020204030204"/>
                    <a:ea typeface="+mn-ea"/>
                    <a:cs typeface="+mn-cs"/>
                  </a:rPr>
                  <a:t>Renewable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70C0"/>
                    </a:solidFill>
                    <a:effectLst/>
                    <a:uLnTx/>
                    <a:uFillTx/>
                    <a:latin typeface="Calibri" panose="020F0502020204030204"/>
                    <a:ea typeface="+mn-ea"/>
                    <a:cs typeface="+mn-cs"/>
                  </a:rPr>
                  <a:t>Electricity</a:t>
                </a:r>
              </a:p>
            </p:txBody>
          </p:sp>
        </p:grpSp>
        <p:pic>
          <p:nvPicPr>
            <p:cNvPr id="28" name="Picture 27">
              <a:extLst>
                <a:ext uri="{FF2B5EF4-FFF2-40B4-BE49-F238E27FC236}">
                  <a16:creationId xmlns:a16="http://schemas.microsoft.com/office/drawing/2014/main" id="{6D4C6958-BD1B-7586-85F7-5C0D82667DF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019924" y="2023091"/>
              <a:ext cx="828792" cy="771633"/>
            </a:xfrm>
            <a:prstGeom prst="rect">
              <a:avLst/>
            </a:prstGeom>
          </p:spPr>
        </p:pic>
      </p:grpSp>
      <p:sp>
        <p:nvSpPr>
          <p:cNvPr id="24" name="Rectangle 23">
            <a:extLst>
              <a:ext uri="{FF2B5EF4-FFF2-40B4-BE49-F238E27FC236}">
                <a16:creationId xmlns:a16="http://schemas.microsoft.com/office/drawing/2014/main" id="{4E73E0C9-0978-442A-BF26-B674FC2A0846}"/>
              </a:ext>
            </a:extLst>
          </p:cNvPr>
          <p:cNvSpPr/>
          <p:nvPr/>
        </p:nvSpPr>
        <p:spPr>
          <a:xfrm>
            <a:off x="4911559" y="3852719"/>
            <a:ext cx="2030306" cy="1076198"/>
          </a:xfrm>
          <a:prstGeom prst="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9" name="Group 68">
            <a:extLst>
              <a:ext uri="{FF2B5EF4-FFF2-40B4-BE49-F238E27FC236}">
                <a16:creationId xmlns:a16="http://schemas.microsoft.com/office/drawing/2014/main" id="{6F109F88-4D0B-C784-CE35-0F075C4DE6D9}"/>
              </a:ext>
            </a:extLst>
          </p:cNvPr>
          <p:cNvGrpSpPr/>
          <p:nvPr/>
        </p:nvGrpSpPr>
        <p:grpSpPr>
          <a:xfrm>
            <a:off x="5288693" y="3259263"/>
            <a:ext cx="423892" cy="1538947"/>
            <a:chOff x="8461256" y="2911622"/>
            <a:chExt cx="423892" cy="1538947"/>
          </a:xfrm>
          <a:solidFill>
            <a:srgbClr val="BFBFBF"/>
          </a:solidFill>
        </p:grpSpPr>
        <p:sp>
          <p:nvSpPr>
            <p:cNvPr id="85" name="Parallelogram 84">
              <a:extLst>
                <a:ext uri="{FF2B5EF4-FFF2-40B4-BE49-F238E27FC236}">
                  <a16:creationId xmlns:a16="http://schemas.microsoft.com/office/drawing/2014/main" id="{BE7FC3D7-AF36-3E7B-F2F8-124B856034A8}"/>
                </a:ext>
              </a:extLst>
            </p:cNvPr>
            <p:cNvSpPr/>
            <p:nvPr/>
          </p:nvSpPr>
          <p:spPr>
            <a:xfrm rot="16200000" flipH="1">
              <a:off x="7808330" y="3601923"/>
              <a:ext cx="1477731" cy="157206"/>
            </a:xfrm>
            <a:prstGeom prst="parallelogram">
              <a:avLst>
                <a:gd name="adj" fmla="val 51105"/>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7" name="Parallelogram 86">
              <a:extLst>
                <a:ext uri="{FF2B5EF4-FFF2-40B4-BE49-F238E27FC236}">
                  <a16:creationId xmlns:a16="http://schemas.microsoft.com/office/drawing/2014/main" id="{C1B94CB8-B3D4-D81E-51C7-435511B164BC}"/>
                </a:ext>
              </a:extLst>
            </p:cNvPr>
            <p:cNvSpPr/>
            <p:nvPr/>
          </p:nvSpPr>
          <p:spPr>
            <a:xfrm rot="16200000" flipH="1">
              <a:off x="7803271" y="3600156"/>
              <a:ext cx="1490400" cy="157206"/>
            </a:xfrm>
            <a:prstGeom prst="parallelogram">
              <a:avLst>
                <a:gd name="adj" fmla="val 51105"/>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8" name="Cylinder 87">
              <a:extLst>
                <a:ext uri="{FF2B5EF4-FFF2-40B4-BE49-F238E27FC236}">
                  <a16:creationId xmlns:a16="http://schemas.microsoft.com/office/drawing/2014/main" id="{1DCD1AFA-3482-221A-009F-F0653B603606}"/>
                </a:ext>
              </a:extLst>
            </p:cNvPr>
            <p:cNvSpPr/>
            <p:nvPr/>
          </p:nvSpPr>
          <p:spPr>
            <a:xfrm rot="14465074">
              <a:off x="8556147" y="4210737"/>
              <a:ext cx="144941" cy="334723"/>
            </a:xfrm>
            <a:prstGeom prst="can">
              <a:avLst>
                <a:gd name="adj" fmla="val 97489"/>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Parallelogram 88">
              <a:extLst>
                <a:ext uri="{FF2B5EF4-FFF2-40B4-BE49-F238E27FC236}">
                  <a16:creationId xmlns:a16="http://schemas.microsoft.com/office/drawing/2014/main" id="{FE17838C-A1C9-D243-7F00-CFE403D56D06}"/>
                </a:ext>
              </a:extLst>
            </p:cNvPr>
            <p:cNvSpPr/>
            <p:nvPr/>
          </p:nvSpPr>
          <p:spPr>
            <a:xfrm rot="16200000" flipH="1">
              <a:off x="7965536" y="3598615"/>
              <a:ext cx="1477731" cy="157206"/>
            </a:xfrm>
            <a:prstGeom prst="parallelogram">
              <a:avLst>
                <a:gd name="adj" fmla="val 51105"/>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Cylinder 90">
              <a:extLst>
                <a:ext uri="{FF2B5EF4-FFF2-40B4-BE49-F238E27FC236}">
                  <a16:creationId xmlns:a16="http://schemas.microsoft.com/office/drawing/2014/main" id="{24288CD7-C45D-ED59-2F0D-2EA1FD5644A6}"/>
                </a:ext>
              </a:extLst>
            </p:cNvPr>
            <p:cNvSpPr/>
            <p:nvPr/>
          </p:nvSpPr>
          <p:spPr>
            <a:xfrm rot="14465074">
              <a:off x="8556578" y="2816731"/>
              <a:ext cx="144941" cy="334723"/>
            </a:xfrm>
            <a:prstGeom prst="can">
              <a:avLst>
                <a:gd name="adj" fmla="val 97489"/>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Parallelogram 91">
              <a:extLst>
                <a:ext uri="{FF2B5EF4-FFF2-40B4-BE49-F238E27FC236}">
                  <a16:creationId xmlns:a16="http://schemas.microsoft.com/office/drawing/2014/main" id="{E4474798-E6B1-8808-A1D2-5DC630A7574B}"/>
                </a:ext>
              </a:extLst>
            </p:cNvPr>
            <p:cNvSpPr/>
            <p:nvPr/>
          </p:nvSpPr>
          <p:spPr>
            <a:xfrm rot="16200000" flipH="1">
              <a:off x="8539679" y="3068484"/>
              <a:ext cx="335083" cy="157206"/>
            </a:xfrm>
            <a:prstGeom prst="parallelogram">
              <a:avLst>
                <a:gd name="adj" fmla="val 51105"/>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3" name="Parallelogram 92">
              <a:extLst>
                <a:ext uri="{FF2B5EF4-FFF2-40B4-BE49-F238E27FC236}">
                  <a16:creationId xmlns:a16="http://schemas.microsoft.com/office/drawing/2014/main" id="{108317F2-B185-4AC3-FE30-2497B0D0A6DE}"/>
                </a:ext>
              </a:extLst>
            </p:cNvPr>
            <p:cNvSpPr/>
            <p:nvPr/>
          </p:nvSpPr>
          <p:spPr>
            <a:xfrm rot="20255483" flipH="1">
              <a:off x="8638723" y="3241517"/>
              <a:ext cx="246425" cy="157207"/>
            </a:xfrm>
            <a:prstGeom prst="parallelogram">
              <a:avLst>
                <a:gd name="adj" fmla="val 4384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5" name="Group 14">
            <a:extLst>
              <a:ext uri="{FF2B5EF4-FFF2-40B4-BE49-F238E27FC236}">
                <a16:creationId xmlns:a16="http://schemas.microsoft.com/office/drawing/2014/main" id="{6E690EA4-F2CC-BC11-3222-9C99A45BC1FE}"/>
              </a:ext>
            </a:extLst>
          </p:cNvPr>
          <p:cNvGrpSpPr/>
          <p:nvPr/>
        </p:nvGrpSpPr>
        <p:grpSpPr>
          <a:xfrm>
            <a:off x="2643417" y="2771902"/>
            <a:ext cx="1211632" cy="865330"/>
            <a:chOff x="2829161" y="2557582"/>
            <a:chExt cx="1211632" cy="865330"/>
          </a:xfrm>
        </p:grpSpPr>
        <p:pic>
          <p:nvPicPr>
            <p:cNvPr id="96" name="Picture 4" descr="Image result for polymer clipart">
              <a:extLst>
                <a:ext uri="{FF2B5EF4-FFF2-40B4-BE49-F238E27FC236}">
                  <a16:creationId xmlns:a16="http://schemas.microsoft.com/office/drawing/2014/main" id="{6AA69BDE-B559-0A41-A14E-52C2612FAC2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319" t="-2538" r="54682" b="43512"/>
            <a:stretch/>
          </p:blipFill>
          <p:spPr bwMode="auto">
            <a:xfrm>
              <a:off x="3182908" y="2648471"/>
              <a:ext cx="706784" cy="599695"/>
            </a:xfrm>
            <a:prstGeom prst="rect">
              <a:avLst/>
            </a:prstGeom>
            <a:noFill/>
            <a:extLst>
              <a:ext uri="{909E8E84-426E-40DD-AFC4-6F175D3DCCD1}">
                <a14:hiddenFill xmlns:a14="http://schemas.microsoft.com/office/drawing/2010/main">
                  <a:solidFill>
                    <a:srgbClr val="FFFFFF"/>
                  </a:solidFill>
                </a14:hiddenFill>
              </a:ext>
            </a:extLst>
          </p:spPr>
        </p:pic>
        <p:sp>
          <p:nvSpPr>
            <p:cNvPr id="95" name="Rectangle 94">
              <a:extLst>
                <a:ext uri="{FF2B5EF4-FFF2-40B4-BE49-F238E27FC236}">
                  <a16:creationId xmlns:a16="http://schemas.microsoft.com/office/drawing/2014/main" id="{A4857216-51A7-8545-E102-57FF3E96299C}"/>
                </a:ext>
              </a:extLst>
            </p:cNvPr>
            <p:cNvSpPr/>
            <p:nvPr/>
          </p:nvSpPr>
          <p:spPr>
            <a:xfrm>
              <a:off x="2829161" y="3182463"/>
              <a:ext cx="1211632"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Polymers</a:t>
              </a:r>
            </a:p>
          </p:txBody>
        </p:sp>
        <p:pic>
          <p:nvPicPr>
            <p:cNvPr id="106" name="Picture 105" descr="A picture containing clipart&#10;&#10;Description automatically generated">
              <a:extLst>
                <a:ext uri="{FF2B5EF4-FFF2-40B4-BE49-F238E27FC236}">
                  <a16:creationId xmlns:a16="http://schemas.microsoft.com/office/drawing/2014/main" id="{96F8C0CC-E174-6DD4-A453-403BFDF312BC}"/>
                </a:ext>
              </a:extLst>
            </p:cNvPr>
            <p:cNvPicPr>
              <a:picLocks noChangeAspect="1"/>
            </p:cNvPicPr>
            <p:nvPr/>
          </p:nvPicPr>
          <p:blipFill rotWithShape="1">
            <a:blip r:embed="rId7">
              <a:clrChange>
                <a:clrFrom>
                  <a:srgbClr val="FFFFFF"/>
                </a:clrFrom>
                <a:clrTo>
                  <a:srgbClr val="FFFFFF">
                    <a:alpha val="0"/>
                  </a:srgbClr>
                </a:clrTo>
              </a:clrChange>
            </a:blip>
            <a:srcRect l="4727" t="5029" r="54789" b="13472"/>
            <a:stretch/>
          </p:blipFill>
          <p:spPr>
            <a:xfrm>
              <a:off x="3140394" y="2557582"/>
              <a:ext cx="738058" cy="735911"/>
            </a:xfrm>
            <a:prstGeom prst="rect">
              <a:avLst/>
            </a:prstGeom>
          </p:spPr>
        </p:pic>
      </p:grpSp>
      <p:grpSp>
        <p:nvGrpSpPr>
          <p:cNvPr id="45" name="Group 44">
            <a:extLst>
              <a:ext uri="{FF2B5EF4-FFF2-40B4-BE49-F238E27FC236}">
                <a16:creationId xmlns:a16="http://schemas.microsoft.com/office/drawing/2014/main" id="{7EB684D2-BC34-673E-F5DB-D2E3EADC29CF}"/>
              </a:ext>
            </a:extLst>
          </p:cNvPr>
          <p:cNvGrpSpPr/>
          <p:nvPr/>
        </p:nvGrpSpPr>
        <p:grpSpPr>
          <a:xfrm>
            <a:off x="5952777" y="3258398"/>
            <a:ext cx="423892" cy="1538947"/>
            <a:chOff x="8461256" y="2911622"/>
            <a:chExt cx="423892" cy="1538947"/>
          </a:xfrm>
        </p:grpSpPr>
        <p:sp>
          <p:nvSpPr>
            <p:cNvPr id="46" name="Parallelogram 45">
              <a:extLst>
                <a:ext uri="{FF2B5EF4-FFF2-40B4-BE49-F238E27FC236}">
                  <a16:creationId xmlns:a16="http://schemas.microsoft.com/office/drawing/2014/main" id="{B01FC866-AAFC-08AA-BC54-A4EEAA424FD6}"/>
                </a:ext>
              </a:extLst>
            </p:cNvPr>
            <p:cNvSpPr/>
            <p:nvPr/>
          </p:nvSpPr>
          <p:spPr>
            <a:xfrm rot="16200000" flipH="1">
              <a:off x="7808330" y="3601923"/>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Cylinder 47">
              <a:extLst>
                <a:ext uri="{FF2B5EF4-FFF2-40B4-BE49-F238E27FC236}">
                  <a16:creationId xmlns:a16="http://schemas.microsoft.com/office/drawing/2014/main" id="{F040BE48-7CAD-C52C-F465-613F8D39CD27}"/>
                </a:ext>
              </a:extLst>
            </p:cNvPr>
            <p:cNvSpPr/>
            <p:nvPr/>
          </p:nvSpPr>
          <p:spPr>
            <a:xfrm rot="14465074">
              <a:off x="8556147" y="4210737"/>
              <a:ext cx="144941" cy="334723"/>
            </a:xfrm>
            <a:prstGeom prst="can">
              <a:avLst>
                <a:gd name="adj" fmla="val 97489"/>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Parallelogram 48">
              <a:extLst>
                <a:ext uri="{FF2B5EF4-FFF2-40B4-BE49-F238E27FC236}">
                  <a16:creationId xmlns:a16="http://schemas.microsoft.com/office/drawing/2014/main" id="{FF4F12CD-43D0-EFD1-A82D-929EB058B1FD}"/>
                </a:ext>
              </a:extLst>
            </p:cNvPr>
            <p:cNvSpPr/>
            <p:nvPr/>
          </p:nvSpPr>
          <p:spPr>
            <a:xfrm rot="16200000" flipH="1">
              <a:off x="7965536" y="359861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5" name="Cylinder 54">
              <a:extLst>
                <a:ext uri="{FF2B5EF4-FFF2-40B4-BE49-F238E27FC236}">
                  <a16:creationId xmlns:a16="http://schemas.microsoft.com/office/drawing/2014/main" id="{FDB90306-279E-8478-277A-FB79EC31279B}"/>
                </a:ext>
              </a:extLst>
            </p:cNvPr>
            <p:cNvSpPr/>
            <p:nvPr/>
          </p:nvSpPr>
          <p:spPr>
            <a:xfrm rot="14465074">
              <a:off x="8556578" y="2816731"/>
              <a:ext cx="144941" cy="334723"/>
            </a:xfrm>
            <a:prstGeom prst="can">
              <a:avLst>
                <a:gd name="adj" fmla="val 97489"/>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Parallelogram 63">
              <a:extLst>
                <a:ext uri="{FF2B5EF4-FFF2-40B4-BE49-F238E27FC236}">
                  <a16:creationId xmlns:a16="http://schemas.microsoft.com/office/drawing/2014/main" id="{4AB4F3C2-B1B5-5FA7-E7C7-B7FC10C6E9B8}"/>
                </a:ext>
              </a:extLst>
            </p:cNvPr>
            <p:cNvSpPr/>
            <p:nvPr/>
          </p:nvSpPr>
          <p:spPr>
            <a:xfrm rot="20255483" flipH="1">
              <a:off x="8638723" y="3241517"/>
              <a:ext cx="246425" cy="157207"/>
            </a:xfrm>
            <a:prstGeom prst="parallelogram">
              <a:avLst>
                <a:gd name="adj" fmla="val 43848"/>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7" name="Group 6">
            <a:extLst>
              <a:ext uri="{FF2B5EF4-FFF2-40B4-BE49-F238E27FC236}">
                <a16:creationId xmlns:a16="http://schemas.microsoft.com/office/drawing/2014/main" id="{2EBCCDBD-F36E-7550-952D-704D966223B3}"/>
              </a:ext>
            </a:extLst>
          </p:cNvPr>
          <p:cNvGrpSpPr/>
          <p:nvPr/>
        </p:nvGrpSpPr>
        <p:grpSpPr>
          <a:xfrm>
            <a:off x="5949592" y="3261082"/>
            <a:ext cx="423892" cy="1538947"/>
            <a:chOff x="8461256" y="2911622"/>
            <a:chExt cx="423892" cy="1538947"/>
          </a:xfrm>
        </p:grpSpPr>
        <p:sp>
          <p:nvSpPr>
            <p:cNvPr id="70" name="Parallelogram 69">
              <a:extLst>
                <a:ext uri="{FF2B5EF4-FFF2-40B4-BE49-F238E27FC236}">
                  <a16:creationId xmlns:a16="http://schemas.microsoft.com/office/drawing/2014/main" id="{5BE38379-373B-274F-867E-B365F113E44C}"/>
                </a:ext>
              </a:extLst>
            </p:cNvPr>
            <p:cNvSpPr/>
            <p:nvPr/>
          </p:nvSpPr>
          <p:spPr>
            <a:xfrm rot="16200000" flipH="1">
              <a:off x="7808330" y="3601923"/>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1" name="Parallelogram 70">
              <a:extLst>
                <a:ext uri="{FF2B5EF4-FFF2-40B4-BE49-F238E27FC236}">
                  <a16:creationId xmlns:a16="http://schemas.microsoft.com/office/drawing/2014/main" id="{11913692-8764-A0EA-ABC7-AE01BB86ADBE}"/>
                </a:ext>
              </a:extLst>
            </p:cNvPr>
            <p:cNvSpPr/>
            <p:nvPr/>
          </p:nvSpPr>
          <p:spPr>
            <a:xfrm rot="16200000" flipH="1">
              <a:off x="7809621" y="3600156"/>
              <a:ext cx="1490400" cy="157206"/>
            </a:xfrm>
            <a:prstGeom prst="parallelogram">
              <a:avLst>
                <a:gd name="adj" fmla="val 51105"/>
              </a:avLst>
            </a:prstGeom>
            <a:solidFill>
              <a:srgbClr val="C050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3" name="Cylinder 72">
              <a:extLst>
                <a:ext uri="{FF2B5EF4-FFF2-40B4-BE49-F238E27FC236}">
                  <a16:creationId xmlns:a16="http://schemas.microsoft.com/office/drawing/2014/main" id="{68CA5A91-F913-98FD-AF53-6B18E0545FC8}"/>
                </a:ext>
              </a:extLst>
            </p:cNvPr>
            <p:cNvSpPr/>
            <p:nvPr/>
          </p:nvSpPr>
          <p:spPr>
            <a:xfrm rot="14465074">
              <a:off x="8556147" y="4210737"/>
              <a:ext cx="144941" cy="334723"/>
            </a:xfrm>
            <a:prstGeom prst="can">
              <a:avLst>
                <a:gd name="adj" fmla="val 9748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Parallelogram 53">
              <a:extLst>
                <a:ext uri="{FF2B5EF4-FFF2-40B4-BE49-F238E27FC236}">
                  <a16:creationId xmlns:a16="http://schemas.microsoft.com/office/drawing/2014/main" id="{382C82D3-998D-2A6B-2C41-60EADCD17818}"/>
                </a:ext>
              </a:extLst>
            </p:cNvPr>
            <p:cNvSpPr/>
            <p:nvPr/>
          </p:nvSpPr>
          <p:spPr>
            <a:xfrm rot="16200000" flipH="1">
              <a:off x="7965536" y="359861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Parallelogram 58">
              <a:extLst>
                <a:ext uri="{FF2B5EF4-FFF2-40B4-BE49-F238E27FC236}">
                  <a16:creationId xmlns:a16="http://schemas.microsoft.com/office/drawing/2014/main" id="{BA69AD10-23E3-CFFD-00DB-AFB090EC41FF}"/>
                </a:ext>
              </a:extLst>
            </p:cNvPr>
            <p:cNvSpPr/>
            <p:nvPr/>
          </p:nvSpPr>
          <p:spPr>
            <a:xfrm rot="16200000" flipH="1">
              <a:off x="8231935" y="3866717"/>
              <a:ext cx="950660" cy="157206"/>
            </a:xfrm>
            <a:prstGeom prst="parallelogram">
              <a:avLst>
                <a:gd name="adj" fmla="val 511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Cylinder 5">
              <a:extLst>
                <a:ext uri="{FF2B5EF4-FFF2-40B4-BE49-F238E27FC236}">
                  <a16:creationId xmlns:a16="http://schemas.microsoft.com/office/drawing/2014/main" id="{03BE5CB8-B5A2-0E65-65B0-93BDC87D3AAF}"/>
                </a:ext>
              </a:extLst>
            </p:cNvPr>
            <p:cNvSpPr/>
            <p:nvPr/>
          </p:nvSpPr>
          <p:spPr>
            <a:xfrm rot="14465074">
              <a:off x="8556578" y="2816731"/>
              <a:ext cx="144941" cy="334723"/>
            </a:xfrm>
            <a:prstGeom prst="can">
              <a:avLst>
                <a:gd name="adj" fmla="val 9748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Parallelogram 71">
              <a:extLst>
                <a:ext uri="{FF2B5EF4-FFF2-40B4-BE49-F238E27FC236}">
                  <a16:creationId xmlns:a16="http://schemas.microsoft.com/office/drawing/2014/main" id="{A72ADAB6-D05C-3AAF-9A26-982BECF601CE}"/>
                </a:ext>
              </a:extLst>
            </p:cNvPr>
            <p:cNvSpPr/>
            <p:nvPr/>
          </p:nvSpPr>
          <p:spPr>
            <a:xfrm rot="16200000" flipH="1">
              <a:off x="8539679" y="3068484"/>
              <a:ext cx="335083" cy="157206"/>
            </a:xfrm>
            <a:prstGeom prst="parallelogram">
              <a:avLst>
                <a:gd name="adj" fmla="val 511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Parallelogram 61">
              <a:extLst>
                <a:ext uri="{FF2B5EF4-FFF2-40B4-BE49-F238E27FC236}">
                  <a16:creationId xmlns:a16="http://schemas.microsoft.com/office/drawing/2014/main" id="{7F246C83-CC6C-6816-DA3C-03DD9A789F88}"/>
                </a:ext>
              </a:extLst>
            </p:cNvPr>
            <p:cNvSpPr/>
            <p:nvPr/>
          </p:nvSpPr>
          <p:spPr>
            <a:xfrm rot="20255483" flipH="1">
              <a:off x="8638723" y="3241517"/>
              <a:ext cx="246425" cy="157207"/>
            </a:xfrm>
            <a:prstGeom prst="parallelogram">
              <a:avLst>
                <a:gd name="adj" fmla="val 4384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56" name="Picture 55">
            <a:extLst>
              <a:ext uri="{FF2B5EF4-FFF2-40B4-BE49-F238E27FC236}">
                <a16:creationId xmlns:a16="http://schemas.microsoft.com/office/drawing/2014/main" id="{76DC28F4-BE4A-4EA8-8783-EAC22DD1DB71}"/>
              </a:ext>
            </a:extLst>
          </p:cNvPr>
          <p:cNvPicPr>
            <a:picLocks noChangeAspect="1"/>
          </p:cNvPicPr>
          <p:nvPr/>
        </p:nvPicPr>
        <p:blipFill rotWithShape="1">
          <a:blip r:embed="rId8"/>
          <a:srcRect l="3642" t="7133" r="7117" b="11456"/>
          <a:stretch/>
        </p:blipFill>
        <p:spPr>
          <a:xfrm>
            <a:off x="3147029" y="1427211"/>
            <a:ext cx="1014712" cy="998532"/>
          </a:xfrm>
          <a:prstGeom prst="rect">
            <a:avLst/>
          </a:prstGeom>
        </p:spPr>
      </p:pic>
      <p:pic>
        <p:nvPicPr>
          <p:cNvPr id="57" name="Picture 56">
            <a:extLst>
              <a:ext uri="{FF2B5EF4-FFF2-40B4-BE49-F238E27FC236}">
                <a16:creationId xmlns:a16="http://schemas.microsoft.com/office/drawing/2014/main" id="{0BAA1ECC-E8E4-473C-95E0-60D7528262E4}"/>
              </a:ext>
            </a:extLst>
          </p:cNvPr>
          <p:cNvPicPr>
            <a:picLocks noChangeAspect="1"/>
          </p:cNvPicPr>
          <p:nvPr/>
        </p:nvPicPr>
        <p:blipFill rotWithShape="1">
          <a:blip r:embed="rId9"/>
          <a:srcRect l="26307" t="15728" r="25832" b="12275"/>
          <a:stretch/>
        </p:blipFill>
        <p:spPr>
          <a:xfrm>
            <a:off x="2406671" y="1435407"/>
            <a:ext cx="652638" cy="981760"/>
          </a:xfrm>
          <a:prstGeom prst="rect">
            <a:avLst/>
          </a:prstGeom>
        </p:spPr>
      </p:pic>
      <p:sp>
        <p:nvSpPr>
          <p:cNvPr id="3" name="Rectangle 2">
            <a:extLst>
              <a:ext uri="{FF2B5EF4-FFF2-40B4-BE49-F238E27FC236}">
                <a16:creationId xmlns:a16="http://schemas.microsoft.com/office/drawing/2014/main" id="{76B57CAE-0E0D-4F1A-BA63-FAC7DC90E6DD}"/>
              </a:ext>
            </a:extLst>
          </p:cNvPr>
          <p:cNvSpPr/>
          <p:nvPr/>
        </p:nvSpPr>
        <p:spPr>
          <a:xfrm>
            <a:off x="365360" y="3780911"/>
            <a:ext cx="2160513" cy="113187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Parallelogram 3">
            <a:extLst>
              <a:ext uri="{FF2B5EF4-FFF2-40B4-BE49-F238E27FC236}">
                <a16:creationId xmlns:a16="http://schemas.microsoft.com/office/drawing/2014/main" id="{A2BB1A22-785D-4D69-B316-7647C90E78DE}"/>
              </a:ext>
            </a:extLst>
          </p:cNvPr>
          <p:cNvSpPr/>
          <p:nvPr/>
        </p:nvSpPr>
        <p:spPr>
          <a:xfrm rot="16200000" flipH="1">
            <a:off x="467544" y="387523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Parallelogram 4">
            <a:extLst>
              <a:ext uri="{FF2B5EF4-FFF2-40B4-BE49-F238E27FC236}">
                <a16:creationId xmlns:a16="http://schemas.microsoft.com/office/drawing/2014/main" id="{35773CB9-89BC-418F-93F7-E3210F6ECF06}"/>
              </a:ext>
            </a:extLst>
          </p:cNvPr>
          <p:cNvSpPr/>
          <p:nvPr/>
        </p:nvSpPr>
        <p:spPr>
          <a:xfrm rot="16200000" flipH="1">
            <a:off x="702938" y="387523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AB6CADD5-0FEF-4BA1-A08C-EEBCBF83ECED}"/>
              </a:ext>
            </a:extLst>
          </p:cNvPr>
          <p:cNvCxnSpPr>
            <a:cxnSpLocks/>
          </p:cNvCxnSpPr>
          <p:nvPr/>
        </p:nvCxnSpPr>
        <p:spPr>
          <a:xfrm flipV="1">
            <a:off x="1206409" y="2555336"/>
            <a:ext cx="1"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B27B98C-0AB1-4DC7-B67D-53351AB53E87}"/>
              </a:ext>
            </a:extLst>
          </p:cNvPr>
          <p:cNvCxnSpPr>
            <a:cxnSpLocks/>
            <a:stCxn id="5" idx="5"/>
            <a:endCxn id="12" idx="2"/>
          </p:cNvCxnSpPr>
          <p:nvPr/>
        </p:nvCxnSpPr>
        <p:spPr>
          <a:xfrm flipH="1" flipV="1">
            <a:off x="1441696" y="2551540"/>
            <a:ext cx="107" cy="7036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E62BE3A-9848-4340-8B68-0C98C00C146F}"/>
              </a:ext>
            </a:extLst>
          </p:cNvPr>
          <p:cNvCxnSpPr/>
          <p:nvPr/>
        </p:nvCxnSpPr>
        <p:spPr>
          <a:xfrm flipV="1">
            <a:off x="365360" y="3214972"/>
            <a:ext cx="0" cy="565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A45E97-66AA-4464-B528-3F90379C1D9E}"/>
              </a:ext>
            </a:extLst>
          </p:cNvPr>
          <p:cNvCxnSpPr/>
          <p:nvPr/>
        </p:nvCxnSpPr>
        <p:spPr>
          <a:xfrm flipV="1">
            <a:off x="2520622" y="3214972"/>
            <a:ext cx="0" cy="565939"/>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1FE76C-E34F-4C39-8619-6638BD8BB190}"/>
              </a:ext>
            </a:extLst>
          </p:cNvPr>
          <p:cNvSpPr/>
          <p:nvPr/>
        </p:nvSpPr>
        <p:spPr>
          <a:xfrm>
            <a:off x="716763" y="1427211"/>
            <a:ext cx="1449866" cy="11243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9B9700F2-5430-4C21-B1CA-9DF5D919828C}"/>
              </a:ext>
            </a:extLst>
          </p:cNvPr>
          <p:cNvSpPr txBox="1"/>
          <p:nvPr/>
        </p:nvSpPr>
        <p:spPr>
          <a:xfrm>
            <a:off x="954880" y="2776645"/>
            <a:ext cx="251528" cy="30478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6CF8D4AE-6559-4C9E-A62D-A495B4183B9C}"/>
              </a:ext>
            </a:extLst>
          </p:cNvPr>
          <p:cNvSpPr txBox="1"/>
          <p:nvPr/>
        </p:nvSpPr>
        <p:spPr>
          <a:xfrm>
            <a:off x="1457937" y="2744457"/>
            <a:ext cx="251528" cy="30478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371D1F4-D3D1-497E-BC65-4B852BE1F714}"/>
              </a:ext>
            </a:extLst>
          </p:cNvPr>
          <p:cNvSpPr txBox="1"/>
          <p:nvPr/>
        </p:nvSpPr>
        <p:spPr>
          <a:xfrm>
            <a:off x="332458" y="4578424"/>
            <a:ext cx="1694508"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Wastes</a:t>
            </a:r>
          </a:p>
        </p:txBody>
      </p:sp>
      <p:sp>
        <p:nvSpPr>
          <p:cNvPr id="18" name="Parallelogram 17">
            <a:extLst>
              <a:ext uri="{FF2B5EF4-FFF2-40B4-BE49-F238E27FC236}">
                <a16:creationId xmlns:a16="http://schemas.microsoft.com/office/drawing/2014/main" id="{128D04D0-928C-40F9-9D19-C3C3FDF63491}"/>
              </a:ext>
            </a:extLst>
          </p:cNvPr>
          <p:cNvSpPr/>
          <p:nvPr/>
        </p:nvSpPr>
        <p:spPr>
          <a:xfrm rot="16200000" flipH="1">
            <a:off x="731623" y="4139525"/>
            <a:ext cx="950660" cy="157206"/>
          </a:xfrm>
          <a:prstGeom prst="parallelogram">
            <a:avLst>
              <a:gd name="adj" fmla="val 5110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Parallelogram 18">
            <a:extLst>
              <a:ext uri="{FF2B5EF4-FFF2-40B4-BE49-F238E27FC236}">
                <a16:creationId xmlns:a16="http://schemas.microsoft.com/office/drawing/2014/main" id="{1BF1CF64-5837-4BE0-87CC-556287555B57}"/>
              </a:ext>
            </a:extLst>
          </p:cNvPr>
          <p:cNvSpPr/>
          <p:nvPr/>
        </p:nvSpPr>
        <p:spPr>
          <a:xfrm rot="16200000" flipH="1">
            <a:off x="964575" y="4143337"/>
            <a:ext cx="950660" cy="157206"/>
          </a:xfrm>
          <a:prstGeom prst="parallelogram">
            <a:avLst>
              <a:gd name="adj" fmla="val 511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CCD02D8F-D354-4112-878E-53CFF4BBA577}"/>
              </a:ext>
            </a:extLst>
          </p:cNvPr>
          <p:cNvSpPr txBox="1"/>
          <p:nvPr/>
        </p:nvSpPr>
        <p:spPr>
          <a:xfrm>
            <a:off x="1556795" y="3287483"/>
            <a:ext cx="1184646"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Electrodes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Box 49">
            <a:extLst>
              <a:ext uri="{FF2B5EF4-FFF2-40B4-BE49-F238E27FC236}">
                <a16:creationId xmlns:a16="http://schemas.microsoft.com/office/drawing/2014/main" id="{EC446C3A-BA0D-4575-98F1-BF565000DFB5}"/>
              </a:ext>
            </a:extLst>
          </p:cNvPr>
          <p:cNvSpPr txBox="1"/>
          <p:nvPr/>
        </p:nvSpPr>
        <p:spPr>
          <a:xfrm>
            <a:off x="1596615" y="3980438"/>
            <a:ext cx="185851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Metals forms on electrode surface</a:t>
            </a:r>
          </a:p>
        </p:txBody>
      </p:sp>
      <p:cxnSp>
        <p:nvCxnSpPr>
          <p:cNvPr id="60" name="Connector: Curved 59">
            <a:extLst>
              <a:ext uri="{FF2B5EF4-FFF2-40B4-BE49-F238E27FC236}">
                <a16:creationId xmlns:a16="http://schemas.microsoft.com/office/drawing/2014/main" id="{D7B61835-E33F-4D09-9955-9DF0915C5A2A}"/>
              </a:ext>
            </a:extLst>
          </p:cNvPr>
          <p:cNvCxnSpPr>
            <a:cxnSpLocks/>
            <a:stCxn id="19" idx="5"/>
          </p:cNvCxnSpPr>
          <p:nvPr/>
        </p:nvCxnSpPr>
        <p:spPr>
          <a:xfrm rot="5400000" flipH="1" flipV="1">
            <a:off x="1427679" y="2912602"/>
            <a:ext cx="886404" cy="861953"/>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1" name="Connector: Curved 60">
            <a:extLst>
              <a:ext uri="{FF2B5EF4-FFF2-40B4-BE49-F238E27FC236}">
                <a16:creationId xmlns:a16="http://schemas.microsoft.com/office/drawing/2014/main" id="{1C7A042B-6D87-48DC-AAC1-948B04EF0DB1}"/>
              </a:ext>
            </a:extLst>
          </p:cNvPr>
          <p:cNvCxnSpPr/>
          <p:nvPr/>
        </p:nvCxnSpPr>
        <p:spPr>
          <a:xfrm rot="5400000" flipH="1" flipV="1">
            <a:off x="1167485" y="2876545"/>
            <a:ext cx="886404" cy="861952"/>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3BCB38AA-C89D-41AA-9C13-CAFF690D4BEF}"/>
              </a:ext>
            </a:extLst>
          </p:cNvPr>
          <p:cNvSpPr txBox="1"/>
          <p:nvPr/>
        </p:nvSpPr>
        <p:spPr>
          <a:xfrm>
            <a:off x="115002" y="5013745"/>
            <a:ext cx="410325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srgbClr val="FF0000"/>
                </a:solidFill>
                <a:effectLst/>
                <a:uLnTx/>
                <a:uFillTx/>
                <a:latin typeface="Calibri"/>
                <a:ea typeface="+mn-ea"/>
                <a:cs typeface="+mn-cs"/>
              </a:rPr>
              <a:t>Gap: Inefficient for metals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0000"/>
                </a:solidFill>
                <a:effectLst/>
                <a:uLnTx/>
                <a:uFillTx/>
                <a:latin typeface="Calibri"/>
                <a:ea typeface="+mn-ea"/>
                <a:cs typeface="+mn-cs"/>
              </a:rPr>
              <a:t>Doesn’t work for plastics, chemicals, </a:t>
            </a:r>
            <a:r>
              <a:rPr kumimoji="0" lang="en-CA" sz="1600" b="0" i="0" u="none" strike="noStrike" kern="1200" cap="none" spc="0" normalizeH="0" baseline="0" noProof="0" dirty="0" err="1">
                <a:ln>
                  <a:noFill/>
                </a:ln>
                <a:solidFill>
                  <a:srgbClr val="FF0000"/>
                </a:solidFill>
                <a:effectLst/>
                <a:uLnTx/>
                <a:uFillTx/>
                <a:latin typeface="Calibri"/>
                <a:ea typeface="+mn-ea"/>
                <a:cs typeface="+mn-cs"/>
              </a:rPr>
              <a:t>etc</a:t>
            </a:r>
            <a:endParaRPr kumimoji="0" lang="en-CA" sz="1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C4AB456B-BD5F-481C-96EE-9405554C03F3}"/>
              </a:ext>
            </a:extLst>
          </p:cNvPr>
          <p:cNvSpPr txBox="1"/>
          <p:nvPr/>
        </p:nvSpPr>
        <p:spPr>
          <a:xfrm>
            <a:off x="4650744" y="5025268"/>
            <a:ext cx="448055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srgbClr val="00B050"/>
                </a:solidFill>
                <a:effectLst/>
                <a:uLnTx/>
                <a:uFillTx/>
                <a:latin typeface="Calibri"/>
                <a:ea typeface="+mn-ea"/>
                <a:cs typeface="+mn-cs"/>
              </a:rPr>
              <a:t>Automated: Much more efficient for metals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00B050"/>
                </a:solidFill>
                <a:effectLst/>
                <a:uLnTx/>
                <a:uFillTx/>
                <a:latin typeface="Calibri"/>
                <a:ea typeface="+mn-ea"/>
                <a:cs typeface="+mn-cs"/>
              </a:rPr>
              <a:t>Works for plastics, petrochemicals, </a:t>
            </a:r>
            <a:r>
              <a:rPr kumimoji="0" lang="en-CA" sz="1600" b="0" i="0" u="none" strike="noStrike" kern="1200" cap="none" spc="0" normalizeH="0" baseline="0" noProof="0" dirty="0" err="1">
                <a:ln>
                  <a:noFill/>
                </a:ln>
                <a:solidFill>
                  <a:srgbClr val="00B050"/>
                </a:solidFill>
                <a:effectLst/>
                <a:uLnTx/>
                <a:uFillTx/>
                <a:latin typeface="Calibri" panose="020F0502020204030204"/>
                <a:ea typeface="+mn-ea"/>
                <a:cs typeface="+mn-cs"/>
              </a:rPr>
              <a:t>etc</a:t>
            </a:r>
            <a:endParaRPr kumimoji="0" lang="en-CA" sz="1600" b="0"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FF5E4916-C43C-47E8-AE01-8B323054D298}"/>
              </a:ext>
            </a:extLst>
          </p:cNvPr>
          <p:cNvCxnSpPr/>
          <p:nvPr/>
        </p:nvCxnSpPr>
        <p:spPr>
          <a:xfrm flipV="1">
            <a:off x="5414994" y="2592346"/>
            <a:ext cx="0" cy="68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3F2B43B-7EFD-41B1-9398-CB0CCA3DFBD7}"/>
              </a:ext>
            </a:extLst>
          </p:cNvPr>
          <p:cNvCxnSpPr>
            <a:cxnSpLocks/>
          </p:cNvCxnSpPr>
          <p:nvPr/>
        </p:nvCxnSpPr>
        <p:spPr>
          <a:xfrm flipV="1">
            <a:off x="6091927" y="2592552"/>
            <a:ext cx="0" cy="666000"/>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DDAD77F-5784-4423-89D3-C398CDB31D1F}"/>
              </a:ext>
            </a:extLst>
          </p:cNvPr>
          <p:cNvSpPr txBox="1"/>
          <p:nvPr/>
        </p:nvSpPr>
        <p:spPr>
          <a:xfrm>
            <a:off x="5182811" y="2710143"/>
            <a:ext cx="232183" cy="281341"/>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A6F3B7DC-50B1-47B3-AB4D-8241CE9B3637}"/>
              </a:ext>
            </a:extLst>
          </p:cNvPr>
          <p:cNvSpPr txBox="1"/>
          <p:nvPr/>
        </p:nvSpPr>
        <p:spPr>
          <a:xfrm>
            <a:off x="6179061" y="2705838"/>
            <a:ext cx="232183" cy="281341"/>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Arc 29">
            <a:extLst>
              <a:ext uri="{FF2B5EF4-FFF2-40B4-BE49-F238E27FC236}">
                <a16:creationId xmlns:a16="http://schemas.microsoft.com/office/drawing/2014/main" id="{E0C5A17A-D951-4DC0-AE3C-5247BB732D34}"/>
              </a:ext>
            </a:extLst>
          </p:cNvPr>
          <p:cNvSpPr/>
          <p:nvPr/>
        </p:nvSpPr>
        <p:spPr>
          <a:xfrm flipH="1">
            <a:off x="6208893" y="2914872"/>
            <a:ext cx="281912" cy="555439"/>
          </a:xfrm>
          <a:prstGeom prst="arc">
            <a:avLst>
              <a:gd name="adj1" fmla="val 6786719"/>
              <a:gd name="adj2" fmla="val 14532255"/>
            </a:avLst>
          </a:prstGeom>
          <a:ln>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8" name="TextBox 207">
            <a:extLst>
              <a:ext uri="{FF2B5EF4-FFF2-40B4-BE49-F238E27FC236}">
                <a16:creationId xmlns:a16="http://schemas.microsoft.com/office/drawing/2014/main" id="{4891DD80-B8BD-43A5-B7FC-C32965038490}"/>
              </a:ext>
            </a:extLst>
          </p:cNvPr>
          <p:cNvSpPr txBox="1"/>
          <p:nvPr/>
        </p:nvSpPr>
        <p:spPr>
          <a:xfrm>
            <a:off x="6320644" y="3933753"/>
            <a:ext cx="2030306"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Electrode movement harvests solid continuously</a:t>
            </a:r>
          </a:p>
        </p:txBody>
      </p:sp>
      <p:cxnSp>
        <p:nvCxnSpPr>
          <p:cNvPr id="83" name="Straight Connector 82">
            <a:extLst>
              <a:ext uri="{FF2B5EF4-FFF2-40B4-BE49-F238E27FC236}">
                <a16:creationId xmlns:a16="http://schemas.microsoft.com/office/drawing/2014/main" id="{198BCBF9-4528-03DA-5665-EF33107A823B}"/>
              </a:ext>
            </a:extLst>
          </p:cNvPr>
          <p:cNvCxnSpPr/>
          <p:nvPr/>
        </p:nvCxnSpPr>
        <p:spPr>
          <a:xfrm flipV="1">
            <a:off x="4911559" y="3297996"/>
            <a:ext cx="0" cy="565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E5FAA33-04F9-D9F8-92E3-37C683A9D60F}"/>
              </a:ext>
            </a:extLst>
          </p:cNvPr>
          <p:cNvCxnSpPr/>
          <p:nvPr/>
        </p:nvCxnSpPr>
        <p:spPr>
          <a:xfrm flipV="1">
            <a:off x="6939281" y="3297996"/>
            <a:ext cx="0" cy="565939"/>
          </a:xfrm>
          <a:prstGeom prst="line">
            <a:avLst/>
          </a:prstGeom>
        </p:spPr>
        <p:style>
          <a:lnRef idx="1">
            <a:schemeClr val="accent1"/>
          </a:lnRef>
          <a:fillRef idx="0">
            <a:schemeClr val="accent1"/>
          </a:fillRef>
          <a:effectRef idx="0">
            <a:schemeClr val="accent1"/>
          </a:effectRef>
          <a:fontRef idx="minor">
            <a:schemeClr val="tx1"/>
          </a:fontRef>
        </p:style>
      </p:cxnSp>
      <p:sp>
        <p:nvSpPr>
          <p:cNvPr id="86" name="Arc 85">
            <a:extLst>
              <a:ext uri="{FF2B5EF4-FFF2-40B4-BE49-F238E27FC236}">
                <a16:creationId xmlns:a16="http://schemas.microsoft.com/office/drawing/2014/main" id="{0A5131F7-C5CE-E1F8-B33B-D45AC1ED148E}"/>
              </a:ext>
            </a:extLst>
          </p:cNvPr>
          <p:cNvSpPr/>
          <p:nvPr/>
        </p:nvSpPr>
        <p:spPr>
          <a:xfrm flipH="1">
            <a:off x="5503419" y="2892294"/>
            <a:ext cx="281912" cy="555439"/>
          </a:xfrm>
          <a:prstGeom prst="arc">
            <a:avLst>
              <a:gd name="adj1" fmla="val 6786719"/>
              <a:gd name="adj2" fmla="val 14532255"/>
            </a:avLst>
          </a:prstGeom>
          <a:ln>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TextBox 65">
            <a:extLst>
              <a:ext uri="{FF2B5EF4-FFF2-40B4-BE49-F238E27FC236}">
                <a16:creationId xmlns:a16="http://schemas.microsoft.com/office/drawing/2014/main" id="{71166E1B-2429-E6D8-BC89-1D7F4F136348}"/>
              </a:ext>
            </a:extLst>
          </p:cNvPr>
          <p:cNvSpPr txBox="1"/>
          <p:nvPr/>
        </p:nvSpPr>
        <p:spPr>
          <a:xfrm>
            <a:off x="1089000" y="1087383"/>
            <a:ext cx="166763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Conventional</a:t>
            </a:r>
          </a:p>
        </p:txBody>
      </p:sp>
      <p:sp>
        <p:nvSpPr>
          <p:cNvPr id="67" name="TextBox 66">
            <a:extLst>
              <a:ext uri="{FF2B5EF4-FFF2-40B4-BE49-F238E27FC236}">
                <a16:creationId xmlns:a16="http://schemas.microsoft.com/office/drawing/2014/main" id="{34CAF0F1-9CC3-9972-5037-3CEAB7791B2B}"/>
              </a:ext>
            </a:extLst>
          </p:cNvPr>
          <p:cNvSpPr txBox="1"/>
          <p:nvPr/>
        </p:nvSpPr>
        <p:spPr>
          <a:xfrm>
            <a:off x="5468936" y="1125418"/>
            <a:ext cx="166763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err="1">
                <a:ln>
                  <a:noFill/>
                </a:ln>
                <a:solidFill>
                  <a:srgbClr val="3264C8"/>
                </a:solidFill>
                <a:effectLst/>
                <a:uLnTx/>
                <a:uFillTx/>
                <a:latin typeface="Calibri"/>
                <a:ea typeface="+mn-ea"/>
                <a:cs typeface="+mn-cs"/>
              </a:rPr>
              <a:t>eler</a:t>
            </a:r>
            <a:r>
              <a:rPr kumimoji="0" lang="en-CA" sz="1800" b="1" i="0" u="none" strike="noStrike" kern="1200" cap="none" spc="0" normalizeH="0" baseline="0" noProof="0" dirty="0" err="1">
                <a:ln>
                  <a:noFill/>
                </a:ln>
                <a:solidFill>
                  <a:srgbClr val="00B050"/>
                </a:solidFill>
                <a:effectLst/>
                <a:uLnTx/>
                <a:uFillTx/>
                <a:latin typeface="Calibri"/>
                <a:ea typeface="+mn-ea"/>
                <a:cs typeface="+mn-cs"/>
              </a:rPr>
              <a:t>Green</a:t>
            </a:r>
            <a:endParaRPr kumimoji="0" lang="en-CA" sz="1800" b="1" i="0" u="none" strike="noStrike" kern="1200" cap="none" spc="0" normalizeH="0" baseline="0" noProof="0" dirty="0">
              <a:ln>
                <a:noFill/>
              </a:ln>
              <a:solidFill>
                <a:srgbClr val="00B050"/>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A3360B1E-1CBA-DB1A-9D28-DA290D649596}"/>
              </a:ext>
            </a:extLst>
          </p:cNvPr>
          <p:cNvSpPr txBox="1"/>
          <p:nvPr/>
        </p:nvSpPr>
        <p:spPr>
          <a:xfrm>
            <a:off x="2283824" y="2413683"/>
            <a:ext cx="1184646"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Workers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74D67ED6-08A1-40EB-1573-0FDF4CBD1AA3}"/>
              </a:ext>
            </a:extLst>
          </p:cNvPr>
          <p:cNvSpPr txBox="1"/>
          <p:nvPr/>
        </p:nvSpPr>
        <p:spPr>
          <a:xfrm>
            <a:off x="3289001" y="2407886"/>
            <a:ext cx="1184646" cy="3693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Robots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7" name="Picture 2" descr="3,307 Metals Vector Images - Free &amp; Royalty-free Metals Vectors |  Depositphotos®">
            <a:extLst>
              <a:ext uri="{FF2B5EF4-FFF2-40B4-BE49-F238E27FC236}">
                <a16:creationId xmlns:a16="http://schemas.microsoft.com/office/drawing/2014/main" id="{17E262C2-7CDD-6523-56C6-2D64BE48957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78969" y="2841424"/>
            <a:ext cx="642001" cy="641999"/>
          </a:xfrm>
          <a:prstGeom prst="rect">
            <a:avLst/>
          </a:prstGeom>
          <a:noFill/>
          <a:extLst>
            <a:ext uri="{909E8E84-426E-40DD-AFC4-6F175D3DCCD1}">
              <a14:hiddenFill xmlns:a14="http://schemas.microsoft.com/office/drawing/2010/main">
                <a:solidFill>
                  <a:srgbClr val="FFFFFF"/>
                </a:solidFill>
              </a14:hiddenFill>
            </a:ext>
          </a:extLst>
        </p:spPr>
      </p:pic>
      <p:sp>
        <p:nvSpPr>
          <p:cNvPr id="98" name="Rectangle 97">
            <a:extLst>
              <a:ext uri="{FF2B5EF4-FFF2-40B4-BE49-F238E27FC236}">
                <a16:creationId xmlns:a16="http://schemas.microsoft.com/office/drawing/2014/main" id="{9CF171C7-15CD-7D4A-A614-C96607FF81D1}"/>
              </a:ext>
            </a:extLst>
          </p:cNvPr>
          <p:cNvSpPr/>
          <p:nvPr/>
        </p:nvSpPr>
        <p:spPr>
          <a:xfrm>
            <a:off x="3379861" y="3410963"/>
            <a:ext cx="1211633"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Metals</a:t>
            </a:r>
          </a:p>
        </p:txBody>
      </p:sp>
      <p:cxnSp>
        <p:nvCxnSpPr>
          <p:cNvPr id="99" name="Straight Connector 98">
            <a:extLst>
              <a:ext uri="{FF2B5EF4-FFF2-40B4-BE49-F238E27FC236}">
                <a16:creationId xmlns:a16="http://schemas.microsoft.com/office/drawing/2014/main" id="{9737B719-486B-32EF-3DDF-E80E3DF5D13E}"/>
              </a:ext>
            </a:extLst>
          </p:cNvPr>
          <p:cNvCxnSpPr/>
          <p:nvPr/>
        </p:nvCxnSpPr>
        <p:spPr>
          <a:xfrm>
            <a:off x="3659507" y="2768261"/>
            <a:ext cx="0" cy="935999"/>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E1CC6CA3-198E-0155-900B-92594C0382A7}"/>
              </a:ext>
            </a:extLst>
          </p:cNvPr>
          <p:cNvSpPr/>
          <p:nvPr/>
        </p:nvSpPr>
        <p:spPr>
          <a:xfrm>
            <a:off x="6915534" y="3322945"/>
            <a:ext cx="1211632"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Polymers</a:t>
            </a:r>
          </a:p>
        </p:txBody>
      </p:sp>
      <p:pic>
        <p:nvPicPr>
          <p:cNvPr id="102" name="Picture 4" descr="Image result for polymer clipart">
            <a:extLst>
              <a:ext uri="{FF2B5EF4-FFF2-40B4-BE49-F238E27FC236}">
                <a16:creationId xmlns:a16="http://schemas.microsoft.com/office/drawing/2014/main" id="{D6A3384A-3830-37F6-D44C-20D64BFF63C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319" t="-2538" r="54682" b="43512"/>
          <a:stretch/>
        </p:blipFill>
        <p:spPr bwMode="auto">
          <a:xfrm>
            <a:off x="7269281" y="2788953"/>
            <a:ext cx="706784" cy="59969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3,307 Metals Vector Images - Free &amp; Royalty-free Metals Vectors |  Depositphotos®">
            <a:extLst>
              <a:ext uri="{FF2B5EF4-FFF2-40B4-BE49-F238E27FC236}">
                <a16:creationId xmlns:a16="http://schemas.microsoft.com/office/drawing/2014/main" id="{C1A36CE6-D855-E4BD-4BD5-235A2D18AB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51086" y="2767586"/>
            <a:ext cx="642001" cy="641999"/>
          </a:xfrm>
          <a:prstGeom prst="rect">
            <a:avLst/>
          </a:prstGeom>
          <a:noFill/>
          <a:extLst>
            <a:ext uri="{909E8E84-426E-40DD-AFC4-6F175D3DCCD1}">
              <a14:hiddenFill xmlns:a14="http://schemas.microsoft.com/office/drawing/2010/main">
                <a:solidFill>
                  <a:srgbClr val="FFFFFF"/>
                </a:solidFill>
              </a14:hiddenFill>
            </a:ext>
          </a:extLst>
        </p:spPr>
      </p:pic>
      <p:sp>
        <p:nvSpPr>
          <p:cNvPr id="104" name="Rectangle 103">
            <a:extLst>
              <a:ext uri="{FF2B5EF4-FFF2-40B4-BE49-F238E27FC236}">
                <a16:creationId xmlns:a16="http://schemas.microsoft.com/office/drawing/2014/main" id="{0D8FF29F-93BC-A7FA-CE09-581F106C19A9}"/>
              </a:ext>
            </a:extLst>
          </p:cNvPr>
          <p:cNvSpPr/>
          <p:nvPr/>
        </p:nvSpPr>
        <p:spPr>
          <a:xfrm>
            <a:off x="7651978" y="3337125"/>
            <a:ext cx="1211633"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Metals</a:t>
            </a:r>
          </a:p>
        </p:txBody>
      </p:sp>
      <p:cxnSp>
        <p:nvCxnSpPr>
          <p:cNvPr id="105" name="Straight Connector 104">
            <a:extLst>
              <a:ext uri="{FF2B5EF4-FFF2-40B4-BE49-F238E27FC236}">
                <a16:creationId xmlns:a16="http://schemas.microsoft.com/office/drawing/2014/main" id="{1BF0494F-C6B7-0E6A-22EF-33C3D539038B}"/>
              </a:ext>
            </a:extLst>
          </p:cNvPr>
          <p:cNvCxnSpPr/>
          <p:nvPr/>
        </p:nvCxnSpPr>
        <p:spPr>
          <a:xfrm>
            <a:off x="7931624" y="2694423"/>
            <a:ext cx="0" cy="935999"/>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4701C717-6922-0BC7-DAE1-9E03FB066B18}"/>
              </a:ext>
            </a:extLst>
          </p:cNvPr>
          <p:cNvGrpSpPr/>
          <p:nvPr/>
        </p:nvGrpSpPr>
        <p:grpSpPr>
          <a:xfrm>
            <a:off x="5287832" y="3259309"/>
            <a:ext cx="423892" cy="1538947"/>
            <a:chOff x="8461256" y="2911622"/>
            <a:chExt cx="423892" cy="1538947"/>
          </a:xfrm>
        </p:grpSpPr>
        <p:sp>
          <p:nvSpPr>
            <p:cNvPr id="75" name="Parallelogram 74">
              <a:extLst>
                <a:ext uri="{FF2B5EF4-FFF2-40B4-BE49-F238E27FC236}">
                  <a16:creationId xmlns:a16="http://schemas.microsoft.com/office/drawing/2014/main" id="{75A97B40-5291-DA84-6C64-EB057D8AF801}"/>
                </a:ext>
              </a:extLst>
            </p:cNvPr>
            <p:cNvSpPr/>
            <p:nvPr/>
          </p:nvSpPr>
          <p:spPr>
            <a:xfrm rot="16200000" flipH="1">
              <a:off x="7808330" y="3601923"/>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Parallelogram 75">
              <a:extLst>
                <a:ext uri="{FF2B5EF4-FFF2-40B4-BE49-F238E27FC236}">
                  <a16:creationId xmlns:a16="http://schemas.microsoft.com/office/drawing/2014/main" id="{B6EF48B6-B002-8EB8-75BB-41A0B7229FF7}"/>
                </a:ext>
              </a:extLst>
            </p:cNvPr>
            <p:cNvSpPr/>
            <p:nvPr/>
          </p:nvSpPr>
          <p:spPr>
            <a:xfrm rot="16200000" flipH="1">
              <a:off x="7800096" y="3600156"/>
              <a:ext cx="1490400" cy="157206"/>
            </a:xfrm>
            <a:prstGeom prst="parallelogram">
              <a:avLst>
                <a:gd name="adj" fmla="val 51105"/>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7" name="Cylinder 76">
              <a:extLst>
                <a:ext uri="{FF2B5EF4-FFF2-40B4-BE49-F238E27FC236}">
                  <a16:creationId xmlns:a16="http://schemas.microsoft.com/office/drawing/2014/main" id="{B425BEB4-11CD-F2D2-4784-2062E5C9CD9F}"/>
                </a:ext>
              </a:extLst>
            </p:cNvPr>
            <p:cNvSpPr/>
            <p:nvPr/>
          </p:nvSpPr>
          <p:spPr>
            <a:xfrm rot="14465074">
              <a:off x="8556147" y="4210737"/>
              <a:ext cx="144941" cy="334723"/>
            </a:xfrm>
            <a:prstGeom prst="can">
              <a:avLst>
                <a:gd name="adj" fmla="val 97489"/>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Parallelogram 77">
              <a:extLst>
                <a:ext uri="{FF2B5EF4-FFF2-40B4-BE49-F238E27FC236}">
                  <a16:creationId xmlns:a16="http://schemas.microsoft.com/office/drawing/2014/main" id="{66DABCDB-C753-1974-1639-6D4480F96A86}"/>
                </a:ext>
              </a:extLst>
            </p:cNvPr>
            <p:cNvSpPr/>
            <p:nvPr/>
          </p:nvSpPr>
          <p:spPr>
            <a:xfrm rot="16200000" flipH="1">
              <a:off x="7965536" y="3598615"/>
              <a:ext cx="1477731" cy="157206"/>
            </a:xfrm>
            <a:prstGeom prst="parallelogram">
              <a:avLst>
                <a:gd name="adj" fmla="val 5110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9" name="Parallelogram 78">
              <a:extLst>
                <a:ext uri="{FF2B5EF4-FFF2-40B4-BE49-F238E27FC236}">
                  <a16:creationId xmlns:a16="http://schemas.microsoft.com/office/drawing/2014/main" id="{F734818B-FB9A-8D5D-10C7-815C221F59E5}"/>
                </a:ext>
              </a:extLst>
            </p:cNvPr>
            <p:cNvSpPr/>
            <p:nvPr/>
          </p:nvSpPr>
          <p:spPr>
            <a:xfrm rot="16200000" flipH="1">
              <a:off x="8228760" y="3866717"/>
              <a:ext cx="950660" cy="157206"/>
            </a:xfrm>
            <a:prstGeom prst="parallelogram">
              <a:avLst>
                <a:gd name="adj" fmla="val 51105"/>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0" name="Cylinder 79">
              <a:extLst>
                <a:ext uri="{FF2B5EF4-FFF2-40B4-BE49-F238E27FC236}">
                  <a16:creationId xmlns:a16="http://schemas.microsoft.com/office/drawing/2014/main" id="{A8B2F9FA-4672-4056-D1CE-044DC611641D}"/>
                </a:ext>
              </a:extLst>
            </p:cNvPr>
            <p:cNvSpPr/>
            <p:nvPr/>
          </p:nvSpPr>
          <p:spPr>
            <a:xfrm rot="14465074">
              <a:off x="8556578" y="2816731"/>
              <a:ext cx="144941" cy="334723"/>
            </a:xfrm>
            <a:prstGeom prst="can">
              <a:avLst>
                <a:gd name="adj" fmla="val 97489"/>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Parallelogram 80">
              <a:extLst>
                <a:ext uri="{FF2B5EF4-FFF2-40B4-BE49-F238E27FC236}">
                  <a16:creationId xmlns:a16="http://schemas.microsoft.com/office/drawing/2014/main" id="{D082C9EE-3E88-8E15-D9B4-439E9E2475DE}"/>
                </a:ext>
              </a:extLst>
            </p:cNvPr>
            <p:cNvSpPr/>
            <p:nvPr/>
          </p:nvSpPr>
          <p:spPr>
            <a:xfrm rot="16200000" flipH="1">
              <a:off x="8539679" y="3068484"/>
              <a:ext cx="335083" cy="157206"/>
            </a:xfrm>
            <a:prstGeom prst="parallelogram">
              <a:avLst>
                <a:gd name="adj" fmla="val 51105"/>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 name="Parallelogram 81">
              <a:extLst>
                <a:ext uri="{FF2B5EF4-FFF2-40B4-BE49-F238E27FC236}">
                  <a16:creationId xmlns:a16="http://schemas.microsoft.com/office/drawing/2014/main" id="{C9044542-ED76-142D-F475-13873AA5F8ED}"/>
                </a:ext>
              </a:extLst>
            </p:cNvPr>
            <p:cNvSpPr/>
            <p:nvPr/>
          </p:nvSpPr>
          <p:spPr>
            <a:xfrm rot="20255483" flipH="1">
              <a:off x="8638723" y="3241517"/>
              <a:ext cx="246425" cy="157207"/>
            </a:xfrm>
            <a:prstGeom prst="parallelogram">
              <a:avLst>
                <a:gd name="adj" fmla="val 43848"/>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34" name="Picture 2" descr="Scaling Up Stage - SKMurphy, Inc.">
            <a:extLst>
              <a:ext uri="{FF2B5EF4-FFF2-40B4-BE49-F238E27FC236}">
                <a16:creationId xmlns:a16="http://schemas.microsoft.com/office/drawing/2014/main" id="{6ADDDA18-0B35-CDEC-3B6A-B7AE724317C9}"/>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b="20378"/>
          <a:stretch/>
        </p:blipFill>
        <p:spPr bwMode="auto">
          <a:xfrm>
            <a:off x="8328199" y="2641301"/>
            <a:ext cx="426342" cy="307817"/>
          </a:xfrm>
          <a:prstGeom prst="rect">
            <a:avLst/>
          </a:prstGeom>
          <a:noFill/>
          <a:extLst>
            <a:ext uri="{909E8E84-426E-40DD-AFC4-6F175D3DCCD1}">
              <a14:hiddenFill xmlns:a14="http://schemas.microsoft.com/office/drawing/2010/main">
                <a:solidFill>
                  <a:srgbClr val="FFFFFF"/>
                </a:solidFill>
              </a14:hiddenFill>
            </a:ext>
          </a:extLst>
        </p:spPr>
      </p:pic>
      <p:grpSp>
        <p:nvGrpSpPr>
          <p:cNvPr id="100" name="Group 99">
            <a:extLst>
              <a:ext uri="{FF2B5EF4-FFF2-40B4-BE49-F238E27FC236}">
                <a16:creationId xmlns:a16="http://schemas.microsoft.com/office/drawing/2014/main" id="{1217A180-3C53-0909-78B7-EA5CB922E0A5}"/>
              </a:ext>
            </a:extLst>
          </p:cNvPr>
          <p:cNvGrpSpPr/>
          <p:nvPr/>
        </p:nvGrpSpPr>
        <p:grpSpPr>
          <a:xfrm>
            <a:off x="4974140" y="1466752"/>
            <a:ext cx="1690238" cy="1163926"/>
            <a:chOff x="756586" y="1579611"/>
            <a:chExt cx="1690238" cy="1163926"/>
          </a:xfrm>
        </p:grpSpPr>
        <p:grpSp>
          <p:nvGrpSpPr>
            <p:cNvPr id="44" name="Group 43">
              <a:extLst>
                <a:ext uri="{FF2B5EF4-FFF2-40B4-BE49-F238E27FC236}">
                  <a16:creationId xmlns:a16="http://schemas.microsoft.com/office/drawing/2014/main" id="{A66AD054-AD5B-B07C-0755-C4094875C4FB}"/>
                </a:ext>
              </a:extLst>
            </p:cNvPr>
            <p:cNvGrpSpPr/>
            <p:nvPr/>
          </p:nvGrpSpPr>
          <p:grpSpPr>
            <a:xfrm>
              <a:off x="756586" y="1642397"/>
              <a:ext cx="1690238" cy="1101140"/>
              <a:chOff x="-209819" y="1928764"/>
              <a:chExt cx="3440693" cy="2241507"/>
            </a:xfrm>
          </p:grpSpPr>
          <p:grpSp>
            <p:nvGrpSpPr>
              <p:cNvPr id="47" name="Group 46">
                <a:extLst>
                  <a:ext uri="{FF2B5EF4-FFF2-40B4-BE49-F238E27FC236}">
                    <a16:creationId xmlns:a16="http://schemas.microsoft.com/office/drawing/2014/main" id="{F502D634-14FC-625D-7FE8-129296789EE7}"/>
                  </a:ext>
                </a:extLst>
              </p:cNvPr>
              <p:cNvGrpSpPr/>
              <p:nvPr/>
            </p:nvGrpSpPr>
            <p:grpSpPr>
              <a:xfrm>
                <a:off x="-209819" y="1928764"/>
                <a:ext cx="3440693" cy="2241507"/>
                <a:chOff x="968046" y="1979187"/>
                <a:chExt cx="3440693" cy="2241507"/>
              </a:xfrm>
            </p:grpSpPr>
            <p:grpSp>
              <p:nvGrpSpPr>
                <p:cNvPr id="58" name="Group 57">
                  <a:extLst>
                    <a:ext uri="{FF2B5EF4-FFF2-40B4-BE49-F238E27FC236}">
                      <a16:creationId xmlns:a16="http://schemas.microsoft.com/office/drawing/2014/main" id="{C680C127-AE70-E928-6250-499601E5C573}"/>
                    </a:ext>
                  </a:extLst>
                </p:cNvPr>
                <p:cNvGrpSpPr/>
                <p:nvPr/>
              </p:nvGrpSpPr>
              <p:grpSpPr>
                <a:xfrm>
                  <a:off x="1316459" y="1979187"/>
                  <a:ext cx="1778545" cy="974344"/>
                  <a:chOff x="4735053" y="1634222"/>
                  <a:chExt cx="2431526" cy="1332068"/>
                </a:xfrm>
              </p:grpSpPr>
              <p:pic>
                <p:nvPicPr>
                  <p:cNvPr id="68" name="Picture 67">
                    <a:extLst>
                      <a:ext uri="{FF2B5EF4-FFF2-40B4-BE49-F238E27FC236}">
                        <a16:creationId xmlns:a16="http://schemas.microsoft.com/office/drawing/2014/main" id="{EFFB2FCC-072A-5DE6-5309-03C1F017C97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35053" y="1634222"/>
                    <a:ext cx="1151169" cy="1332068"/>
                  </a:xfrm>
                  <a:prstGeom prst="rect">
                    <a:avLst/>
                  </a:prstGeom>
                </p:spPr>
              </p:pic>
              <p:pic>
                <p:nvPicPr>
                  <p:cNvPr id="90" name="Picture 89">
                    <a:extLst>
                      <a:ext uri="{FF2B5EF4-FFF2-40B4-BE49-F238E27FC236}">
                        <a16:creationId xmlns:a16="http://schemas.microsoft.com/office/drawing/2014/main" id="{14D88C22-298D-721D-613D-5D0D8105678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98307" y="1863965"/>
                    <a:ext cx="1368272" cy="1019496"/>
                  </a:xfrm>
                  <a:prstGeom prst="rect">
                    <a:avLst/>
                  </a:prstGeom>
                </p:spPr>
              </p:pic>
            </p:grpSp>
            <p:sp>
              <p:nvSpPr>
                <p:cNvPr id="63" name="Rectangle 62">
                  <a:extLst>
                    <a:ext uri="{FF2B5EF4-FFF2-40B4-BE49-F238E27FC236}">
                      <a16:creationId xmlns:a16="http://schemas.microsoft.com/office/drawing/2014/main" id="{84884B9E-23C5-2CF4-73EA-2E20165F24D4}"/>
                    </a:ext>
                  </a:extLst>
                </p:cNvPr>
                <p:cNvSpPr/>
                <p:nvPr/>
              </p:nvSpPr>
              <p:spPr>
                <a:xfrm>
                  <a:off x="968046" y="2905007"/>
                  <a:ext cx="3440693" cy="1315687"/>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70C0"/>
                      </a:solidFill>
                      <a:effectLst/>
                      <a:uLnTx/>
                      <a:uFillTx/>
                      <a:latin typeface="Calibri" panose="020F0502020204030204"/>
                      <a:ea typeface="+mn-ea"/>
                      <a:cs typeface="+mn-cs"/>
                    </a:rPr>
                    <a:t>Renewable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70C0"/>
                      </a:solidFill>
                      <a:effectLst/>
                      <a:uLnTx/>
                      <a:uFillTx/>
                      <a:latin typeface="Calibri" panose="020F0502020204030204"/>
                      <a:ea typeface="+mn-ea"/>
                      <a:cs typeface="+mn-cs"/>
                    </a:rPr>
                    <a:t>Electricity</a:t>
                  </a:r>
                </a:p>
              </p:txBody>
            </p:sp>
          </p:grpSp>
          <p:pic>
            <p:nvPicPr>
              <p:cNvPr id="53" name="Picture 52">
                <a:extLst>
                  <a:ext uri="{FF2B5EF4-FFF2-40B4-BE49-F238E27FC236}">
                    <a16:creationId xmlns:a16="http://schemas.microsoft.com/office/drawing/2014/main" id="{2E265B64-5578-36E8-8D50-887C485647E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019924" y="2023091"/>
                <a:ext cx="828792" cy="771633"/>
              </a:xfrm>
              <a:prstGeom prst="rect">
                <a:avLst/>
              </a:prstGeom>
            </p:spPr>
          </p:pic>
        </p:grpSp>
        <p:sp>
          <p:nvSpPr>
            <p:cNvPr id="94" name="Rectangle 93">
              <a:extLst>
                <a:ext uri="{FF2B5EF4-FFF2-40B4-BE49-F238E27FC236}">
                  <a16:creationId xmlns:a16="http://schemas.microsoft.com/office/drawing/2014/main" id="{B386B257-B167-3F13-08FA-94AB6D00BC15}"/>
                </a:ext>
              </a:extLst>
            </p:cNvPr>
            <p:cNvSpPr/>
            <p:nvPr/>
          </p:nvSpPr>
          <p:spPr>
            <a:xfrm>
              <a:off x="869163" y="1579611"/>
              <a:ext cx="1449866" cy="11243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65" name="Picture 64">
            <a:extLst>
              <a:ext uri="{FF2B5EF4-FFF2-40B4-BE49-F238E27FC236}">
                <a16:creationId xmlns:a16="http://schemas.microsoft.com/office/drawing/2014/main" id="{31165152-1C4F-52B2-2EAD-15AB979D9925}"/>
              </a:ext>
            </a:extLst>
          </p:cNvPr>
          <p:cNvPicPr>
            <a:picLocks noChangeAspect="1"/>
          </p:cNvPicPr>
          <p:nvPr/>
        </p:nvPicPr>
        <p:blipFill>
          <a:blip r:embed="rId12"/>
          <a:srcRect/>
          <a:stretch/>
        </p:blipFill>
        <p:spPr>
          <a:xfrm>
            <a:off x="6948806" y="1021865"/>
            <a:ext cx="626415" cy="613886"/>
          </a:xfrm>
          <a:prstGeom prst="rect">
            <a:avLst/>
          </a:prstGeom>
        </p:spPr>
      </p:pic>
      <p:pic>
        <p:nvPicPr>
          <p:cNvPr id="114" name="Picture 113" descr="A picture containing sitting, room&#10;&#10;Description automatically generated">
            <a:extLst>
              <a:ext uri="{FF2B5EF4-FFF2-40B4-BE49-F238E27FC236}">
                <a16:creationId xmlns:a16="http://schemas.microsoft.com/office/drawing/2014/main" id="{D3E52D7A-325F-2913-FECF-F74E9DE7B0F6}"/>
              </a:ext>
            </a:extLst>
          </p:cNvPr>
          <p:cNvPicPr>
            <a:picLocks noChangeAspect="1"/>
          </p:cNvPicPr>
          <p:nvPr/>
        </p:nvPicPr>
        <p:blipFill rotWithShape="1">
          <a:blip r:embed="rId13">
            <a:extLst>
              <a:ext uri="{28A0092B-C50C-407E-A947-70E740481C1C}">
                <a14:useLocalDpi xmlns:a14="http://schemas.microsoft.com/office/drawing/2010/main" val="0"/>
              </a:ext>
            </a:extLst>
          </a:blip>
          <a:srcRect l="27387" r="36424"/>
          <a:stretch/>
        </p:blipFill>
        <p:spPr>
          <a:xfrm>
            <a:off x="6826933" y="1654148"/>
            <a:ext cx="766261" cy="979625"/>
          </a:xfrm>
          <a:prstGeom prst="rect">
            <a:avLst/>
          </a:prstGeom>
        </p:spPr>
      </p:pic>
      <p:sp>
        <p:nvSpPr>
          <p:cNvPr id="115" name="Rectangle 114">
            <a:extLst>
              <a:ext uri="{FF2B5EF4-FFF2-40B4-BE49-F238E27FC236}">
                <a16:creationId xmlns:a16="http://schemas.microsoft.com/office/drawing/2014/main" id="{03FA6BEA-F309-258F-BD97-7BF7B1027146}"/>
              </a:ext>
            </a:extLst>
          </p:cNvPr>
          <p:cNvSpPr/>
          <p:nvPr/>
        </p:nvSpPr>
        <p:spPr>
          <a:xfrm flipH="1">
            <a:off x="7164870" y="2065900"/>
            <a:ext cx="384175" cy="22569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itle 1">
            <a:extLst>
              <a:ext uri="{FF2B5EF4-FFF2-40B4-BE49-F238E27FC236}">
                <a16:creationId xmlns:a16="http://schemas.microsoft.com/office/drawing/2014/main" id="{7ACB97AC-904A-6F0B-70D8-017846BAD7CB}"/>
              </a:ext>
            </a:extLst>
          </p:cNvPr>
          <p:cNvSpPr txBox="1">
            <a:spLocks/>
          </p:cNvSpPr>
          <p:nvPr/>
        </p:nvSpPr>
        <p:spPr bwMode="auto">
          <a:xfrm>
            <a:off x="457200" y="228600"/>
            <a:ext cx="6491606" cy="828675"/>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defPPr>
              <a:defRPr lang="en-US"/>
            </a:defPPr>
            <a:lvl1pPr marL="0" algn="ctr" defTabSz="457200" rtl="0" eaLnBrk="1" fontAlgn="base" latinLnBrk="0" hangingPunct="1">
              <a:spcBef>
                <a:spcPct val="0"/>
              </a:spcBef>
              <a:spcAft>
                <a:spcPct val="0"/>
              </a:spcAft>
              <a:defRPr sz="4400" b="1" kern="1200">
                <a:solidFill>
                  <a:schemeClr val="tx1"/>
                </a:solidFill>
                <a:latin typeface="+mj-lt"/>
                <a:ea typeface="ＭＳ Ｐゴシック" charset="0"/>
                <a:cs typeface="ＭＳ Ｐゴシック" charset="0"/>
              </a:defRPr>
            </a:lvl1pPr>
            <a:lvl2pPr marL="457200" algn="ctr" defTabSz="457200" rtl="0" eaLnBrk="1" fontAlgn="base" latinLnBrk="0" hangingPunct="1">
              <a:spcBef>
                <a:spcPct val="0"/>
              </a:spcBef>
              <a:spcAft>
                <a:spcPct val="0"/>
              </a:spcAft>
              <a:defRPr sz="4400" b="1" kern="1200">
                <a:solidFill>
                  <a:schemeClr val="tx1"/>
                </a:solidFill>
                <a:latin typeface="Calibri" pitchFamily="34" charset="0"/>
                <a:ea typeface="ＭＳ Ｐゴシック" charset="0"/>
                <a:cs typeface="ＭＳ Ｐゴシック" charset="0"/>
              </a:defRPr>
            </a:lvl2pPr>
            <a:lvl3pPr marL="914400" algn="ctr" defTabSz="457200" rtl="0" eaLnBrk="1" fontAlgn="base" latinLnBrk="0" hangingPunct="1">
              <a:spcBef>
                <a:spcPct val="0"/>
              </a:spcBef>
              <a:spcAft>
                <a:spcPct val="0"/>
              </a:spcAft>
              <a:defRPr sz="4400" b="1" kern="1200">
                <a:solidFill>
                  <a:schemeClr val="tx1"/>
                </a:solidFill>
                <a:latin typeface="Calibri" pitchFamily="34" charset="0"/>
                <a:ea typeface="ＭＳ Ｐゴシック" charset="0"/>
                <a:cs typeface="ＭＳ Ｐゴシック" charset="0"/>
              </a:defRPr>
            </a:lvl3pPr>
            <a:lvl4pPr marL="1371600" algn="ctr" defTabSz="457200" rtl="0" eaLnBrk="1" fontAlgn="base" latinLnBrk="0" hangingPunct="1">
              <a:spcBef>
                <a:spcPct val="0"/>
              </a:spcBef>
              <a:spcAft>
                <a:spcPct val="0"/>
              </a:spcAft>
              <a:defRPr sz="4400" b="1" kern="1200">
                <a:solidFill>
                  <a:schemeClr val="tx1"/>
                </a:solidFill>
                <a:latin typeface="Calibri" pitchFamily="34" charset="0"/>
                <a:ea typeface="ＭＳ Ｐゴシック" charset="0"/>
                <a:cs typeface="ＭＳ Ｐゴシック" charset="0"/>
              </a:defRPr>
            </a:lvl4pPr>
            <a:lvl5pPr marL="1828800" algn="ctr" defTabSz="457200" rtl="0" eaLnBrk="1" fontAlgn="base" latinLnBrk="0" hangingPunct="1">
              <a:spcBef>
                <a:spcPct val="0"/>
              </a:spcBef>
              <a:spcAft>
                <a:spcPct val="0"/>
              </a:spcAft>
              <a:defRPr sz="4400" b="1" kern="1200">
                <a:solidFill>
                  <a:schemeClr val="tx1"/>
                </a:solidFill>
                <a:latin typeface="Calibri" pitchFamily="34" charset="0"/>
                <a:ea typeface="ＭＳ Ｐゴシック" charset="0"/>
                <a:cs typeface="ＭＳ Ｐゴシック" charset="0"/>
              </a:defRPr>
            </a:lvl5pPr>
            <a:lvl6pPr marL="457200" algn="ctr" defTabSz="457200" rtl="0" eaLnBrk="1" fontAlgn="base" latinLnBrk="0" hangingPunct="1">
              <a:spcBef>
                <a:spcPct val="0"/>
              </a:spcBef>
              <a:spcAft>
                <a:spcPct val="0"/>
              </a:spcAft>
              <a:defRPr sz="4400" kern="1200">
                <a:solidFill>
                  <a:schemeClr val="tx1"/>
                </a:solidFill>
                <a:latin typeface="Calibri" pitchFamily="34" charset="0"/>
                <a:ea typeface="+mn-ea"/>
                <a:cs typeface="+mn-cs"/>
              </a:defRPr>
            </a:lvl6pPr>
            <a:lvl7pPr marL="914400" algn="ctr" defTabSz="457200" rtl="0" eaLnBrk="1" fontAlgn="base" latinLnBrk="0" hangingPunct="1">
              <a:spcBef>
                <a:spcPct val="0"/>
              </a:spcBef>
              <a:spcAft>
                <a:spcPct val="0"/>
              </a:spcAft>
              <a:defRPr sz="4400" kern="1200">
                <a:solidFill>
                  <a:schemeClr val="tx1"/>
                </a:solidFill>
                <a:latin typeface="Calibri" pitchFamily="34" charset="0"/>
                <a:ea typeface="+mn-ea"/>
                <a:cs typeface="+mn-cs"/>
              </a:defRPr>
            </a:lvl7pPr>
            <a:lvl8pPr marL="1371600" algn="ctr" defTabSz="457200" rtl="0" eaLnBrk="1" fontAlgn="base" latinLnBrk="0" hangingPunct="1">
              <a:spcBef>
                <a:spcPct val="0"/>
              </a:spcBef>
              <a:spcAft>
                <a:spcPct val="0"/>
              </a:spcAft>
              <a:defRPr sz="4400" kern="1200">
                <a:solidFill>
                  <a:schemeClr val="tx1"/>
                </a:solidFill>
                <a:latin typeface="Calibri" pitchFamily="34" charset="0"/>
                <a:ea typeface="+mn-ea"/>
                <a:cs typeface="+mn-cs"/>
              </a:defRPr>
            </a:lvl8pPr>
            <a:lvl9pPr marL="1828800" algn="ctr" defTabSz="457200" rtl="0" eaLnBrk="1" fontAlgn="base" latinLnBrk="0" hangingPunct="1">
              <a:spcBef>
                <a:spcPct val="0"/>
              </a:spcBef>
              <a:spcAft>
                <a:spcPct val="0"/>
              </a:spcAft>
              <a:defRPr sz="4400" kern="1200">
                <a:solidFill>
                  <a:schemeClr val="tx1"/>
                </a:solidFill>
                <a:latin typeface="Calibri" pitchFamily="34" charset="0"/>
                <a:ea typeface="+mn-ea"/>
                <a:cs typeface="+mn-cs"/>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CA" sz="4400" b="1" i="0" u="none" strike="noStrike" kern="1200" cap="none" spc="0" normalizeH="0" baseline="0" noProof="0" dirty="0" err="1">
                <a:ln>
                  <a:noFill/>
                </a:ln>
                <a:solidFill>
                  <a:srgbClr val="3264C8"/>
                </a:solidFill>
                <a:effectLst/>
                <a:uLnTx/>
                <a:uFillTx/>
                <a:latin typeface="Calibri"/>
                <a:ea typeface="ＭＳ Ｐゴシック" charset="0"/>
              </a:rPr>
              <a:t>eler</a:t>
            </a:r>
            <a:r>
              <a:rPr kumimoji="0" lang="en-CA" sz="4400" b="1" i="0" u="none" strike="noStrike" kern="1200" cap="none" spc="0" normalizeH="0" baseline="0" noProof="0" dirty="0" err="1">
                <a:ln>
                  <a:noFill/>
                </a:ln>
                <a:solidFill>
                  <a:srgbClr val="00B050"/>
                </a:solidFill>
                <a:effectLst/>
                <a:uLnTx/>
                <a:uFillTx/>
                <a:latin typeface="Calibri"/>
                <a:ea typeface="ＭＳ Ｐゴシック" charset="0"/>
              </a:rPr>
              <a:t>Green</a:t>
            </a:r>
            <a:r>
              <a:rPr kumimoji="0" lang="en-GB" sz="4400" b="1" i="0" u="none" strike="noStrike" kern="1200" cap="none" spc="0" normalizeH="0" baseline="0" noProof="0" dirty="0">
                <a:ln>
                  <a:noFill/>
                </a:ln>
                <a:solidFill>
                  <a:sysClr val="windowText" lastClr="000000"/>
                </a:solidFill>
                <a:effectLst/>
                <a:uLnTx/>
                <a:uFillTx/>
                <a:latin typeface="Calibri"/>
                <a:ea typeface="ＭＳ Ｐゴシック" charset="0"/>
              </a:rPr>
              <a:t> </a:t>
            </a:r>
            <a:r>
              <a:rPr kumimoji="0" lang="en-GB" sz="4400" b="1" i="0" u="none" strike="noStrike" kern="1200" cap="none" spc="0" normalizeH="0" baseline="0" noProof="0" dirty="0" err="1">
                <a:ln>
                  <a:noFill/>
                </a:ln>
                <a:solidFill>
                  <a:sysClr val="windowText" lastClr="000000"/>
                </a:solidFill>
                <a:effectLst/>
                <a:uLnTx/>
                <a:uFillTx/>
                <a:latin typeface="Calibri"/>
                <a:ea typeface="ＭＳ Ｐゴシック" charset="0"/>
              </a:rPr>
              <a:t>Electro</a:t>
            </a:r>
            <a:r>
              <a:rPr kumimoji="0" lang="en-GB" sz="4400" b="1" i="0" u="none" strike="noStrike" kern="1200" cap="none" spc="0" normalizeH="0" baseline="0" noProof="0" dirty="0" err="1">
                <a:ln>
                  <a:noFill/>
                </a:ln>
                <a:solidFill>
                  <a:sysClr val="windowText" lastClr="000000"/>
                </a:solidFill>
                <a:effectLst/>
                <a:highlight>
                  <a:srgbClr val="FFFF00"/>
                </a:highlight>
                <a:uLnTx/>
                <a:uFillTx/>
                <a:latin typeface="Calibri"/>
                <a:ea typeface="ＭＳ Ｐゴシック" charset="0"/>
              </a:rPr>
              <a:t>WINNING</a:t>
            </a:r>
            <a:endParaRPr kumimoji="0" lang="en-GB" sz="4400" b="1" i="0" u="none" strike="noStrike" kern="1200" cap="none" spc="0" normalizeH="0" baseline="0" noProof="0" dirty="0">
              <a:ln>
                <a:noFill/>
              </a:ln>
              <a:solidFill>
                <a:sysClr val="windowText" lastClr="000000"/>
              </a:solidFill>
              <a:effectLst/>
              <a:highlight>
                <a:srgbClr val="FFFF00"/>
              </a:highlight>
              <a:uLnTx/>
              <a:uFillTx/>
              <a:latin typeface="Calibri"/>
              <a:ea typeface="ＭＳ Ｐゴシック" charset="0"/>
            </a:endParaRPr>
          </a:p>
        </p:txBody>
      </p:sp>
    </p:spTree>
    <p:extLst>
      <p:ext uri="{BB962C8B-B14F-4D97-AF65-F5344CB8AC3E}">
        <p14:creationId xmlns:p14="http://schemas.microsoft.com/office/powerpoint/2010/main" val="203471078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circle(out)">
                                      <p:cBhvr>
                                        <p:cTn id="10" dur="250"/>
                                        <p:tgtEl>
                                          <p:spTgt spid="1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8"/>
                                        </p:tgtEl>
                                        <p:attrNameLst>
                                          <p:attrName>style.visibility</p:attrName>
                                        </p:attrNameLst>
                                      </p:cBhvr>
                                      <p:to>
                                        <p:strVal val="visible"/>
                                      </p:to>
                                    </p:set>
                                    <p:animEffect transition="in" filter="fade">
                                      <p:cBhvr>
                                        <p:cTn id="13" dur="250"/>
                                        <p:tgtEl>
                                          <p:spTgt spid="20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wipe(up)">
                                      <p:cBhvr>
                                        <p:cTn id="16" dur="250"/>
                                        <p:tgtEl>
                                          <p:spTgt spid="8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50"/>
                                        <p:tgtEl>
                                          <p:spTgt spid="7"/>
                                        </p:tgtEl>
                                      </p:cBhvr>
                                    </p:animEffect>
                                  </p:childTnLst>
                                </p:cTn>
                              </p:par>
                              <p:par>
                                <p:cTn id="20" presetID="21" presetClass="entr" presetSubtype="1" fill="hold"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heel(1)">
                                      <p:cBhvr>
                                        <p:cTn id="22" dur="250"/>
                                        <p:tgtEl>
                                          <p:spTgt spid="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250"/>
                                        <p:tgtEl>
                                          <p:spTgt spid="52"/>
                                        </p:tgtEl>
                                      </p:cBhvr>
                                    </p:animEffect>
                                  </p:childTnLst>
                                </p:cTn>
                              </p:par>
                              <p:par>
                                <p:cTn id="28" presetID="19" presetClass="entr" presetSubtype="10" fill="hold" nodeType="withEffect">
                                  <p:stCondLst>
                                    <p:cond delay="0"/>
                                  </p:stCondLst>
                                  <p:childTnLst>
                                    <p:set>
                                      <p:cBhvr>
                                        <p:cTn id="29" dur="1" fill="hold">
                                          <p:stCondLst>
                                            <p:cond delay="0"/>
                                          </p:stCondLst>
                                        </p:cTn>
                                        <p:tgtEl>
                                          <p:spTgt spid="102"/>
                                        </p:tgtEl>
                                        <p:attrNameLst>
                                          <p:attrName>style.visibility</p:attrName>
                                        </p:attrNameLst>
                                      </p:cBhvr>
                                      <p:to>
                                        <p:strVal val="visible"/>
                                      </p:to>
                                    </p:set>
                                    <p:anim calcmode="lin" valueType="num">
                                      <p:cBhvr>
                                        <p:cTn id="30" dur="250" fill="hold"/>
                                        <p:tgtEl>
                                          <p:spTgt spid="102"/>
                                        </p:tgtEl>
                                        <p:attrNameLst>
                                          <p:attrName>ppt_w</p:attrName>
                                        </p:attrNameLst>
                                      </p:cBhvr>
                                      <p:tavLst>
                                        <p:tav tm="0" fmla="#ppt_w*sin(2.5*pi*$)">
                                          <p:val>
                                            <p:fltVal val="0"/>
                                          </p:val>
                                        </p:tav>
                                        <p:tav tm="100000">
                                          <p:val>
                                            <p:fltVal val="1"/>
                                          </p:val>
                                        </p:tav>
                                      </p:tavLst>
                                    </p:anim>
                                    <p:anim calcmode="lin" valueType="num">
                                      <p:cBhvr>
                                        <p:cTn id="31" dur="250" fill="hold"/>
                                        <p:tgtEl>
                                          <p:spTgt spid="10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01"/>
                                        </p:tgtEl>
                                        <p:attrNameLst>
                                          <p:attrName>style.visibility</p:attrName>
                                        </p:attrNameLst>
                                      </p:cBhvr>
                                      <p:to>
                                        <p:strVal val="visible"/>
                                      </p:to>
                                    </p:set>
                                    <p:anim calcmode="lin" valueType="num">
                                      <p:cBhvr>
                                        <p:cTn id="34" dur="250" fill="hold"/>
                                        <p:tgtEl>
                                          <p:spTgt spid="101"/>
                                        </p:tgtEl>
                                        <p:attrNameLst>
                                          <p:attrName>ppt_w</p:attrName>
                                        </p:attrNameLst>
                                      </p:cBhvr>
                                      <p:tavLst>
                                        <p:tav tm="0" fmla="#ppt_w*sin(2.5*pi*$)">
                                          <p:val>
                                            <p:fltVal val="0"/>
                                          </p:val>
                                        </p:tav>
                                        <p:tav tm="100000">
                                          <p:val>
                                            <p:fltVal val="1"/>
                                          </p:val>
                                        </p:tav>
                                      </p:tavLst>
                                    </p:anim>
                                    <p:anim calcmode="lin" valueType="num">
                                      <p:cBhvr>
                                        <p:cTn id="35" dur="250" fill="hold"/>
                                        <p:tgtEl>
                                          <p:spTgt spid="101"/>
                                        </p:tgtEl>
                                        <p:attrNameLst>
                                          <p:attrName>ppt_h</p:attrName>
                                        </p:attrNameLst>
                                      </p:cBhvr>
                                      <p:tavLst>
                                        <p:tav tm="0">
                                          <p:val>
                                            <p:strVal val="#ppt_h"/>
                                          </p:val>
                                        </p:tav>
                                        <p:tav tm="100000">
                                          <p:val>
                                            <p:strVal val="#ppt_h"/>
                                          </p:val>
                                        </p:tav>
                                      </p:tavLst>
                                    </p:anim>
                                  </p:childTnLst>
                                </p:cTn>
                              </p:par>
                              <p:par>
                                <p:cTn id="36" presetID="22" presetClass="entr" presetSubtype="1" fill="hold" nodeType="withEffect">
                                  <p:stCondLst>
                                    <p:cond delay="0"/>
                                  </p:stCondLst>
                                  <p:childTnLst>
                                    <p:set>
                                      <p:cBhvr>
                                        <p:cTn id="37" dur="1" fill="hold">
                                          <p:stCondLst>
                                            <p:cond delay="0"/>
                                          </p:stCondLst>
                                        </p:cTn>
                                        <p:tgtEl>
                                          <p:spTgt spid="105"/>
                                        </p:tgtEl>
                                        <p:attrNameLst>
                                          <p:attrName>style.visibility</p:attrName>
                                        </p:attrNameLst>
                                      </p:cBhvr>
                                      <p:to>
                                        <p:strVal val="visible"/>
                                      </p:to>
                                    </p:set>
                                    <p:animEffect transition="in" filter="wipe(up)">
                                      <p:cBhvr>
                                        <p:cTn id="38" dur="250"/>
                                        <p:tgtEl>
                                          <p:spTgt spid="105"/>
                                        </p:tgtEl>
                                      </p:cBhvr>
                                    </p:animEffect>
                                  </p:childTnLst>
                                </p:cTn>
                              </p:par>
                              <p:par>
                                <p:cTn id="39" presetID="22" presetClass="entr" presetSubtype="8"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30" grpId="0" animBg="1"/>
      <p:bldP spid="208" grpId="0"/>
      <p:bldP spid="86" grpId="0" animBg="1"/>
      <p:bldP spid="101" grpId="0"/>
      <p:bldP spid="1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a:extLst>
              <a:ext uri="{FF2B5EF4-FFF2-40B4-BE49-F238E27FC236}">
                <a16:creationId xmlns:a16="http://schemas.microsoft.com/office/drawing/2014/main" id="{578D302C-E49F-E5A1-278B-2A6D127EF62F}"/>
              </a:ext>
            </a:extLst>
          </p:cNvPr>
          <p:cNvGrpSpPr/>
          <p:nvPr/>
        </p:nvGrpSpPr>
        <p:grpSpPr>
          <a:xfrm>
            <a:off x="1349572" y="4421307"/>
            <a:ext cx="3318030" cy="1154828"/>
            <a:chOff x="-3358128" y="4103174"/>
            <a:chExt cx="3318030" cy="1154828"/>
          </a:xfrm>
        </p:grpSpPr>
        <p:grpSp>
          <p:nvGrpSpPr>
            <p:cNvPr id="90" name="Group 89">
              <a:extLst>
                <a:ext uri="{FF2B5EF4-FFF2-40B4-BE49-F238E27FC236}">
                  <a16:creationId xmlns:a16="http://schemas.microsoft.com/office/drawing/2014/main" id="{D72A8B9B-214F-1CFC-B9DF-B0290CDB72F1}"/>
                </a:ext>
              </a:extLst>
            </p:cNvPr>
            <p:cNvGrpSpPr/>
            <p:nvPr/>
          </p:nvGrpSpPr>
          <p:grpSpPr>
            <a:xfrm flipH="1">
              <a:off x="-1523862" y="4103174"/>
              <a:ext cx="1272686" cy="797902"/>
              <a:chOff x="-9418" y="3123869"/>
              <a:chExt cx="1696915" cy="1063869"/>
            </a:xfrm>
          </p:grpSpPr>
          <p:pic>
            <p:nvPicPr>
              <p:cNvPr id="95" name="Picture 94">
                <a:extLst>
                  <a:ext uri="{FF2B5EF4-FFF2-40B4-BE49-F238E27FC236}">
                    <a16:creationId xmlns:a16="http://schemas.microsoft.com/office/drawing/2014/main" id="{ED4B5061-D8E4-BF74-90D8-77F36BDBF8AF}"/>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0954" t="5372" r="9887" b="10376"/>
              <a:stretch/>
            </p:blipFill>
            <p:spPr>
              <a:xfrm>
                <a:off x="-9418" y="3123869"/>
                <a:ext cx="1696915" cy="1063869"/>
              </a:xfrm>
              <a:prstGeom prst="rect">
                <a:avLst/>
              </a:prstGeom>
            </p:spPr>
          </p:pic>
          <p:grpSp>
            <p:nvGrpSpPr>
              <p:cNvPr id="96" name="Group 95">
                <a:extLst>
                  <a:ext uri="{FF2B5EF4-FFF2-40B4-BE49-F238E27FC236}">
                    <a16:creationId xmlns:a16="http://schemas.microsoft.com/office/drawing/2014/main" id="{FECFEB38-C0DD-552B-838B-1D2E66287DDA}"/>
                  </a:ext>
                </a:extLst>
              </p:cNvPr>
              <p:cNvGrpSpPr/>
              <p:nvPr/>
            </p:nvGrpSpPr>
            <p:grpSpPr>
              <a:xfrm>
                <a:off x="522718" y="3308249"/>
                <a:ext cx="494935" cy="437240"/>
                <a:chOff x="865467" y="3828465"/>
                <a:chExt cx="567268" cy="501141"/>
              </a:xfrm>
            </p:grpSpPr>
            <p:sp>
              <p:nvSpPr>
                <p:cNvPr id="97" name="Rectangle 96">
                  <a:extLst>
                    <a:ext uri="{FF2B5EF4-FFF2-40B4-BE49-F238E27FC236}">
                      <a16:creationId xmlns:a16="http://schemas.microsoft.com/office/drawing/2014/main" id="{1C0C91D6-3AC4-0A52-BE0F-00EA138CF961}"/>
                    </a:ext>
                  </a:extLst>
                </p:cNvPr>
                <p:cNvSpPr/>
                <p:nvPr/>
              </p:nvSpPr>
              <p:spPr>
                <a:xfrm>
                  <a:off x="865467" y="3829206"/>
                  <a:ext cx="561600" cy="5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8" name="Picture 2" descr="https://elergreen.com/wp-content/uploads/2018/11/elerGreen-Logo.png">
                  <a:extLst>
                    <a:ext uri="{FF2B5EF4-FFF2-40B4-BE49-F238E27FC236}">
                      <a16:creationId xmlns:a16="http://schemas.microsoft.com/office/drawing/2014/main" id="{33681D57-1B63-696E-06B3-AFE7A9489BF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1669" y="3828465"/>
                  <a:ext cx="561066" cy="49941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91" name="Rectangle 90">
              <a:extLst>
                <a:ext uri="{FF2B5EF4-FFF2-40B4-BE49-F238E27FC236}">
                  <a16:creationId xmlns:a16="http://schemas.microsoft.com/office/drawing/2014/main" id="{E8E26BAB-D9FD-34A5-556B-7E4A2CF309D1}"/>
                </a:ext>
              </a:extLst>
            </p:cNvPr>
            <p:cNvSpPr/>
            <p:nvPr/>
          </p:nvSpPr>
          <p:spPr>
            <a:xfrm>
              <a:off x="-3184003" y="4957920"/>
              <a:ext cx="1704275"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Affordable</a:t>
              </a:r>
            </a:p>
          </p:txBody>
        </p:sp>
        <p:pic>
          <p:nvPicPr>
            <p:cNvPr id="92" name="Picture 91">
              <a:extLst>
                <a:ext uri="{FF2B5EF4-FFF2-40B4-BE49-F238E27FC236}">
                  <a16:creationId xmlns:a16="http://schemas.microsoft.com/office/drawing/2014/main" id="{450FB322-6348-CF9F-5048-E4906294E284}"/>
                </a:ext>
              </a:extLst>
            </p:cNvPr>
            <p:cNvPicPr>
              <a:picLocks noChangeAspect="1"/>
            </p:cNvPicPr>
            <p:nvPr/>
          </p:nvPicPr>
          <p:blipFill rotWithShape="1">
            <a:blip r:embed="rId5"/>
            <a:srcRect b="8614"/>
            <a:stretch/>
          </p:blipFill>
          <p:spPr>
            <a:xfrm>
              <a:off x="-2757881" y="4118936"/>
              <a:ext cx="809415" cy="797902"/>
            </a:xfrm>
            <a:prstGeom prst="rect">
              <a:avLst/>
            </a:prstGeom>
          </p:spPr>
        </p:pic>
        <p:sp>
          <p:nvSpPr>
            <p:cNvPr id="93" name="Rectangle 92">
              <a:extLst>
                <a:ext uri="{FF2B5EF4-FFF2-40B4-BE49-F238E27FC236}">
                  <a16:creationId xmlns:a16="http://schemas.microsoft.com/office/drawing/2014/main" id="{9590B8D8-5620-DA8D-25E8-6CD8C4854710}"/>
                </a:ext>
              </a:extLst>
            </p:cNvPr>
            <p:cNvSpPr/>
            <p:nvPr/>
          </p:nvSpPr>
          <p:spPr>
            <a:xfrm>
              <a:off x="-1744373" y="4957171"/>
              <a:ext cx="1704275"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Clean Solutions</a:t>
              </a:r>
            </a:p>
          </p:txBody>
        </p:sp>
        <p:sp>
          <p:nvSpPr>
            <p:cNvPr id="94" name="Down Arrow 34">
              <a:extLst>
                <a:ext uri="{FF2B5EF4-FFF2-40B4-BE49-F238E27FC236}">
                  <a16:creationId xmlns:a16="http://schemas.microsoft.com/office/drawing/2014/main" id="{5AB81089-B963-35EC-BBFC-E0F21632D23F}"/>
                </a:ext>
              </a:extLst>
            </p:cNvPr>
            <p:cNvSpPr/>
            <p:nvPr/>
          </p:nvSpPr>
          <p:spPr>
            <a:xfrm rot="5400000" flipH="1" flipV="1">
              <a:off x="-3346228" y="4330570"/>
              <a:ext cx="319310" cy="34311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A0FCD16F-EEA2-641F-02AB-5D540D4D1421}"/>
              </a:ext>
            </a:extLst>
          </p:cNvPr>
          <p:cNvGrpSpPr/>
          <p:nvPr/>
        </p:nvGrpSpPr>
        <p:grpSpPr>
          <a:xfrm>
            <a:off x="-790070" y="1932515"/>
            <a:ext cx="9379464" cy="3680180"/>
            <a:chOff x="-790070" y="1932515"/>
            <a:chExt cx="9379464" cy="3680180"/>
          </a:xfrm>
        </p:grpSpPr>
        <p:cxnSp>
          <p:nvCxnSpPr>
            <p:cNvPr id="88" name="Straight Connector 87">
              <a:extLst>
                <a:ext uri="{FF2B5EF4-FFF2-40B4-BE49-F238E27FC236}">
                  <a16:creationId xmlns:a16="http://schemas.microsoft.com/office/drawing/2014/main" id="{2EDB8B16-1D94-F1D5-8DED-3B288785172E}"/>
                </a:ext>
              </a:extLst>
            </p:cNvPr>
            <p:cNvCxnSpPr>
              <a:cxnSpLocks/>
            </p:cNvCxnSpPr>
            <p:nvPr/>
          </p:nvCxnSpPr>
          <p:spPr>
            <a:xfrm flipV="1">
              <a:off x="674796" y="4117254"/>
              <a:ext cx="7914598"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76BDF143-AF3A-01F7-938B-ADD2742F5FCA}"/>
                </a:ext>
              </a:extLst>
            </p:cNvPr>
            <p:cNvGrpSpPr/>
            <p:nvPr/>
          </p:nvGrpSpPr>
          <p:grpSpPr>
            <a:xfrm>
              <a:off x="-790070" y="4324408"/>
              <a:ext cx="3036115" cy="1288287"/>
              <a:chOff x="2596541" y="3737603"/>
              <a:chExt cx="3036115" cy="1288287"/>
            </a:xfrm>
          </p:grpSpPr>
          <p:pic>
            <p:nvPicPr>
              <p:cNvPr id="6" name="Picture 5">
                <a:extLst>
                  <a:ext uri="{FF2B5EF4-FFF2-40B4-BE49-F238E27FC236}">
                    <a16:creationId xmlns:a16="http://schemas.microsoft.com/office/drawing/2014/main" id="{5848F42B-7C4B-1C1E-F9A2-86F9867A5848}"/>
                  </a:ext>
                </a:extLst>
              </p:cNvPr>
              <p:cNvPicPr>
                <a:picLocks noChangeAspect="1"/>
              </p:cNvPicPr>
              <p:nvPr/>
            </p:nvPicPr>
            <p:blipFill>
              <a:blip r:embed="rId6"/>
              <a:srcRect/>
              <a:stretch/>
            </p:blipFill>
            <p:spPr>
              <a:xfrm>
                <a:off x="3651882" y="3737603"/>
                <a:ext cx="942175" cy="923330"/>
              </a:xfrm>
              <a:prstGeom prst="rect">
                <a:avLst/>
              </a:prstGeom>
            </p:spPr>
          </p:pic>
          <p:sp>
            <p:nvSpPr>
              <p:cNvPr id="7" name="TextBox 6">
                <a:extLst>
                  <a:ext uri="{FF2B5EF4-FFF2-40B4-BE49-F238E27FC236}">
                    <a16:creationId xmlns:a16="http://schemas.microsoft.com/office/drawing/2014/main" id="{31FACDF7-3F43-5D10-1CD8-421696F1DE93}"/>
                  </a:ext>
                </a:extLst>
              </p:cNvPr>
              <p:cNvSpPr txBox="1"/>
              <p:nvPr/>
            </p:nvSpPr>
            <p:spPr>
              <a:xfrm>
                <a:off x="2596541" y="4656558"/>
                <a:ext cx="303611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err="1">
                    <a:ln>
                      <a:noFill/>
                    </a:ln>
                    <a:solidFill>
                      <a:srgbClr val="0070C0"/>
                    </a:solidFill>
                    <a:effectLst/>
                    <a:uLnTx/>
                    <a:uFillTx/>
                    <a:latin typeface="Calibri"/>
                    <a:ea typeface="+mn-ea"/>
                    <a:cs typeface="+mn-cs"/>
                  </a:rPr>
                  <a:t>eler</a:t>
                </a:r>
                <a:r>
                  <a:rPr kumimoji="0" lang="en-CA" sz="1800" b="1" i="0" u="none" strike="noStrike" kern="1200" cap="none" spc="0" normalizeH="0" baseline="0" noProof="0" dirty="0" err="1">
                    <a:ln>
                      <a:noFill/>
                    </a:ln>
                    <a:solidFill>
                      <a:srgbClr val="00B050"/>
                    </a:solidFill>
                    <a:effectLst/>
                    <a:uLnTx/>
                    <a:uFillTx/>
                    <a:latin typeface="Calibri"/>
                    <a:ea typeface="+mn-ea"/>
                    <a:cs typeface="+mn-cs"/>
                  </a:rPr>
                  <a:t>Green</a:t>
                </a:r>
                <a:endParaRPr kumimoji="0" lang="en-CA" sz="1800" b="1" i="0" u="none" strike="noStrike" kern="1200" cap="none" spc="0" normalizeH="0" baseline="0" noProof="0" dirty="0">
                  <a:ln>
                    <a:noFill/>
                  </a:ln>
                  <a:solidFill>
                    <a:srgbClr val="00B050"/>
                  </a:solidFill>
                  <a:effectLst/>
                  <a:uLnTx/>
                  <a:uFillTx/>
                  <a:latin typeface="Calibri"/>
                  <a:ea typeface="+mn-ea"/>
                  <a:cs typeface="+mn-cs"/>
                </a:endParaRPr>
              </a:p>
            </p:txBody>
          </p:sp>
        </p:grpSp>
        <p:sp>
          <p:nvSpPr>
            <p:cNvPr id="20" name="Rectangle 19">
              <a:extLst>
                <a:ext uri="{FF2B5EF4-FFF2-40B4-BE49-F238E27FC236}">
                  <a16:creationId xmlns:a16="http://schemas.microsoft.com/office/drawing/2014/main" id="{9819FA80-49E0-213C-43DF-62D663B41A42}"/>
                </a:ext>
              </a:extLst>
            </p:cNvPr>
            <p:cNvSpPr/>
            <p:nvPr/>
          </p:nvSpPr>
          <p:spPr>
            <a:xfrm flipH="1">
              <a:off x="215399" y="1932515"/>
              <a:ext cx="1727591" cy="1961428"/>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6" name="Picture 15">
            <a:extLst>
              <a:ext uri="{FF2B5EF4-FFF2-40B4-BE49-F238E27FC236}">
                <a16:creationId xmlns:a16="http://schemas.microsoft.com/office/drawing/2014/main" id="{ED42890D-DB61-4709-AA6E-B32E44CB17B3}"/>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19155" y="2012901"/>
            <a:ext cx="1051012" cy="575082"/>
          </a:xfrm>
          <a:prstGeom prst="rect">
            <a:avLst/>
          </a:prstGeom>
        </p:spPr>
      </p:pic>
      <p:grpSp>
        <p:nvGrpSpPr>
          <p:cNvPr id="9" name="Group 8">
            <a:extLst>
              <a:ext uri="{FF2B5EF4-FFF2-40B4-BE49-F238E27FC236}">
                <a16:creationId xmlns:a16="http://schemas.microsoft.com/office/drawing/2014/main" id="{8680EF36-E4F1-4E57-A259-54E5494E109B}"/>
              </a:ext>
            </a:extLst>
          </p:cNvPr>
          <p:cNvGrpSpPr/>
          <p:nvPr/>
        </p:nvGrpSpPr>
        <p:grpSpPr>
          <a:xfrm>
            <a:off x="2368537" y="2489319"/>
            <a:ext cx="1008011" cy="1318143"/>
            <a:chOff x="10099171" y="1300796"/>
            <a:chExt cx="1030860" cy="1348029"/>
          </a:xfrm>
        </p:grpSpPr>
        <p:sp>
          <p:nvSpPr>
            <p:cNvPr id="10" name="Rectangle 9">
              <a:extLst>
                <a:ext uri="{FF2B5EF4-FFF2-40B4-BE49-F238E27FC236}">
                  <a16:creationId xmlns:a16="http://schemas.microsoft.com/office/drawing/2014/main" id="{23501E82-C786-4532-BBEB-A6357F966BFC}"/>
                </a:ext>
              </a:extLst>
            </p:cNvPr>
            <p:cNvSpPr/>
            <p:nvPr/>
          </p:nvSpPr>
          <p:spPr>
            <a:xfrm>
              <a:off x="10099171" y="2060704"/>
              <a:ext cx="1030860" cy="58812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 name="Isosceles Triangle 10">
              <a:extLst>
                <a:ext uri="{FF2B5EF4-FFF2-40B4-BE49-F238E27FC236}">
                  <a16:creationId xmlns:a16="http://schemas.microsoft.com/office/drawing/2014/main" id="{338D2C4D-DB7A-4AC9-8E3F-7792D4BF9C73}"/>
                </a:ext>
              </a:extLst>
            </p:cNvPr>
            <p:cNvSpPr/>
            <p:nvPr/>
          </p:nvSpPr>
          <p:spPr>
            <a:xfrm>
              <a:off x="10099172" y="1766616"/>
              <a:ext cx="294762" cy="294762"/>
            </a:xfrm>
            <a:prstGeom prst="triangle">
              <a:avLst>
                <a:gd name="adj" fmla="val 98841"/>
              </a:avLst>
            </a:prstGeom>
            <a:solidFill>
              <a:srgbClr val="0070C0"/>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B84B71F-89B2-4E34-A924-536CA472B0EA}"/>
                </a:ext>
              </a:extLst>
            </p:cNvPr>
            <p:cNvSpPr/>
            <p:nvPr/>
          </p:nvSpPr>
          <p:spPr>
            <a:xfrm>
              <a:off x="10393934" y="1761924"/>
              <a:ext cx="294762" cy="294762"/>
            </a:xfrm>
            <a:prstGeom prst="triangle">
              <a:avLst>
                <a:gd name="adj" fmla="val 98841"/>
              </a:avLst>
            </a:prstGeom>
            <a:solidFill>
              <a:srgbClr val="0070C0"/>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Trapezoid 12">
              <a:extLst>
                <a:ext uri="{FF2B5EF4-FFF2-40B4-BE49-F238E27FC236}">
                  <a16:creationId xmlns:a16="http://schemas.microsoft.com/office/drawing/2014/main" id="{FF148BF4-2B18-46E0-8F6E-C21C83439C30}"/>
                </a:ext>
              </a:extLst>
            </p:cNvPr>
            <p:cNvSpPr/>
            <p:nvPr/>
          </p:nvSpPr>
          <p:spPr>
            <a:xfrm>
              <a:off x="10814633" y="1300796"/>
              <a:ext cx="220002" cy="761303"/>
            </a:xfrm>
            <a:prstGeom prst="trapezoid">
              <a:avLst/>
            </a:prstGeom>
            <a:solidFill>
              <a:srgbClr val="C00000"/>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FD29904-3CC4-46ED-8E84-AB232E92E756}"/>
                </a:ext>
              </a:extLst>
            </p:cNvPr>
            <p:cNvSpPr/>
            <p:nvPr/>
          </p:nvSpPr>
          <p:spPr>
            <a:xfrm>
              <a:off x="10173681" y="2461245"/>
              <a:ext cx="118457" cy="180895"/>
            </a:xfrm>
            <a:prstGeom prst="rect">
              <a:avLst/>
            </a:prstGeom>
            <a:solidFill>
              <a:srgbClr val="ED7D31">
                <a:lumMod val="50000"/>
              </a:srgbClr>
            </a:solidFill>
            <a:ln w="12700" cap="flat" cmpd="sng" algn="ctr">
              <a:solidFill>
                <a:srgbClr val="5B9BD5">
                  <a:shade val="50000"/>
                </a:srgbClr>
              </a:solidFill>
              <a:prstDash val="solid"/>
              <a:miter lim="800000"/>
            </a:ln>
            <a:effectLst/>
          </p:spPr>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CA" sz="1013"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pic>
        <p:nvPicPr>
          <p:cNvPr id="27" name="Picture 26">
            <a:extLst>
              <a:ext uri="{FF2B5EF4-FFF2-40B4-BE49-F238E27FC236}">
                <a16:creationId xmlns:a16="http://schemas.microsoft.com/office/drawing/2014/main" id="{403AD5F6-5BFD-4A74-A1FE-6A1C9654734A}"/>
              </a:ext>
            </a:extLst>
          </p:cNvPr>
          <p:cNvPicPr>
            <a:picLocks noChangeAspect="1"/>
          </p:cNvPicPr>
          <p:nvPr/>
        </p:nvPicPr>
        <p:blipFill rotWithShape="1">
          <a:blip r:embed="rId8"/>
          <a:srcRect l="26307" t="15728" r="25832" b="12275"/>
          <a:stretch/>
        </p:blipFill>
        <p:spPr>
          <a:xfrm>
            <a:off x="3388279" y="2586719"/>
            <a:ext cx="860236" cy="1294049"/>
          </a:xfrm>
          <a:prstGeom prst="rect">
            <a:avLst/>
          </a:prstGeom>
        </p:spPr>
      </p:pic>
      <p:pic>
        <p:nvPicPr>
          <p:cNvPr id="28" name="Picture 27">
            <a:extLst>
              <a:ext uri="{FF2B5EF4-FFF2-40B4-BE49-F238E27FC236}">
                <a16:creationId xmlns:a16="http://schemas.microsoft.com/office/drawing/2014/main" id="{C5B6DE6D-234D-4B98-9711-2BE595AFE386}"/>
              </a:ext>
            </a:extLst>
          </p:cNvPr>
          <p:cNvPicPr>
            <a:picLocks noChangeAspect="1"/>
          </p:cNvPicPr>
          <p:nvPr/>
        </p:nvPicPr>
        <p:blipFill>
          <a:blip r:embed="rId9"/>
          <a:stretch>
            <a:fillRect/>
          </a:stretch>
        </p:blipFill>
        <p:spPr>
          <a:xfrm>
            <a:off x="2630086" y="3286124"/>
            <a:ext cx="685334" cy="470376"/>
          </a:xfrm>
          <a:prstGeom prst="rect">
            <a:avLst/>
          </a:prstGeom>
        </p:spPr>
      </p:pic>
      <p:sp>
        <p:nvSpPr>
          <p:cNvPr id="17" name="Title 1">
            <a:extLst>
              <a:ext uri="{FF2B5EF4-FFF2-40B4-BE49-F238E27FC236}">
                <a16:creationId xmlns:a16="http://schemas.microsoft.com/office/drawing/2014/main" id="{946433DC-891E-4A8A-96BC-8EF97CE33134}"/>
              </a:ext>
            </a:extLst>
          </p:cNvPr>
          <p:cNvSpPr txBox="1">
            <a:spLocks/>
          </p:cNvSpPr>
          <p:nvPr/>
        </p:nvSpPr>
        <p:spPr bwMode="auto">
          <a:xfrm>
            <a:off x="457200" y="215900"/>
            <a:ext cx="8229600" cy="8286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a:ln>
                  <a:noFill/>
                </a:ln>
                <a:solidFill>
                  <a:sysClr val="windowText" lastClr="000000"/>
                </a:solidFill>
                <a:effectLst/>
                <a:uLnTx/>
                <a:uFillTx/>
                <a:latin typeface="Calibri"/>
                <a:ea typeface="ＭＳ Ｐゴシック" charset="0"/>
              </a:rPr>
              <a:t>Value and Impacts</a:t>
            </a:r>
          </a:p>
        </p:txBody>
      </p:sp>
      <p:sp>
        <p:nvSpPr>
          <p:cNvPr id="3" name="Rectangle 2">
            <a:extLst>
              <a:ext uri="{FF2B5EF4-FFF2-40B4-BE49-F238E27FC236}">
                <a16:creationId xmlns:a16="http://schemas.microsoft.com/office/drawing/2014/main" id="{161AD40C-6F75-C7BD-42B9-AF28A6ED4A82}"/>
              </a:ext>
            </a:extLst>
          </p:cNvPr>
          <p:cNvSpPr/>
          <p:nvPr/>
        </p:nvSpPr>
        <p:spPr>
          <a:xfrm>
            <a:off x="870384" y="2595650"/>
            <a:ext cx="1211632"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Polymers</a:t>
            </a:r>
          </a:p>
        </p:txBody>
      </p:sp>
      <p:pic>
        <p:nvPicPr>
          <p:cNvPr id="4" name="Picture 4" descr="Image result for polymer clipart">
            <a:extLst>
              <a:ext uri="{FF2B5EF4-FFF2-40B4-BE49-F238E27FC236}">
                <a16:creationId xmlns:a16="http://schemas.microsoft.com/office/drawing/2014/main" id="{2937ADD3-ECD2-D7E4-80AF-E3C0405D851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319" t="-2538" r="54682" b="43512"/>
          <a:stretch/>
        </p:blipFill>
        <p:spPr bwMode="auto">
          <a:xfrm>
            <a:off x="1224131" y="2061658"/>
            <a:ext cx="706784" cy="5996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3,307 Metals Vector Images - Free &amp; Royalty-free Metals Vectors |  Depositphotos®">
            <a:extLst>
              <a:ext uri="{FF2B5EF4-FFF2-40B4-BE49-F238E27FC236}">
                <a16:creationId xmlns:a16="http://schemas.microsoft.com/office/drawing/2014/main" id="{9C184708-9B23-4D5F-6BF6-9033E81551D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796" y="2017180"/>
            <a:ext cx="642001" cy="64199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E5012C05-6F25-2A1C-FC68-44E73DBC65B8}"/>
              </a:ext>
            </a:extLst>
          </p:cNvPr>
          <p:cNvSpPr/>
          <p:nvPr/>
        </p:nvSpPr>
        <p:spPr>
          <a:xfrm>
            <a:off x="54688" y="2586719"/>
            <a:ext cx="1211633" cy="24044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Metals</a:t>
            </a:r>
          </a:p>
        </p:txBody>
      </p:sp>
      <p:pic>
        <p:nvPicPr>
          <p:cNvPr id="19" name="Picture 18">
            <a:extLst>
              <a:ext uri="{FF2B5EF4-FFF2-40B4-BE49-F238E27FC236}">
                <a16:creationId xmlns:a16="http://schemas.microsoft.com/office/drawing/2014/main" id="{4C644842-080A-F735-71AC-7448A3786957}"/>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5019" y="2992412"/>
            <a:ext cx="642001" cy="723959"/>
          </a:xfrm>
          <a:prstGeom prst="rect">
            <a:avLst/>
          </a:prstGeom>
        </p:spPr>
      </p:pic>
      <p:sp>
        <p:nvSpPr>
          <p:cNvPr id="22" name="Rectangle 21">
            <a:extLst>
              <a:ext uri="{FF2B5EF4-FFF2-40B4-BE49-F238E27FC236}">
                <a16:creationId xmlns:a16="http://schemas.microsoft.com/office/drawing/2014/main" id="{635CAD1A-6E1B-E4BB-6ED5-A0B0805AF480}"/>
              </a:ext>
            </a:extLst>
          </p:cNvPr>
          <p:cNvSpPr/>
          <p:nvPr/>
        </p:nvSpPr>
        <p:spPr>
          <a:xfrm>
            <a:off x="414992" y="3628040"/>
            <a:ext cx="1211633"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Chemicals</a:t>
            </a:r>
          </a:p>
        </p:txBody>
      </p:sp>
      <p:sp>
        <p:nvSpPr>
          <p:cNvPr id="23" name="Rectangle 22">
            <a:extLst>
              <a:ext uri="{FF2B5EF4-FFF2-40B4-BE49-F238E27FC236}">
                <a16:creationId xmlns:a16="http://schemas.microsoft.com/office/drawing/2014/main" id="{0655C990-0868-2050-F3B6-95DC3D6C1E65}"/>
              </a:ext>
            </a:extLst>
          </p:cNvPr>
          <p:cNvSpPr/>
          <p:nvPr/>
        </p:nvSpPr>
        <p:spPr>
          <a:xfrm>
            <a:off x="2630086" y="3813266"/>
            <a:ext cx="1211633"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Toxic Waste</a:t>
            </a:r>
          </a:p>
        </p:txBody>
      </p:sp>
      <p:pic>
        <p:nvPicPr>
          <p:cNvPr id="34" name="Picture 33" descr="A river running through a forest&#10;&#10;Description automatically generated with medium confidence">
            <a:extLst>
              <a:ext uri="{FF2B5EF4-FFF2-40B4-BE49-F238E27FC236}">
                <a16:creationId xmlns:a16="http://schemas.microsoft.com/office/drawing/2014/main" id="{3D775F0A-44EE-C708-65FE-C6B231C99079}"/>
              </a:ext>
            </a:extLst>
          </p:cNvPr>
          <p:cNvPicPr>
            <a:picLocks noChangeAspect="1"/>
          </p:cNvPicPr>
          <p:nvPr/>
        </p:nvPicPr>
        <p:blipFill>
          <a:blip r:embed="rId13"/>
          <a:stretch>
            <a:fillRect/>
          </a:stretch>
        </p:blipFill>
        <p:spPr>
          <a:xfrm>
            <a:off x="3917180" y="1058389"/>
            <a:ext cx="1255663" cy="835801"/>
          </a:xfrm>
          <a:prstGeom prst="rect">
            <a:avLst/>
          </a:prstGeom>
        </p:spPr>
      </p:pic>
      <p:sp>
        <p:nvSpPr>
          <p:cNvPr id="36" name="Rectangle 35">
            <a:extLst>
              <a:ext uri="{FF2B5EF4-FFF2-40B4-BE49-F238E27FC236}">
                <a16:creationId xmlns:a16="http://schemas.microsoft.com/office/drawing/2014/main" id="{B155AE91-5B51-DABB-232A-3A651359BF0F}"/>
              </a:ext>
            </a:extLst>
          </p:cNvPr>
          <p:cNvSpPr/>
          <p:nvPr/>
        </p:nvSpPr>
        <p:spPr>
          <a:xfrm>
            <a:off x="3844584" y="1922588"/>
            <a:ext cx="1328259"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400" b="0" i="1" u="none" strike="noStrike" kern="0" cap="none" spc="0" normalizeH="0" baseline="0" noProof="0" dirty="0">
                <a:ln>
                  <a:noFill/>
                </a:ln>
                <a:solidFill>
                  <a:prstClr val="black"/>
                </a:solidFill>
                <a:effectLst/>
                <a:uLnTx/>
                <a:uFillTx/>
                <a:latin typeface="Calibri" panose="020F0502020204030204"/>
                <a:ea typeface="+mn-ea"/>
                <a:cs typeface="+mn-cs"/>
              </a:rPr>
              <a:t>Mount </a:t>
            </a:r>
            <a:r>
              <a:rPr kumimoji="0" lang="en-CA" sz="1400" b="0" i="1" u="none" strike="noStrike" kern="0" cap="none" spc="0" normalizeH="0" baseline="0" noProof="0" dirty="0" err="1">
                <a:ln>
                  <a:noFill/>
                </a:ln>
                <a:solidFill>
                  <a:prstClr val="black"/>
                </a:solidFill>
                <a:effectLst/>
                <a:uLnTx/>
                <a:uFillTx/>
                <a:latin typeface="Calibri" panose="020F0502020204030204"/>
                <a:ea typeface="+mn-ea"/>
                <a:cs typeface="+mn-cs"/>
              </a:rPr>
              <a:t>Polley</a:t>
            </a:r>
            <a:r>
              <a:rPr kumimoji="0" lang="en-CA" sz="1400" b="0" i="1" u="none" strike="noStrike" kern="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400" b="0" i="1" u="none" strike="noStrike" kern="0" cap="none" spc="0" normalizeH="0" baseline="0" noProof="0" dirty="0">
                <a:ln>
                  <a:noFill/>
                </a:ln>
                <a:solidFill>
                  <a:prstClr val="black"/>
                </a:solidFill>
                <a:effectLst/>
                <a:uLnTx/>
                <a:uFillTx/>
                <a:latin typeface="Calibri" panose="020F0502020204030204"/>
                <a:ea typeface="+mn-ea"/>
                <a:cs typeface="+mn-cs"/>
              </a:rPr>
              <a:t>Canada</a:t>
            </a:r>
          </a:p>
        </p:txBody>
      </p:sp>
      <p:sp>
        <p:nvSpPr>
          <p:cNvPr id="51" name="Down Arrow 34">
            <a:extLst>
              <a:ext uri="{FF2B5EF4-FFF2-40B4-BE49-F238E27FC236}">
                <a16:creationId xmlns:a16="http://schemas.microsoft.com/office/drawing/2014/main" id="{B6D4ED04-F3D6-3CBC-044F-27F328281024}"/>
              </a:ext>
            </a:extLst>
          </p:cNvPr>
          <p:cNvSpPr/>
          <p:nvPr/>
        </p:nvSpPr>
        <p:spPr>
          <a:xfrm rot="5400000" flipH="1" flipV="1">
            <a:off x="1816515" y="3293849"/>
            <a:ext cx="319310" cy="34311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F68C04BB-932B-FF43-42AB-F89923245F77}"/>
              </a:ext>
            </a:extLst>
          </p:cNvPr>
          <p:cNvGrpSpPr/>
          <p:nvPr/>
        </p:nvGrpSpPr>
        <p:grpSpPr>
          <a:xfrm>
            <a:off x="5342811" y="1027379"/>
            <a:ext cx="3529611" cy="1313276"/>
            <a:chOff x="5342811" y="1027379"/>
            <a:chExt cx="3529611" cy="1313276"/>
          </a:xfrm>
        </p:grpSpPr>
        <p:pic>
          <p:nvPicPr>
            <p:cNvPr id="40" name="Picture 39" descr="A green dollar bill with white wings&#10;&#10;Description automatically generated">
              <a:extLst>
                <a:ext uri="{FF2B5EF4-FFF2-40B4-BE49-F238E27FC236}">
                  <a16:creationId xmlns:a16="http://schemas.microsoft.com/office/drawing/2014/main" id="{D6062C35-F3E4-D393-1264-F1BBC00FE09F}"/>
                </a:ext>
              </a:extLst>
            </p:cNvPr>
            <p:cNvPicPr>
              <a:picLocks noChangeAspect="1"/>
            </p:cNvPicPr>
            <p:nvPr/>
          </p:nvPicPr>
          <p:blipFill>
            <a:blip r:embed="rId14"/>
            <a:stretch>
              <a:fillRect/>
            </a:stretch>
          </p:blipFill>
          <p:spPr>
            <a:xfrm>
              <a:off x="7759884" y="1174326"/>
              <a:ext cx="952500" cy="473255"/>
            </a:xfrm>
            <a:prstGeom prst="rect">
              <a:avLst/>
            </a:prstGeom>
          </p:spPr>
        </p:pic>
        <p:pic>
          <p:nvPicPr>
            <p:cNvPr id="42" name="Picture 41" descr="A group of people with red lights&#10;&#10;Description automatically generated">
              <a:extLst>
                <a:ext uri="{FF2B5EF4-FFF2-40B4-BE49-F238E27FC236}">
                  <a16:creationId xmlns:a16="http://schemas.microsoft.com/office/drawing/2014/main" id="{01F4609E-BE23-F848-AD02-06D6BEDAD2F8}"/>
                </a:ext>
              </a:extLst>
            </p:cNvPr>
            <p:cNvPicPr>
              <a:picLocks noChangeAspect="1"/>
            </p:cNvPicPr>
            <p:nvPr/>
          </p:nvPicPr>
          <p:blipFill>
            <a:blip r:embed="rId15"/>
            <a:stretch>
              <a:fillRect/>
            </a:stretch>
          </p:blipFill>
          <p:spPr>
            <a:xfrm>
              <a:off x="5870765" y="1027379"/>
              <a:ext cx="1704275" cy="1013194"/>
            </a:xfrm>
            <a:prstGeom prst="rect">
              <a:avLst/>
            </a:prstGeom>
          </p:spPr>
        </p:pic>
        <p:sp>
          <p:nvSpPr>
            <p:cNvPr id="43" name="Rectangle 42">
              <a:extLst>
                <a:ext uri="{FF2B5EF4-FFF2-40B4-BE49-F238E27FC236}">
                  <a16:creationId xmlns:a16="http://schemas.microsoft.com/office/drawing/2014/main" id="{0C2041C3-D0F5-D43A-4DAD-53E154206AE0}"/>
                </a:ext>
              </a:extLst>
            </p:cNvPr>
            <p:cNvSpPr/>
            <p:nvPr/>
          </p:nvSpPr>
          <p:spPr>
            <a:xfrm>
              <a:off x="6093525" y="2040573"/>
              <a:ext cx="1211633"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Enforcement</a:t>
              </a:r>
            </a:p>
          </p:txBody>
        </p:sp>
        <p:sp>
          <p:nvSpPr>
            <p:cNvPr id="44" name="Rectangle 43">
              <a:extLst>
                <a:ext uri="{FF2B5EF4-FFF2-40B4-BE49-F238E27FC236}">
                  <a16:creationId xmlns:a16="http://schemas.microsoft.com/office/drawing/2014/main" id="{9F236DFF-0F77-9D5A-8D90-759B77D2C02B}"/>
                </a:ext>
              </a:extLst>
            </p:cNvPr>
            <p:cNvSpPr/>
            <p:nvPr/>
          </p:nvSpPr>
          <p:spPr>
            <a:xfrm>
              <a:off x="7660789" y="1679475"/>
              <a:ext cx="1211633"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Fines/Losses</a:t>
              </a:r>
            </a:p>
          </p:txBody>
        </p:sp>
        <p:sp>
          <p:nvSpPr>
            <p:cNvPr id="53" name="Down Arrow 34">
              <a:extLst>
                <a:ext uri="{FF2B5EF4-FFF2-40B4-BE49-F238E27FC236}">
                  <a16:creationId xmlns:a16="http://schemas.microsoft.com/office/drawing/2014/main" id="{103A5C64-9126-E229-0285-367EA645A076}"/>
                </a:ext>
              </a:extLst>
            </p:cNvPr>
            <p:cNvSpPr/>
            <p:nvPr/>
          </p:nvSpPr>
          <p:spPr>
            <a:xfrm rot="16200000" flipH="1" flipV="1">
              <a:off x="5354711" y="1285031"/>
              <a:ext cx="319310" cy="34311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499BC75E-1E98-95DE-2397-F7681A09D3C8}"/>
              </a:ext>
            </a:extLst>
          </p:cNvPr>
          <p:cNvGrpSpPr/>
          <p:nvPr/>
        </p:nvGrpSpPr>
        <p:grpSpPr>
          <a:xfrm>
            <a:off x="5693803" y="2554887"/>
            <a:ext cx="3452803" cy="1355214"/>
            <a:chOff x="5693803" y="2554887"/>
            <a:chExt cx="3452803" cy="1355214"/>
          </a:xfrm>
        </p:grpSpPr>
        <p:pic>
          <p:nvPicPr>
            <p:cNvPr id="70" name="Picture 69" descr="A dog holding a baseball bat&#10;&#10;Description automatically generated">
              <a:extLst>
                <a:ext uri="{FF2B5EF4-FFF2-40B4-BE49-F238E27FC236}">
                  <a16:creationId xmlns:a16="http://schemas.microsoft.com/office/drawing/2014/main" id="{676D62A2-FD01-C399-911B-A91D07853430}"/>
                </a:ext>
              </a:extLst>
            </p:cNvPr>
            <p:cNvPicPr>
              <a:picLocks noChangeAspect="1"/>
            </p:cNvPicPr>
            <p:nvPr/>
          </p:nvPicPr>
          <p:blipFill rotWithShape="1">
            <a:blip r:embed="rId16">
              <a:clrChange>
                <a:clrFrom>
                  <a:srgbClr val="FFFFFF"/>
                </a:clrFrom>
                <a:clrTo>
                  <a:srgbClr val="FFFFFF">
                    <a:alpha val="0"/>
                  </a:srgbClr>
                </a:clrTo>
              </a:clrChange>
            </a:blip>
            <a:srcRect l="2892" t="14904" r="8181" b="13344"/>
            <a:stretch/>
          </p:blipFill>
          <p:spPr>
            <a:xfrm>
              <a:off x="5693803" y="2554887"/>
              <a:ext cx="2193801" cy="1325881"/>
            </a:xfrm>
            <a:prstGeom prst="rect">
              <a:avLst/>
            </a:prstGeom>
          </p:spPr>
        </p:pic>
        <p:pic>
          <p:nvPicPr>
            <p:cNvPr id="39" name="Picture 38" descr="A graph of coins and a dollar&#10;&#10;Description automatically generated">
              <a:extLst>
                <a:ext uri="{FF2B5EF4-FFF2-40B4-BE49-F238E27FC236}">
                  <a16:creationId xmlns:a16="http://schemas.microsoft.com/office/drawing/2014/main" id="{D55B2BF3-D8EE-8014-1179-C3E6E5732A78}"/>
                </a:ext>
              </a:extLst>
            </p:cNvPr>
            <p:cNvPicPr>
              <a:picLocks noChangeAspect="1"/>
            </p:cNvPicPr>
            <p:nvPr/>
          </p:nvPicPr>
          <p:blipFill rotWithShape="1">
            <a:blip r:embed="rId17">
              <a:clrChange>
                <a:clrFrom>
                  <a:srgbClr val="FFFFFF"/>
                </a:clrFrom>
                <a:clrTo>
                  <a:srgbClr val="FFFFFF">
                    <a:alpha val="0"/>
                  </a:srgbClr>
                </a:clrTo>
              </a:clrChange>
            </a:blip>
            <a:srcRect l="11321" t="18148" r="11267" b="22107"/>
            <a:stretch/>
          </p:blipFill>
          <p:spPr>
            <a:xfrm>
              <a:off x="7861542" y="2699330"/>
              <a:ext cx="869598" cy="723959"/>
            </a:xfrm>
            <a:prstGeom prst="rect">
              <a:avLst/>
            </a:prstGeom>
          </p:spPr>
        </p:pic>
        <p:sp>
          <p:nvSpPr>
            <p:cNvPr id="57" name="Rectangle 56">
              <a:extLst>
                <a:ext uri="{FF2B5EF4-FFF2-40B4-BE49-F238E27FC236}">
                  <a16:creationId xmlns:a16="http://schemas.microsoft.com/office/drawing/2014/main" id="{423DA744-3068-116F-B936-8070E0326C83}"/>
                </a:ext>
              </a:extLst>
            </p:cNvPr>
            <p:cNvSpPr/>
            <p:nvPr/>
          </p:nvSpPr>
          <p:spPr>
            <a:xfrm>
              <a:off x="7442331" y="3402270"/>
              <a:ext cx="1704275" cy="5078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Profitability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Affected</a:t>
              </a:r>
            </a:p>
          </p:txBody>
        </p:sp>
      </p:grpSp>
      <p:sp>
        <p:nvSpPr>
          <p:cNvPr id="83" name="Slide Number Placeholder 1">
            <a:extLst>
              <a:ext uri="{FF2B5EF4-FFF2-40B4-BE49-F238E27FC236}">
                <a16:creationId xmlns:a16="http://schemas.microsoft.com/office/drawing/2014/main" id="{7D614FFD-4A6C-80F2-62A9-CDC609B9A620}"/>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01" name="Group 100">
            <a:extLst>
              <a:ext uri="{FF2B5EF4-FFF2-40B4-BE49-F238E27FC236}">
                <a16:creationId xmlns:a16="http://schemas.microsoft.com/office/drawing/2014/main" id="{2022C1F3-3027-5D6C-E60E-3976B44DEF44}"/>
              </a:ext>
            </a:extLst>
          </p:cNvPr>
          <p:cNvGrpSpPr/>
          <p:nvPr/>
        </p:nvGrpSpPr>
        <p:grpSpPr>
          <a:xfrm>
            <a:off x="4431253" y="4202832"/>
            <a:ext cx="4241051" cy="1384963"/>
            <a:chOff x="4431253" y="4202832"/>
            <a:chExt cx="4241051" cy="1384963"/>
          </a:xfrm>
        </p:grpSpPr>
        <p:sp>
          <p:nvSpPr>
            <p:cNvPr id="100" name="Down Arrow 34">
              <a:extLst>
                <a:ext uri="{FF2B5EF4-FFF2-40B4-BE49-F238E27FC236}">
                  <a16:creationId xmlns:a16="http://schemas.microsoft.com/office/drawing/2014/main" id="{E2FD8AF8-0357-4AA1-722E-4828D1584727}"/>
                </a:ext>
              </a:extLst>
            </p:cNvPr>
            <p:cNvSpPr/>
            <p:nvPr/>
          </p:nvSpPr>
          <p:spPr>
            <a:xfrm rot="10800000" flipH="1" flipV="1">
              <a:off x="4431253" y="4202832"/>
              <a:ext cx="468473" cy="468473"/>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0C84FE2E-D0C5-6BE6-2B07-87775775C69F}"/>
                </a:ext>
              </a:extLst>
            </p:cNvPr>
            <p:cNvGrpSpPr/>
            <p:nvPr/>
          </p:nvGrpSpPr>
          <p:grpSpPr>
            <a:xfrm>
              <a:off x="4645217" y="4331383"/>
              <a:ext cx="4027087" cy="1256412"/>
              <a:chOff x="4645217" y="4331383"/>
              <a:chExt cx="4027087" cy="1256412"/>
            </a:xfrm>
          </p:grpSpPr>
          <p:pic>
            <p:nvPicPr>
              <p:cNvPr id="72" name="Picture 71" descr="A person sitting on a red bean bag chair&#10;&#10;Description automatically generated">
                <a:extLst>
                  <a:ext uri="{FF2B5EF4-FFF2-40B4-BE49-F238E27FC236}">
                    <a16:creationId xmlns:a16="http://schemas.microsoft.com/office/drawing/2014/main" id="{0036D5A1-E8F5-FDC6-247C-612CADD23070}"/>
                  </a:ext>
                </a:extLst>
              </p:cNvPr>
              <p:cNvPicPr>
                <a:picLocks noChangeAspect="1"/>
              </p:cNvPicPr>
              <p:nvPr/>
            </p:nvPicPr>
            <p:blipFill rotWithShape="1">
              <a:blip r:embed="rId18"/>
              <a:srcRect l="2051" t="3778" r="2026" b="13080"/>
              <a:stretch/>
            </p:blipFill>
            <p:spPr>
              <a:xfrm>
                <a:off x="4913285" y="4417720"/>
                <a:ext cx="1122509" cy="854254"/>
              </a:xfrm>
              <a:prstGeom prst="rect">
                <a:avLst/>
              </a:prstGeom>
            </p:spPr>
          </p:pic>
          <p:sp>
            <p:nvSpPr>
              <p:cNvPr id="73" name="Rectangle 72">
                <a:extLst>
                  <a:ext uri="{FF2B5EF4-FFF2-40B4-BE49-F238E27FC236}">
                    <a16:creationId xmlns:a16="http://schemas.microsoft.com/office/drawing/2014/main" id="{5C928F62-897D-F124-D502-797F365077B2}"/>
                  </a:ext>
                </a:extLst>
              </p:cNvPr>
              <p:cNvSpPr/>
              <p:nvPr/>
            </p:nvSpPr>
            <p:spPr>
              <a:xfrm>
                <a:off x="4645217" y="5287713"/>
                <a:ext cx="1704275"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Easy to Use</a:t>
                </a:r>
              </a:p>
            </p:txBody>
          </p:sp>
          <p:pic>
            <p:nvPicPr>
              <p:cNvPr id="81" name="Picture 16" descr="Image result for cleantech vector">
                <a:extLst>
                  <a:ext uri="{FF2B5EF4-FFF2-40B4-BE49-F238E27FC236}">
                    <a16:creationId xmlns:a16="http://schemas.microsoft.com/office/drawing/2014/main" id="{3E808E5E-958B-9206-1674-A96E1CE0F870}"/>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321320" y="4392891"/>
                <a:ext cx="833461" cy="833461"/>
              </a:xfrm>
              <a:prstGeom prst="rect">
                <a:avLst/>
              </a:prstGeom>
              <a:noFill/>
              <a:extLst>
                <a:ext uri="{909E8E84-426E-40DD-AFC4-6F175D3DCCD1}">
                  <a14:hiddenFill xmlns:a14="http://schemas.microsoft.com/office/drawing/2010/main">
                    <a:solidFill>
                      <a:srgbClr val="FFFFFF"/>
                    </a:solidFill>
                  </a14:hiddenFill>
                </a:ext>
              </a:extLst>
            </p:spPr>
          </p:pic>
          <p:sp>
            <p:nvSpPr>
              <p:cNvPr id="82" name="Rectangle 81">
                <a:extLst>
                  <a:ext uri="{FF2B5EF4-FFF2-40B4-BE49-F238E27FC236}">
                    <a16:creationId xmlns:a16="http://schemas.microsoft.com/office/drawing/2014/main" id="{31F0736C-87D7-D3B5-A55D-DEBBBECCAC5A}"/>
                  </a:ext>
                </a:extLst>
              </p:cNvPr>
              <p:cNvSpPr/>
              <p:nvPr/>
            </p:nvSpPr>
            <p:spPr>
              <a:xfrm>
                <a:off x="5921595" y="5270928"/>
                <a:ext cx="1704275"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Incentives</a:t>
                </a:r>
              </a:p>
            </p:txBody>
          </p:sp>
          <p:grpSp>
            <p:nvGrpSpPr>
              <p:cNvPr id="84" name="Group 83">
                <a:extLst>
                  <a:ext uri="{FF2B5EF4-FFF2-40B4-BE49-F238E27FC236}">
                    <a16:creationId xmlns:a16="http://schemas.microsoft.com/office/drawing/2014/main" id="{4C53C143-EF8F-0C24-AB7F-6B1AE96F9FC2}"/>
                  </a:ext>
                </a:extLst>
              </p:cNvPr>
              <p:cNvGrpSpPr/>
              <p:nvPr/>
            </p:nvGrpSpPr>
            <p:grpSpPr>
              <a:xfrm>
                <a:off x="7365670" y="4331383"/>
                <a:ext cx="1306634" cy="1235475"/>
                <a:chOff x="3077637" y="3846504"/>
                <a:chExt cx="1306634" cy="1235475"/>
              </a:xfrm>
            </p:grpSpPr>
            <p:sp>
              <p:nvSpPr>
                <p:cNvPr id="85" name="TextBox 84">
                  <a:extLst>
                    <a:ext uri="{FF2B5EF4-FFF2-40B4-BE49-F238E27FC236}">
                      <a16:creationId xmlns:a16="http://schemas.microsoft.com/office/drawing/2014/main" id="{04BED396-F4CA-2219-9BA7-0666CB0C8F1A}"/>
                    </a:ext>
                  </a:extLst>
                </p:cNvPr>
                <p:cNvSpPr txBox="1"/>
                <p:nvPr/>
              </p:nvSpPr>
              <p:spPr>
                <a:xfrm>
                  <a:off x="3077637" y="4774202"/>
                  <a:ext cx="130663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panose="020F0502020204030204"/>
                      <a:ea typeface="+mn-ea"/>
                      <a:cs typeface="+mn-cs"/>
                    </a:rPr>
                    <a:t>Recognitions</a:t>
                  </a:r>
                </a:p>
              </p:txBody>
            </p:sp>
            <p:pic>
              <p:nvPicPr>
                <p:cNvPr id="86" name="Picture 85">
                  <a:extLst>
                    <a:ext uri="{FF2B5EF4-FFF2-40B4-BE49-F238E27FC236}">
                      <a16:creationId xmlns:a16="http://schemas.microsoft.com/office/drawing/2014/main" id="{026AD43B-914D-67A0-30E4-456AEFD4BAD1}"/>
                    </a:ext>
                  </a:extLst>
                </p:cNvPr>
                <p:cNvPicPr>
                  <a:picLocks noChangeAspect="1"/>
                </p:cNvPicPr>
                <p:nvPr/>
              </p:nvPicPr>
              <p:blipFill rotWithShape="1">
                <a:blip r:embed="rId20"/>
                <a:stretch/>
              </p:blipFill>
              <p:spPr>
                <a:xfrm>
                  <a:off x="3352405" y="3846504"/>
                  <a:ext cx="757098" cy="971797"/>
                </a:xfrm>
                <a:prstGeom prst="rect">
                  <a:avLst/>
                </a:prstGeom>
              </p:spPr>
            </p:pic>
          </p:grpSp>
        </p:grpSp>
      </p:grpSp>
      <p:grpSp>
        <p:nvGrpSpPr>
          <p:cNvPr id="41" name="Group 40">
            <a:extLst>
              <a:ext uri="{FF2B5EF4-FFF2-40B4-BE49-F238E27FC236}">
                <a16:creationId xmlns:a16="http://schemas.microsoft.com/office/drawing/2014/main" id="{8C87B1E6-C62F-66DF-66D6-15C812B09C23}"/>
              </a:ext>
            </a:extLst>
          </p:cNvPr>
          <p:cNvGrpSpPr/>
          <p:nvPr/>
        </p:nvGrpSpPr>
        <p:grpSpPr>
          <a:xfrm>
            <a:off x="78741" y="1002967"/>
            <a:ext cx="2036240" cy="3321441"/>
            <a:chOff x="78741" y="1002967"/>
            <a:chExt cx="2036240" cy="3321441"/>
          </a:xfrm>
        </p:grpSpPr>
        <p:sp>
          <p:nvSpPr>
            <p:cNvPr id="21" name="Rectangle 20">
              <a:extLst>
                <a:ext uri="{FF2B5EF4-FFF2-40B4-BE49-F238E27FC236}">
                  <a16:creationId xmlns:a16="http://schemas.microsoft.com/office/drawing/2014/main" id="{44C20F2E-DADC-3FF6-46D3-64955D466D69}"/>
                </a:ext>
              </a:extLst>
            </p:cNvPr>
            <p:cNvSpPr/>
            <p:nvPr/>
          </p:nvSpPr>
          <p:spPr>
            <a:xfrm flipH="1">
              <a:off x="211081" y="1925568"/>
              <a:ext cx="874024" cy="9622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1" name="Straight Arrow Connector 30">
              <a:extLst>
                <a:ext uri="{FF2B5EF4-FFF2-40B4-BE49-F238E27FC236}">
                  <a16:creationId xmlns:a16="http://schemas.microsoft.com/office/drawing/2014/main" id="{B3C60734-7605-0FD7-18CF-A98F36C62F54}"/>
                </a:ext>
              </a:extLst>
            </p:cNvPr>
            <p:cNvCxnSpPr>
              <a:cxnSpLocks/>
              <a:endCxn id="6" idx="0"/>
            </p:cNvCxnSpPr>
            <p:nvPr/>
          </p:nvCxnSpPr>
          <p:spPr>
            <a:xfrm>
              <a:off x="736359" y="2887833"/>
              <a:ext cx="0" cy="14365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417DDB-BD87-960C-01E6-EC8A7E4248D6}"/>
                </a:ext>
              </a:extLst>
            </p:cNvPr>
            <p:cNvSpPr txBox="1"/>
            <p:nvPr/>
          </p:nvSpPr>
          <p:spPr>
            <a:xfrm>
              <a:off x="78741" y="1002967"/>
              <a:ext cx="2036240"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Starting Market: Battery and Mining Companies</a:t>
              </a:r>
            </a:p>
          </p:txBody>
        </p:sp>
      </p:grpSp>
      <p:grpSp>
        <p:nvGrpSpPr>
          <p:cNvPr id="29" name="Group 28">
            <a:extLst>
              <a:ext uri="{FF2B5EF4-FFF2-40B4-BE49-F238E27FC236}">
                <a16:creationId xmlns:a16="http://schemas.microsoft.com/office/drawing/2014/main" id="{F349A662-0EED-C525-311D-E1BE059D007B}"/>
              </a:ext>
            </a:extLst>
          </p:cNvPr>
          <p:cNvGrpSpPr/>
          <p:nvPr/>
        </p:nvGrpSpPr>
        <p:grpSpPr>
          <a:xfrm>
            <a:off x="4761523" y="2292350"/>
            <a:ext cx="1400753" cy="1095399"/>
            <a:chOff x="4761523" y="2292350"/>
            <a:chExt cx="1400753" cy="1095399"/>
          </a:xfrm>
        </p:grpSpPr>
        <p:sp>
          <p:nvSpPr>
            <p:cNvPr id="30" name="Rectangle 29">
              <a:extLst>
                <a:ext uri="{FF2B5EF4-FFF2-40B4-BE49-F238E27FC236}">
                  <a16:creationId xmlns:a16="http://schemas.microsoft.com/office/drawing/2014/main" id="{518A6151-FCC0-B474-3715-8F8573F424C4}"/>
                </a:ext>
              </a:extLst>
            </p:cNvPr>
            <p:cNvSpPr/>
            <p:nvPr/>
          </p:nvSpPr>
          <p:spPr>
            <a:xfrm>
              <a:off x="4761523" y="3087667"/>
              <a:ext cx="1211633"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350" b="0" i="0" u="none" strike="noStrike" kern="1200" cap="none" spc="0" normalizeH="0" baseline="0" noProof="0" dirty="0">
                  <a:ln>
                    <a:noFill/>
                  </a:ln>
                  <a:solidFill>
                    <a:prstClr val="black"/>
                  </a:solidFill>
                  <a:effectLst/>
                  <a:uLnTx/>
                  <a:uFillTx/>
                  <a:latin typeface="Calibri" panose="020F0502020204030204"/>
                  <a:ea typeface="+mn-ea"/>
                  <a:cs typeface="+mn-cs"/>
                </a:rPr>
                <a:t>Carbon Tax</a:t>
              </a:r>
            </a:p>
          </p:txBody>
        </p:sp>
        <p:pic>
          <p:nvPicPr>
            <p:cNvPr id="48" name="Picture 47" descr="A green and blue tag with a dollar sign&#10;&#10;Description automatically generated">
              <a:extLst>
                <a:ext uri="{FF2B5EF4-FFF2-40B4-BE49-F238E27FC236}">
                  <a16:creationId xmlns:a16="http://schemas.microsoft.com/office/drawing/2014/main" id="{6F836FF1-CFB6-E70F-BC8D-73650AB979B6}"/>
                </a:ext>
              </a:extLst>
            </p:cNvPr>
            <p:cNvPicPr>
              <a:picLocks noChangeAspect="1"/>
            </p:cNvPicPr>
            <p:nvPr/>
          </p:nvPicPr>
          <p:blipFill rotWithShape="1">
            <a:blip r:embed="rId21"/>
            <a:srcRect l="21177" t="31393" r="7335" b="17394"/>
            <a:stretch/>
          </p:blipFill>
          <p:spPr>
            <a:xfrm>
              <a:off x="4862258" y="2511965"/>
              <a:ext cx="887871" cy="636052"/>
            </a:xfrm>
            <a:prstGeom prst="rect">
              <a:avLst/>
            </a:prstGeom>
          </p:spPr>
        </p:pic>
        <p:sp>
          <p:nvSpPr>
            <p:cNvPr id="54" name="Down Arrow 34">
              <a:extLst>
                <a:ext uri="{FF2B5EF4-FFF2-40B4-BE49-F238E27FC236}">
                  <a16:creationId xmlns:a16="http://schemas.microsoft.com/office/drawing/2014/main" id="{E1D688F0-2035-DAF7-9293-F46E0BB2839C}"/>
                </a:ext>
              </a:extLst>
            </p:cNvPr>
            <p:cNvSpPr/>
            <p:nvPr/>
          </p:nvSpPr>
          <p:spPr>
            <a:xfrm rot="10800000" flipH="1" flipV="1">
              <a:off x="5693803" y="2292350"/>
              <a:ext cx="468473" cy="468473"/>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9477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50" fill="hold"/>
                                        <p:tgtEl>
                                          <p:spTgt spid="26"/>
                                        </p:tgtEl>
                                        <p:attrNameLst>
                                          <p:attrName>ppt_x</p:attrName>
                                        </p:attrNameLst>
                                      </p:cBhvr>
                                      <p:tavLst>
                                        <p:tav tm="0">
                                          <p:val>
                                            <p:strVal val="1+#ppt_w/2"/>
                                          </p:val>
                                        </p:tav>
                                        <p:tav tm="100000">
                                          <p:val>
                                            <p:strVal val="#ppt_x"/>
                                          </p:val>
                                        </p:tav>
                                      </p:tavLst>
                                    </p:anim>
                                    <p:anim calcmode="lin" valueType="num">
                                      <p:cBhvr additive="base">
                                        <p:cTn id="8" dur="25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250"/>
                                        <p:tgtEl>
                                          <p:spTgt spid="29"/>
                                        </p:tgtEl>
                                      </p:cBhvr>
                                    </p:animEffect>
                                    <p:anim calcmode="lin" valueType="num">
                                      <p:cBhvr>
                                        <p:cTn id="14" dur="250" fill="hold"/>
                                        <p:tgtEl>
                                          <p:spTgt spid="29"/>
                                        </p:tgtEl>
                                        <p:attrNameLst>
                                          <p:attrName>ppt_x</p:attrName>
                                        </p:attrNameLst>
                                      </p:cBhvr>
                                      <p:tavLst>
                                        <p:tav tm="0">
                                          <p:val>
                                            <p:strVal val="#ppt_x"/>
                                          </p:val>
                                        </p:tav>
                                        <p:tav tm="100000">
                                          <p:val>
                                            <p:strVal val="#ppt_x"/>
                                          </p:val>
                                        </p:tav>
                                      </p:tavLst>
                                    </p:anim>
                                    <p:anim calcmode="lin" valueType="num">
                                      <p:cBhvr>
                                        <p:cTn id="15" dur="250" fill="hold"/>
                                        <p:tgtEl>
                                          <p:spTgt spid="29"/>
                                        </p:tgtEl>
                                        <p:attrNameLst>
                                          <p:attrName>ppt_y</p:attrName>
                                        </p:attrNameLst>
                                      </p:cBhvr>
                                      <p:tavLst>
                                        <p:tav tm="0">
                                          <p:val>
                                            <p:strVal val="#ppt_y+.1"/>
                                          </p:val>
                                        </p:tav>
                                        <p:tav tm="100000">
                                          <p:val>
                                            <p:strVal val="#ppt_y"/>
                                          </p:val>
                                        </p:tav>
                                      </p:tavLst>
                                    </p:anim>
                                  </p:childTnLst>
                                </p:cTn>
                              </p:par>
                              <p:par>
                                <p:cTn id="16" presetID="26"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72">
                                          <p:stCondLst>
                                            <p:cond delay="0"/>
                                          </p:stCondLst>
                                        </p:cTn>
                                        <p:tgtEl>
                                          <p:spTgt spid="32"/>
                                        </p:tgtEl>
                                      </p:cBhvr>
                                    </p:animEffect>
                                    <p:anim calcmode="lin" valueType="num">
                                      <p:cBhvr>
                                        <p:cTn id="19" dur="228"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20" dur="83"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21" dur="83" tmFilter="0, 0; 0.125,0.2665; 0.25,0.4; 0.375,0.465; 0.5,0.5;  0.625,0.535; 0.75,0.6; 0.875,0.7335; 1,1">
                                          <p:stCondLst>
                                            <p:cond delay="83"/>
                                          </p:stCondLst>
                                        </p:cTn>
                                        <p:tgtEl>
                                          <p:spTgt spid="32"/>
                                        </p:tgtEl>
                                        <p:attrNameLst>
                                          <p:attrName>ppt_y</p:attrName>
                                        </p:attrNameLst>
                                      </p:cBhvr>
                                      <p:tavLst>
                                        <p:tav tm="0" fmla="#ppt_y-sin(pi*$)/9">
                                          <p:val>
                                            <p:fltVal val="0"/>
                                          </p:val>
                                        </p:tav>
                                        <p:tav tm="100000">
                                          <p:val>
                                            <p:fltVal val="1"/>
                                          </p:val>
                                        </p:tav>
                                      </p:tavLst>
                                    </p:anim>
                                    <p:anim calcmode="lin" valueType="num">
                                      <p:cBhvr>
                                        <p:cTn id="22" dur="41" tmFilter="0, 0; 0.125,0.2665; 0.25,0.4; 0.375,0.465; 0.5,0.5;  0.625,0.535; 0.75,0.6; 0.875,0.7335; 1,1">
                                          <p:stCondLst>
                                            <p:cond delay="166"/>
                                          </p:stCondLst>
                                        </p:cTn>
                                        <p:tgtEl>
                                          <p:spTgt spid="32"/>
                                        </p:tgtEl>
                                        <p:attrNameLst>
                                          <p:attrName>ppt_y</p:attrName>
                                        </p:attrNameLst>
                                      </p:cBhvr>
                                      <p:tavLst>
                                        <p:tav tm="0" fmla="#ppt_y-sin(pi*$)/27">
                                          <p:val>
                                            <p:fltVal val="0"/>
                                          </p:val>
                                        </p:tav>
                                        <p:tav tm="100000">
                                          <p:val>
                                            <p:fltVal val="1"/>
                                          </p:val>
                                        </p:tav>
                                      </p:tavLst>
                                    </p:anim>
                                    <p:anim calcmode="lin" valueType="num">
                                      <p:cBhvr>
                                        <p:cTn id="23" dur="21" tmFilter="0, 0; 0.125,0.2665; 0.25,0.4; 0.375,0.465; 0.5,0.5;  0.625,0.535; 0.75,0.6; 0.875,0.7335; 1,1">
                                          <p:stCondLst>
                                            <p:cond delay="207"/>
                                          </p:stCondLst>
                                        </p:cTn>
                                        <p:tgtEl>
                                          <p:spTgt spid="32"/>
                                        </p:tgtEl>
                                        <p:attrNameLst>
                                          <p:attrName>ppt_y</p:attrName>
                                        </p:attrNameLst>
                                      </p:cBhvr>
                                      <p:tavLst>
                                        <p:tav tm="0" fmla="#ppt_y-sin(pi*$)/81">
                                          <p:val>
                                            <p:fltVal val="0"/>
                                          </p:val>
                                        </p:tav>
                                        <p:tav tm="100000">
                                          <p:val>
                                            <p:fltVal val="1"/>
                                          </p:val>
                                        </p:tav>
                                      </p:tavLst>
                                    </p:anim>
                                    <p:animScale>
                                      <p:cBhvr>
                                        <p:cTn id="24" dur="3">
                                          <p:stCondLst>
                                            <p:cond delay="81"/>
                                          </p:stCondLst>
                                        </p:cTn>
                                        <p:tgtEl>
                                          <p:spTgt spid="32"/>
                                        </p:tgtEl>
                                      </p:cBhvr>
                                      <p:to x="100000" y="60000"/>
                                    </p:animScale>
                                    <p:animScale>
                                      <p:cBhvr>
                                        <p:cTn id="25" dur="21" decel="50000">
                                          <p:stCondLst>
                                            <p:cond delay="85"/>
                                          </p:stCondLst>
                                        </p:cTn>
                                        <p:tgtEl>
                                          <p:spTgt spid="32"/>
                                        </p:tgtEl>
                                      </p:cBhvr>
                                      <p:to x="100000" y="100000"/>
                                    </p:animScale>
                                    <p:animScale>
                                      <p:cBhvr>
                                        <p:cTn id="26" dur="3">
                                          <p:stCondLst>
                                            <p:cond delay="164"/>
                                          </p:stCondLst>
                                        </p:cTn>
                                        <p:tgtEl>
                                          <p:spTgt spid="32"/>
                                        </p:tgtEl>
                                      </p:cBhvr>
                                      <p:to x="100000" y="80000"/>
                                    </p:animScale>
                                    <p:animScale>
                                      <p:cBhvr>
                                        <p:cTn id="27" dur="21" decel="50000">
                                          <p:stCondLst>
                                            <p:cond delay="167"/>
                                          </p:stCondLst>
                                        </p:cTn>
                                        <p:tgtEl>
                                          <p:spTgt spid="32"/>
                                        </p:tgtEl>
                                      </p:cBhvr>
                                      <p:to x="100000" y="100000"/>
                                    </p:animScale>
                                    <p:animScale>
                                      <p:cBhvr>
                                        <p:cTn id="28" dur="3">
                                          <p:stCondLst>
                                            <p:cond delay="205"/>
                                          </p:stCondLst>
                                        </p:cTn>
                                        <p:tgtEl>
                                          <p:spTgt spid="32"/>
                                        </p:tgtEl>
                                      </p:cBhvr>
                                      <p:to x="100000" y="90000"/>
                                    </p:animScale>
                                    <p:animScale>
                                      <p:cBhvr>
                                        <p:cTn id="29" dur="21" decel="50000">
                                          <p:stCondLst>
                                            <p:cond delay="208"/>
                                          </p:stCondLst>
                                        </p:cTn>
                                        <p:tgtEl>
                                          <p:spTgt spid="32"/>
                                        </p:tgtEl>
                                      </p:cBhvr>
                                      <p:to x="100000" y="100000"/>
                                    </p:animScale>
                                    <p:animScale>
                                      <p:cBhvr>
                                        <p:cTn id="30" dur="3">
                                          <p:stCondLst>
                                            <p:cond delay="226"/>
                                          </p:stCondLst>
                                        </p:cTn>
                                        <p:tgtEl>
                                          <p:spTgt spid="32"/>
                                        </p:tgtEl>
                                      </p:cBhvr>
                                      <p:to x="100000" y="95000"/>
                                    </p:animScale>
                                    <p:animScale>
                                      <p:cBhvr>
                                        <p:cTn id="31" dur="21" decel="50000">
                                          <p:stCondLst>
                                            <p:cond delay="229"/>
                                          </p:stCondLst>
                                        </p:cTn>
                                        <p:tgtEl>
                                          <p:spTgt spid="32"/>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25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9"/>
                                        </p:tgtEl>
                                        <p:attrNameLst>
                                          <p:attrName>style.visibility</p:attrName>
                                        </p:attrNameLst>
                                      </p:cBhvr>
                                      <p:to>
                                        <p:strVal val="visible"/>
                                      </p:to>
                                    </p:set>
                                    <p:animEffect transition="in" filter="wipe(left)">
                                      <p:cBhvr>
                                        <p:cTn id="41" dur="250"/>
                                        <p:tgtEl>
                                          <p:spTgt spid="9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wipe(left)">
                                      <p:cBhvr>
                                        <p:cTn id="46" dur="250"/>
                                        <p:tgtEl>
                                          <p:spTgt spid="101"/>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42" fill="hold" nodeType="click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barn(outHorizontal)">
                                      <p:cBhvr>
                                        <p:cTn id="51"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itle 1">
            <a:extLst>
              <a:ext uri="{FF2B5EF4-FFF2-40B4-BE49-F238E27FC236}">
                <a16:creationId xmlns:a16="http://schemas.microsoft.com/office/drawing/2014/main" id="{E0F41B1F-52DD-A5D7-6312-9199BA7E4316}"/>
              </a:ext>
            </a:extLst>
          </p:cNvPr>
          <p:cNvSpPr txBox="1">
            <a:spLocks/>
          </p:cNvSpPr>
          <p:nvPr/>
        </p:nvSpPr>
        <p:spPr bwMode="auto">
          <a:xfrm>
            <a:off x="457200" y="228600"/>
            <a:ext cx="8229600" cy="8286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a:ln>
                  <a:noFill/>
                </a:ln>
                <a:solidFill>
                  <a:sysClr val="windowText" lastClr="000000"/>
                </a:solidFill>
                <a:effectLst/>
                <a:uLnTx/>
                <a:uFillTx/>
                <a:latin typeface="Calibri"/>
                <a:ea typeface="ＭＳ Ｐゴシック" charset="0"/>
              </a:rPr>
              <a:t>				Tractions</a:t>
            </a:r>
          </a:p>
        </p:txBody>
      </p:sp>
      <p:sp>
        <p:nvSpPr>
          <p:cNvPr id="2" name="Slide Number Placeholder 1">
            <a:extLst>
              <a:ext uri="{FF2B5EF4-FFF2-40B4-BE49-F238E27FC236}">
                <a16:creationId xmlns:a16="http://schemas.microsoft.com/office/drawing/2014/main" id="{428C1C80-BBC5-794E-B5F4-0083C32478C3}"/>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5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Reactor Model Refined">
            <a:hlinkClick r:id="" action="ppaction://media"/>
            <a:extLst>
              <a:ext uri="{FF2B5EF4-FFF2-40B4-BE49-F238E27FC236}">
                <a16:creationId xmlns:a16="http://schemas.microsoft.com/office/drawing/2014/main" id="{5E7EFB3B-7826-1449-98CE-4B445626AE7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5657" y="1300777"/>
            <a:ext cx="2034507" cy="3616901"/>
          </a:xfrm>
          <a:prstGeom prst="rect">
            <a:avLst/>
          </a:prstGeom>
        </p:spPr>
      </p:pic>
      <p:pic>
        <p:nvPicPr>
          <p:cNvPr id="16" name="Picture 15">
            <a:hlinkClick r:id="rId8"/>
            <a:extLst>
              <a:ext uri="{FF2B5EF4-FFF2-40B4-BE49-F238E27FC236}">
                <a16:creationId xmlns:a16="http://schemas.microsoft.com/office/drawing/2014/main" id="{094D64EE-ACA4-37EF-08E5-3716ADC922F6}"/>
              </a:ext>
            </a:extLst>
          </p:cNvPr>
          <p:cNvPicPr>
            <a:picLocks noChangeAspect="1"/>
          </p:cNvPicPr>
          <p:nvPr/>
        </p:nvPicPr>
        <p:blipFill>
          <a:blip r:embed="rId9"/>
          <a:stretch>
            <a:fillRect/>
          </a:stretch>
        </p:blipFill>
        <p:spPr>
          <a:xfrm>
            <a:off x="177564" y="1290610"/>
            <a:ext cx="2036240" cy="3615241"/>
          </a:xfrm>
          <a:prstGeom prst="rect">
            <a:avLst/>
          </a:prstGeom>
        </p:spPr>
      </p:pic>
      <p:sp>
        <p:nvSpPr>
          <p:cNvPr id="4" name="TextBox 3">
            <a:extLst>
              <a:ext uri="{FF2B5EF4-FFF2-40B4-BE49-F238E27FC236}">
                <a16:creationId xmlns:a16="http://schemas.microsoft.com/office/drawing/2014/main" id="{FA41DAB9-2079-54A0-3AAD-B3DC2F2E87E7}"/>
              </a:ext>
            </a:extLst>
          </p:cNvPr>
          <p:cNvSpPr txBox="1"/>
          <p:nvPr/>
        </p:nvSpPr>
        <p:spPr>
          <a:xfrm>
            <a:off x="1608855" y="4928190"/>
            <a:ext cx="405072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Full-Scale Reactor in Process Plant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(1 m</a:t>
            </a:r>
            <a:r>
              <a:rPr kumimoji="0" lang="en-CA" sz="1800" b="1" i="0" u="none" strike="noStrike" kern="1200" cap="none" spc="0" normalizeH="0" baseline="30000" noProof="0" dirty="0">
                <a:ln>
                  <a:noFill/>
                </a:ln>
                <a:solidFill>
                  <a:prstClr val="black"/>
                </a:solidFill>
                <a:effectLst/>
                <a:uLnTx/>
                <a:uFillTx/>
                <a:latin typeface="Calibri"/>
                <a:ea typeface="+mn-ea"/>
                <a:cs typeface="+mn-cs"/>
              </a:rPr>
              <a:t>3</a:t>
            </a:r>
            <a:r>
              <a:rPr kumimoji="0" lang="en-CA" sz="1800" b="1" i="0" u="none" strike="noStrike" kern="1200" cap="none" spc="0" normalizeH="0" baseline="0" noProof="0" dirty="0">
                <a:ln>
                  <a:noFill/>
                </a:ln>
                <a:solidFill>
                  <a:prstClr val="black"/>
                </a:solidFill>
                <a:effectLst/>
                <a:uLnTx/>
                <a:uFillTx/>
                <a:latin typeface="Calibri"/>
                <a:ea typeface="+mn-ea"/>
                <a:cs typeface="+mn-cs"/>
              </a:rPr>
              <a:t> waste conversion/day)</a:t>
            </a:r>
          </a:p>
        </p:txBody>
      </p:sp>
      <p:grpSp>
        <p:nvGrpSpPr>
          <p:cNvPr id="34" name="Group 33">
            <a:extLst>
              <a:ext uri="{FF2B5EF4-FFF2-40B4-BE49-F238E27FC236}">
                <a16:creationId xmlns:a16="http://schemas.microsoft.com/office/drawing/2014/main" id="{EC9DB75E-EC90-352A-8ACD-19ADC7BB2AEC}"/>
              </a:ext>
            </a:extLst>
          </p:cNvPr>
          <p:cNvGrpSpPr/>
          <p:nvPr/>
        </p:nvGrpSpPr>
        <p:grpSpPr>
          <a:xfrm>
            <a:off x="5304998" y="3652601"/>
            <a:ext cx="3178995" cy="1200329"/>
            <a:chOff x="-113967" y="41810"/>
            <a:chExt cx="3178995" cy="1200329"/>
          </a:xfrm>
        </p:grpSpPr>
        <p:pic>
          <p:nvPicPr>
            <p:cNvPr id="32" name="Picture 31" descr="Chart, map, radar chart&#10;&#10;Description automatically generated">
              <a:hlinkClick r:id="rId10"/>
              <a:extLst>
                <a:ext uri="{FF2B5EF4-FFF2-40B4-BE49-F238E27FC236}">
                  <a16:creationId xmlns:a16="http://schemas.microsoft.com/office/drawing/2014/main" id="{0834B7FB-48AF-6D8A-E4AD-24E9269541D5}"/>
                </a:ext>
              </a:extLst>
            </p:cNvPr>
            <p:cNvPicPr>
              <a:picLocks noChangeAspect="1"/>
            </p:cNvPicPr>
            <p:nvPr/>
          </p:nvPicPr>
          <p:blipFill rotWithShape="1">
            <a:blip r:embed="rId11"/>
            <a:srcRect l="9387" r="9023"/>
            <a:stretch/>
          </p:blipFill>
          <p:spPr>
            <a:xfrm>
              <a:off x="1919309" y="108655"/>
              <a:ext cx="1145719" cy="1097140"/>
            </a:xfrm>
            <a:prstGeom prst="rect">
              <a:avLst/>
            </a:prstGeom>
          </p:spPr>
        </p:pic>
        <p:sp>
          <p:nvSpPr>
            <p:cNvPr id="33" name="Rectangle 32">
              <a:extLst>
                <a:ext uri="{FF2B5EF4-FFF2-40B4-BE49-F238E27FC236}">
                  <a16:creationId xmlns:a16="http://schemas.microsoft.com/office/drawing/2014/main" id="{5A6D7629-BA34-4483-6602-F976FD6E6324}"/>
                </a:ext>
              </a:extLst>
            </p:cNvPr>
            <p:cNvSpPr/>
            <p:nvPr/>
          </p:nvSpPr>
          <p:spPr>
            <a:xfrm>
              <a:off x="-113967" y="41810"/>
              <a:ext cx="2166093"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Patent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&gt;111 Countries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panose="020F0502020204030204"/>
                  <a:ea typeface="+mn-ea"/>
                  <a:cs typeface="+mn-cs"/>
                </a:rPr>
                <a:t>(94% of 1367 billion/year globally)</a:t>
              </a:r>
            </a:p>
          </p:txBody>
        </p:sp>
      </p:grpSp>
      <p:pic>
        <p:nvPicPr>
          <p:cNvPr id="19" name="Picture 18">
            <a:extLst>
              <a:ext uri="{FF2B5EF4-FFF2-40B4-BE49-F238E27FC236}">
                <a16:creationId xmlns:a16="http://schemas.microsoft.com/office/drawing/2014/main" id="{088A6225-C32A-3928-BE08-9A07B1142D3A}"/>
              </a:ext>
            </a:extLst>
          </p:cNvPr>
          <p:cNvPicPr>
            <a:picLocks noChangeAspect="1"/>
          </p:cNvPicPr>
          <p:nvPr/>
        </p:nvPicPr>
        <p:blipFill>
          <a:blip r:embed="rId12">
            <a:duotone>
              <a:schemeClr val="accent1">
                <a:shade val="45000"/>
                <a:satMod val="135000"/>
              </a:schemeClr>
              <a:prstClr val="white"/>
            </a:duotone>
          </a:blip>
          <a:srcRect/>
          <a:stretch/>
        </p:blipFill>
        <p:spPr>
          <a:xfrm>
            <a:off x="5393050" y="4928190"/>
            <a:ext cx="641576" cy="641576"/>
          </a:xfrm>
          <a:prstGeom prst="rect">
            <a:avLst/>
          </a:prstGeom>
        </p:spPr>
      </p:pic>
      <p:pic>
        <p:nvPicPr>
          <p:cNvPr id="14" name="elerGreen Reactor into Pilot Plant">
            <a:hlinkClick r:id="" action="ppaction://media"/>
            <a:extLst>
              <a:ext uri="{FF2B5EF4-FFF2-40B4-BE49-F238E27FC236}">
                <a16:creationId xmlns:a16="http://schemas.microsoft.com/office/drawing/2014/main" id="{00AED9AE-A2D7-9CC1-5D85-3D9BAE76D02D}"/>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2595720" y="1299591"/>
            <a:ext cx="2033100" cy="3614400"/>
          </a:xfrm>
          <a:prstGeom prst="rect">
            <a:avLst/>
          </a:prstGeom>
        </p:spPr>
      </p:pic>
      <p:pic>
        <p:nvPicPr>
          <p:cNvPr id="20" name="Picture 19">
            <a:extLst>
              <a:ext uri="{FF2B5EF4-FFF2-40B4-BE49-F238E27FC236}">
                <a16:creationId xmlns:a16="http://schemas.microsoft.com/office/drawing/2014/main" id="{70A0B509-B895-F1D2-AB4B-4BFB67A093ED}"/>
              </a:ext>
            </a:extLst>
          </p:cNvPr>
          <p:cNvPicPr>
            <a:picLocks noChangeAspect="1"/>
          </p:cNvPicPr>
          <p:nvPr/>
        </p:nvPicPr>
        <p:blipFill>
          <a:blip r:embed="rId14"/>
          <a:stretch>
            <a:fillRect/>
          </a:stretch>
        </p:blipFill>
        <p:spPr>
          <a:xfrm>
            <a:off x="2602080" y="1311945"/>
            <a:ext cx="2030144" cy="3609145"/>
          </a:xfrm>
          <a:prstGeom prst="rect">
            <a:avLst/>
          </a:prstGeom>
        </p:spPr>
      </p:pic>
      <p:sp>
        <p:nvSpPr>
          <p:cNvPr id="11" name="Rectangle 10">
            <a:extLst>
              <a:ext uri="{FF2B5EF4-FFF2-40B4-BE49-F238E27FC236}">
                <a16:creationId xmlns:a16="http://schemas.microsoft.com/office/drawing/2014/main" id="{DDF59D0F-0DD4-729F-0342-7EEB858B794D}"/>
              </a:ext>
            </a:extLst>
          </p:cNvPr>
          <p:cNvSpPr/>
          <p:nvPr/>
        </p:nvSpPr>
        <p:spPr>
          <a:xfrm flipH="1">
            <a:off x="3195831" y="1908936"/>
            <a:ext cx="1397352" cy="22522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26B9854B-C509-F188-6801-F5A589C3E141}"/>
              </a:ext>
            </a:extLst>
          </p:cNvPr>
          <p:cNvSpPr txBox="1"/>
          <p:nvPr/>
        </p:nvSpPr>
        <p:spPr>
          <a:xfrm>
            <a:off x="33724" y="4941678"/>
            <a:ext cx="2266903"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Lab-Scale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Reactor</a:t>
            </a:r>
          </a:p>
        </p:txBody>
      </p:sp>
      <p:grpSp>
        <p:nvGrpSpPr>
          <p:cNvPr id="21" name="Group 20">
            <a:extLst>
              <a:ext uri="{FF2B5EF4-FFF2-40B4-BE49-F238E27FC236}">
                <a16:creationId xmlns:a16="http://schemas.microsoft.com/office/drawing/2014/main" id="{3C774D6F-7A5B-C4ED-1532-E8088F1C1571}"/>
              </a:ext>
            </a:extLst>
          </p:cNvPr>
          <p:cNvGrpSpPr/>
          <p:nvPr/>
        </p:nvGrpSpPr>
        <p:grpSpPr>
          <a:xfrm>
            <a:off x="5218138" y="2628963"/>
            <a:ext cx="3254292" cy="923330"/>
            <a:chOff x="5151756" y="2758699"/>
            <a:chExt cx="3254292" cy="923330"/>
          </a:xfrm>
        </p:grpSpPr>
        <p:pic>
          <p:nvPicPr>
            <p:cNvPr id="17" name="Picture 16" descr="A logo for a company&#10;&#10;Description automatically generated">
              <a:extLst>
                <a:ext uri="{FF2B5EF4-FFF2-40B4-BE49-F238E27FC236}">
                  <a16:creationId xmlns:a16="http://schemas.microsoft.com/office/drawing/2014/main" id="{BEC10768-5AEA-EAE5-C3C4-E77A8AD21341}"/>
                </a:ext>
              </a:extLst>
            </p:cNvPr>
            <p:cNvPicPr>
              <a:picLocks noChangeAspect="1"/>
            </p:cNvPicPr>
            <p:nvPr/>
          </p:nvPicPr>
          <p:blipFill rotWithShape="1">
            <a:blip r:embed="rId15"/>
            <a:srcRect t="24264" b="22822"/>
            <a:stretch/>
          </p:blipFill>
          <p:spPr>
            <a:xfrm>
              <a:off x="5151756" y="2809958"/>
              <a:ext cx="1432101" cy="757777"/>
            </a:xfrm>
            <a:prstGeom prst="rect">
              <a:avLst/>
            </a:prstGeom>
          </p:spPr>
        </p:pic>
        <p:sp>
          <p:nvSpPr>
            <p:cNvPr id="18" name="TextBox 17">
              <a:extLst>
                <a:ext uri="{FF2B5EF4-FFF2-40B4-BE49-F238E27FC236}">
                  <a16:creationId xmlns:a16="http://schemas.microsoft.com/office/drawing/2014/main" id="{83B4FDDC-15E4-1FFB-E175-5384069F2461}"/>
                </a:ext>
              </a:extLst>
            </p:cNvPr>
            <p:cNvSpPr txBox="1"/>
            <p:nvPr/>
          </p:nvSpPr>
          <p:spPr>
            <a:xfrm>
              <a:off x="6489135" y="2758699"/>
              <a:ext cx="1916913"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srgbClr val="FF0000"/>
                  </a:solidFill>
                  <a:effectLst/>
                  <a:uLnTx/>
                  <a:uFillTx/>
                  <a:latin typeface="Calibri"/>
                  <a:ea typeface="+mn-ea"/>
                  <a:cs typeface="+mn-cs"/>
                </a:rPr>
                <a:t>Supports $1.15 million Scaleup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srgbClr val="FF0000"/>
                  </a:solidFill>
                  <a:effectLst/>
                  <a:uLnTx/>
                  <a:uFillTx/>
                  <a:latin typeface="Calibri"/>
                  <a:ea typeface="+mn-ea"/>
                  <a:cs typeface="+mn-cs"/>
                </a:rPr>
                <a:t>Plant Tender</a:t>
              </a:r>
            </a:p>
          </p:txBody>
        </p:sp>
      </p:grpSp>
      <p:sp>
        <p:nvSpPr>
          <p:cNvPr id="6" name="TextBox 5">
            <a:extLst>
              <a:ext uri="{FF2B5EF4-FFF2-40B4-BE49-F238E27FC236}">
                <a16:creationId xmlns:a16="http://schemas.microsoft.com/office/drawing/2014/main" id="{6440A170-D263-E730-DC41-9A05C6782E9E}"/>
              </a:ext>
            </a:extLst>
          </p:cNvPr>
          <p:cNvSpPr txBox="1"/>
          <p:nvPr/>
        </p:nvSpPr>
        <p:spPr>
          <a:xfrm>
            <a:off x="4863863" y="1681766"/>
            <a:ext cx="3973303" cy="646331"/>
          </a:xfrm>
          <a:prstGeom prst="rect">
            <a:avLst/>
          </a:prstGeom>
          <a:noFill/>
        </p:spPr>
        <p:txBody>
          <a:bodyPr wrap="square" lIns="91440" tIns="45720" rIns="91440" bIns="45720" anchor="t">
            <a:spAutoFit/>
          </a:bodyPr>
          <a:lstStyle/>
          <a:p>
            <a:pPr algn="ctr">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Want one? </a:t>
            </a:r>
            <a:endParaRPr lang="en-US">
              <a:solidFill>
                <a:prstClr val="black"/>
              </a:solidFill>
              <a:ea typeface="Calibri"/>
              <a:cs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Support </a:t>
            </a:r>
            <a:r>
              <a:rPr kumimoji="0" lang="en-CA" sz="1800" b="1" i="0" u="none" strike="noStrike" kern="1200" cap="none" spc="0" normalizeH="0" baseline="0" noProof="0" dirty="0" err="1">
                <a:ln>
                  <a:noFill/>
                </a:ln>
                <a:solidFill>
                  <a:srgbClr val="0070C0"/>
                </a:solidFill>
                <a:effectLst/>
                <a:uLnTx/>
                <a:uFillTx/>
                <a:latin typeface="Calibri"/>
                <a:ea typeface="+mn-ea"/>
                <a:cs typeface="+mn-cs"/>
              </a:rPr>
              <a:t>eler</a:t>
            </a:r>
            <a:r>
              <a:rPr kumimoji="0" lang="en-CA" sz="1800" b="1" i="0" u="none" strike="noStrike" kern="1200" cap="none" spc="0" normalizeH="0" baseline="0" noProof="0" dirty="0" err="1">
                <a:ln>
                  <a:noFill/>
                </a:ln>
                <a:solidFill>
                  <a:srgbClr val="00B050"/>
                </a:solidFill>
                <a:effectLst/>
                <a:uLnTx/>
                <a:uFillTx/>
                <a:latin typeface="Calibri"/>
                <a:ea typeface="+mn-ea"/>
                <a:cs typeface="+mn-cs"/>
              </a:rPr>
              <a:t>Green</a:t>
            </a:r>
            <a:r>
              <a:rPr kumimoji="0" lang="en-CA" sz="1800" b="1" i="0" u="none" strike="noStrike" kern="1200" cap="none" spc="0" normalizeH="0" baseline="0" noProof="0" dirty="0">
                <a:ln>
                  <a:noFill/>
                </a:ln>
                <a:solidFill>
                  <a:srgbClr val="00B050"/>
                </a:solidFill>
                <a:effectLst/>
                <a:uLnTx/>
                <a:uFillTx/>
                <a:latin typeface="Calibri"/>
                <a:ea typeface="+mn-ea"/>
                <a:cs typeface="+mn-cs"/>
              </a:rPr>
              <a:t> </a:t>
            </a:r>
            <a:r>
              <a:rPr kumimoji="0" lang="en-CA" sz="1800" b="1" i="0" u="none" strike="noStrike" kern="1200" cap="none" spc="0" normalizeH="0" baseline="0" noProof="0" dirty="0" err="1">
                <a:ln>
                  <a:noFill/>
                </a:ln>
                <a:solidFill>
                  <a:prstClr val="black"/>
                </a:solidFill>
                <a:effectLst/>
                <a:uLnTx/>
                <a:uFillTx/>
                <a:latin typeface="Calibri"/>
                <a:ea typeface="+mn-ea"/>
                <a:cs typeface="+mn-cs"/>
              </a:rPr>
              <a:t>Electro</a:t>
            </a:r>
            <a:r>
              <a:rPr kumimoji="0" lang="en-CA" sz="1800" b="1" i="0" u="none" strike="noStrike" kern="1200" cap="none" spc="0" normalizeH="0" baseline="0" noProof="0" dirty="0" err="1">
                <a:ln>
                  <a:noFill/>
                </a:ln>
                <a:solidFill>
                  <a:prstClr val="black"/>
                </a:solidFill>
                <a:effectLst/>
                <a:highlight>
                  <a:srgbClr val="FFFF00"/>
                </a:highlight>
                <a:uLnTx/>
                <a:uFillTx/>
                <a:latin typeface="Calibri"/>
                <a:ea typeface="+mn-ea"/>
                <a:cs typeface="+mn-cs"/>
              </a:rPr>
              <a:t>WINNING</a:t>
            </a:r>
            <a:endParaRPr kumimoji="0" lang="en-CA" sz="1800" b="1"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p:txBody>
      </p:sp>
      <p:grpSp>
        <p:nvGrpSpPr>
          <p:cNvPr id="8" name="Group 7">
            <a:extLst>
              <a:ext uri="{FF2B5EF4-FFF2-40B4-BE49-F238E27FC236}">
                <a16:creationId xmlns:a16="http://schemas.microsoft.com/office/drawing/2014/main" id="{ED976908-1B62-C6D1-486D-D7CEF1206C85}"/>
              </a:ext>
            </a:extLst>
          </p:cNvPr>
          <p:cNvGrpSpPr/>
          <p:nvPr/>
        </p:nvGrpSpPr>
        <p:grpSpPr>
          <a:xfrm>
            <a:off x="4944853" y="982797"/>
            <a:ext cx="3811322" cy="578421"/>
            <a:chOff x="5302806" y="1384013"/>
            <a:chExt cx="3811322" cy="578421"/>
          </a:xfrm>
        </p:grpSpPr>
        <p:pic>
          <p:nvPicPr>
            <p:cNvPr id="23" name="Picture 22">
              <a:extLst>
                <a:ext uri="{FF2B5EF4-FFF2-40B4-BE49-F238E27FC236}">
                  <a16:creationId xmlns:a16="http://schemas.microsoft.com/office/drawing/2014/main" id="{9C8FF1E7-3207-DDD0-D131-D0D222A00743}"/>
                </a:ext>
              </a:extLst>
            </p:cNvPr>
            <p:cNvPicPr>
              <a:picLocks noChangeAspect="1"/>
            </p:cNvPicPr>
            <p:nvPr/>
          </p:nvPicPr>
          <p:blipFill>
            <a:blip r:embed="rId16"/>
            <a:srcRect/>
            <a:stretch/>
          </p:blipFill>
          <p:spPr>
            <a:xfrm>
              <a:off x="5302806" y="1384013"/>
              <a:ext cx="1354031" cy="578421"/>
            </a:xfrm>
            <a:prstGeom prst="rect">
              <a:avLst/>
            </a:prstGeom>
          </p:spPr>
        </p:pic>
        <p:pic>
          <p:nvPicPr>
            <p:cNvPr id="25" name="Picture 24" descr="A red and black logo&#10;&#10;Description automatically generated">
              <a:extLst>
                <a:ext uri="{FF2B5EF4-FFF2-40B4-BE49-F238E27FC236}">
                  <a16:creationId xmlns:a16="http://schemas.microsoft.com/office/drawing/2014/main" id="{A8488C61-78DB-912C-A8DD-1E405C6B8345}"/>
                </a:ext>
              </a:extLst>
            </p:cNvPr>
            <p:cNvPicPr>
              <a:picLocks noChangeAspect="1"/>
            </p:cNvPicPr>
            <p:nvPr/>
          </p:nvPicPr>
          <p:blipFill>
            <a:blip r:embed="rId17"/>
            <a:stretch>
              <a:fillRect/>
            </a:stretch>
          </p:blipFill>
          <p:spPr>
            <a:xfrm>
              <a:off x="6778087" y="1394820"/>
              <a:ext cx="961920" cy="559484"/>
            </a:xfrm>
            <a:prstGeom prst="rect">
              <a:avLst/>
            </a:prstGeom>
          </p:spPr>
        </p:pic>
        <p:pic>
          <p:nvPicPr>
            <p:cNvPr id="26" name="Picture 25" descr="A blue and white logo&#10;&#10;Description automatically generated">
              <a:extLst>
                <a:ext uri="{FF2B5EF4-FFF2-40B4-BE49-F238E27FC236}">
                  <a16:creationId xmlns:a16="http://schemas.microsoft.com/office/drawing/2014/main" id="{572E0131-B0B9-9C44-0470-648964E270E2}"/>
                </a:ext>
              </a:extLst>
            </p:cNvPr>
            <p:cNvPicPr>
              <a:picLocks noChangeAspect="1"/>
            </p:cNvPicPr>
            <p:nvPr/>
          </p:nvPicPr>
          <p:blipFill>
            <a:blip r:embed="rId18"/>
            <a:stretch>
              <a:fillRect/>
            </a:stretch>
          </p:blipFill>
          <p:spPr>
            <a:xfrm>
              <a:off x="7982506" y="1513757"/>
              <a:ext cx="1131622" cy="333473"/>
            </a:xfrm>
            <a:prstGeom prst="rect">
              <a:avLst/>
            </a:prstGeom>
          </p:spPr>
        </p:pic>
      </p:grpSp>
    </p:spTree>
    <p:extLst>
      <p:ext uri="{BB962C8B-B14F-4D97-AF65-F5344CB8AC3E}">
        <p14:creationId xmlns:p14="http://schemas.microsoft.com/office/powerpoint/2010/main" val="81670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50"/>
                                        <p:tgtEl>
                                          <p:spTgt spid="16"/>
                                        </p:tgtEl>
                                      </p:cBhvr>
                                    </p:animEffect>
                                    <p:set>
                                      <p:cBhvr>
                                        <p:cTn id="7" dur="1" fill="hold">
                                          <p:stCondLst>
                                            <p:cond delay="249"/>
                                          </p:stCondLst>
                                        </p:cTn>
                                        <p:tgtEl>
                                          <p:spTgt spid="16"/>
                                        </p:tgtEl>
                                        <p:attrNameLst>
                                          <p:attrName>style.visibility</p:attrName>
                                        </p:attrNameLst>
                                      </p:cBhvr>
                                      <p:to>
                                        <p:strVal val="hidden"/>
                                      </p:to>
                                    </p:set>
                                  </p:childTnLst>
                                </p:cTn>
                              </p:par>
                              <p:par>
                                <p:cTn id="8" presetID="1" presetClass="mediacall" presetSubtype="0" fill="hold" nodeType="withEffect">
                                  <p:stCondLst>
                                    <p:cond delay="0"/>
                                  </p:stCondLst>
                                  <p:childTnLst>
                                    <p:cmd type="call" cmd="playFrom(0.0)">
                                      <p:cBhvr>
                                        <p:cTn id="9" dur="19520" fill="hold"/>
                                        <p:tgtEl>
                                          <p:spTgt spid="13"/>
                                        </p:tgtEl>
                                      </p:cBhvr>
                                    </p:cmd>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250"/>
                                        <p:tgtEl>
                                          <p:spTgt spid="20"/>
                                        </p:tgtEl>
                                      </p:cBhvr>
                                    </p:animEffect>
                                    <p:set>
                                      <p:cBhvr>
                                        <p:cTn id="14" dur="1" fill="hold">
                                          <p:stCondLst>
                                            <p:cond delay="249"/>
                                          </p:stCondLst>
                                        </p:cTn>
                                        <p:tgtEl>
                                          <p:spTgt spid="20"/>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30255" fill="hold"/>
                                        <p:tgtEl>
                                          <p:spTgt spid="14"/>
                                        </p:tgtEl>
                                      </p:cBhvr>
                                    </p:cmd>
                                  </p:childTnLst>
                                </p:cTn>
                              </p:par>
                              <p:par>
                                <p:cTn id="17" presetID="6" presetClass="entr" presetSubtype="32"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ircle(out)">
                                      <p:cBhvr>
                                        <p:cTn id="19" dur="25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50" fill="hold"/>
                                        <p:tgtEl>
                                          <p:spTgt spid="8"/>
                                        </p:tgtEl>
                                        <p:attrNameLst>
                                          <p:attrName>ppt_x</p:attrName>
                                        </p:attrNameLst>
                                      </p:cBhvr>
                                      <p:tavLst>
                                        <p:tav tm="0">
                                          <p:val>
                                            <p:strVal val="1+#ppt_w/2"/>
                                          </p:val>
                                        </p:tav>
                                        <p:tav tm="100000">
                                          <p:val>
                                            <p:strVal val="#ppt_x"/>
                                          </p:val>
                                        </p:tav>
                                      </p:tavLst>
                                    </p:anim>
                                    <p:anim calcmode="lin" valueType="num">
                                      <p:cBhvr additive="base">
                                        <p:cTn id="25" dur="250" fill="hold"/>
                                        <p:tgtEl>
                                          <p:spTgt spid="8"/>
                                        </p:tgtEl>
                                        <p:attrNameLst>
                                          <p:attrName>ppt_y</p:attrName>
                                        </p:attrNameLst>
                                      </p:cBhvr>
                                      <p:tavLst>
                                        <p:tav tm="0">
                                          <p:val>
                                            <p:strVal val="#ppt_y"/>
                                          </p:val>
                                        </p:tav>
                                        <p:tav tm="100000">
                                          <p:val>
                                            <p:strVal val="#ppt_y"/>
                                          </p:val>
                                        </p:tav>
                                      </p:tavLst>
                                    </p:anim>
                                  </p:childTnLst>
                                </p:cTn>
                              </p:par>
                              <p:par>
                                <p:cTn id="26" presetID="31"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250" fill="hold"/>
                                        <p:tgtEl>
                                          <p:spTgt spid="6"/>
                                        </p:tgtEl>
                                        <p:attrNameLst>
                                          <p:attrName>ppt_w</p:attrName>
                                        </p:attrNameLst>
                                      </p:cBhvr>
                                      <p:tavLst>
                                        <p:tav tm="0">
                                          <p:val>
                                            <p:fltVal val="0"/>
                                          </p:val>
                                        </p:tav>
                                        <p:tav tm="100000">
                                          <p:val>
                                            <p:strVal val="#ppt_w"/>
                                          </p:val>
                                        </p:tav>
                                      </p:tavLst>
                                    </p:anim>
                                    <p:anim calcmode="lin" valueType="num">
                                      <p:cBhvr>
                                        <p:cTn id="29" dur="250" fill="hold"/>
                                        <p:tgtEl>
                                          <p:spTgt spid="6"/>
                                        </p:tgtEl>
                                        <p:attrNameLst>
                                          <p:attrName>ppt_h</p:attrName>
                                        </p:attrNameLst>
                                      </p:cBhvr>
                                      <p:tavLst>
                                        <p:tav tm="0">
                                          <p:val>
                                            <p:fltVal val="0"/>
                                          </p:val>
                                        </p:tav>
                                        <p:tav tm="100000">
                                          <p:val>
                                            <p:strVal val="#ppt_h"/>
                                          </p:val>
                                        </p:tav>
                                      </p:tavLst>
                                    </p:anim>
                                    <p:anim calcmode="lin" valueType="num">
                                      <p:cBhvr>
                                        <p:cTn id="30" dur="250" fill="hold"/>
                                        <p:tgtEl>
                                          <p:spTgt spid="6"/>
                                        </p:tgtEl>
                                        <p:attrNameLst>
                                          <p:attrName>style.rotation</p:attrName>
                                        </p:attrNameLst>
                                      </p:cBhvr>
                                      <p:tavLst>
                                        <p:tav tm="0">
                                          <p:val>
                                            <p:fltVal val="90"/>
                                          </p:val>
                                        </p:tav>
                                        <p:tav tm="100000">
                                          <p:val>
                                            <p:fltVal val="0"/>
                                          </p:val>
                                        </p:tav>
                                      </p:tavLst>
                                    </p:anim>
                                    <p:animEffect transition="in" filter="fade">
                                      <p:cBhvr>
                                        <p:cTn id="31" dur="25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250" fill="hold"/>
                                        <p:tgtEl>
                                          <p:spTgt spid="21"/>
                                        </p:tgtEl>
                                        <p:attrNameLst>
                                          <p:attrName>ppt_x</p:attrName>
                                        </p:attrNameLst>
                                      </p:cBhvr>
                                      <p:tavLst>
                                        <p:tav tm="0">
                                          <p:val>
                                            <p:strVal val="1+#ppt_w/2"/>
                                          </p:val>
                                        </p:tav>
                                        <p:tav tm="100000">
                                          <p:val>
                                            <p:strVal val="#ppt_x"/>
                                          </p:val>
                                        </p:tav>
                                      </p:tavLst>
                                    </p:anim>
                                    <p:anim calcmode="lin" valueType="num">
                                      <p:cBhvr additive="base">
                                        <p:cTn id="37" dur="25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250" fill="hold"/>
                                        <p:tgtEl>
                                          <p:spTgt spid="34"/>
                                        </p:tgtEl>
                                        <p:attrNameLst>
                                          <p:attrName>ppt_w</p:attrName>
                                        </p:attrNameLst>
                                      </p:cBhvr>
                                      <p:tavLst>
                                        <p:tav tm="0">
                                          <p:val>
                                            <p:fltVal val="0"/>
                                          </p:val>
                                        </p:tav>
                                        <p:tav tm="100000">
                                          <p:val>
                                            <p:strVal val="#ppt_w"/>
                                          </p:val>
                                        </p:tav>
                                      </p:tavLst>
                                    </p:anim>
                                    <p:anim calcmode="lin" valueType="num">
                                      <p:cBhvr>
                                        <p:cTn id="43" dur="250" fill="hold"/>
                                        <p:tgtEl>
                                          <p:spTgt spid="34"/>
                                        </p:tgtEl>
                                        <p:attrNameLst>
                                          <p:attrName>ppt_h</p:attrName>
                                        </p:attrNameLst>
                                      </p:cBhvr>
                                      <p:tavLst>
                                        <p:tav tm="0">
                                          <p:val>
                                            <p:fltVal val="0"/>
                                          </p:val>
                                        </p:tav>
                                        <p:tav tm="100000">
                                          <p:val>
                                            <p:strVal val="#ppt_h"/>
                                          </p:val>
                                        </p:tav>
                                      </p:tavLst>
                                    </p:anim>
                                    <p:anim calcmode="lin" valueType="num">
                                      <p:cBhvr>
                                        <p:cTn id="44" dur="250" fill="hold"/>
                                        <p:tgtEl>
                                          <p:spTgt spid="34"/>
                                        </p:tgtEl>
                                        <p:attrNameLst>
                                          <p:attrName>style.rotation</p:attrName>
                                        </p:attrNameLst>
                                      </p:cBhvr>
                                      <p:tavLst>
                                        <p:tav tm="0">
                                          <p:val>
                                            <p:fltVal val="90"/>
                                          </p:val>
                                        </p:tav>
                                        <p:tav tm="100000">
                                          <p:val>
                                            <p:fltVal val="0"/>
                                          </p:val>
                                        </p:tav>
                                      </p:tavLst>
                                    </p:anim>
                                    <p:animEffect transition="in" filter="fade">
                                      <p:cBhvr>
                                        <p:cTn id="45"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6" fill="hold" display="0">
                  <p:stCondLst>
                    <p:cond delay="indefinite"/>
                  </p:stCondLst>
                </p:cTn>
                <p:tgtEl>
                  <p:spTgt spid="13"/>
                </p:tgtEl>
              </p:cMediaNode>
            </p:video>
            <p:video>
              <p:cMediaNode vol="80000">
                <p:cTn id="47" fill="hold" display="0">
                  <p:stCondLst>
                    <p:cond delay="indefinite"/>
                  </p:stCondLst>
                </p:cTn>
                <p:tgtEl>
                  <p:spTgt spid="14"/>
                </p:tgtEl>
              </p:cMediaNode>
            </p:video>
          </p:childTnLst>
        </p:cTn>
      </p:par>
    </p:tnLst>
    <p:bldLst>
      <p:bldP spid="11"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F77F-6CB7-41F9-B77A-A524EA9721EE}"/>
              </a:ext>
            </a:extLst>
          </p:cNvPr>
          <p:cNvSpPr txBox="1">
            <a:spLocks/>
          </p:cNvSpPr>
          <p:nvPr/>
        </p:nvSpPr>
        <p:spPr>
          <a:xfrm>
            <a:off x="457200" y="228600"/>
            <a:ext cx="8229600" cy="828675"/>
          </a:xfrm>
          <a:prstGeom prst="rect">
            <a:avLst/>
          </a:prstGeom>
        </p:spPr>
        <p:txBody>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a:ea typeface="ＭＳ Ｐゴシック" charset="0"/>
              </a:rPr>
              <a:t>Climate Action</a:t>
            </a:r>
          </a:p>
        </p:txBody>
      </p:sp>
      <p:pic>
        <p:nvPicPr>
          <p:cNvPr id="10" name="Picture 9" descr="A picture containing sitting, room&#10;&#10;Description automatically generated">
            <a:extLst>
              <a:ext uri="{FF2B5EF4-FFF2-40B4-BE49-F238E27FC236}">
                <a16:creationId xmlns:a16="http://schemas.microsoft.com/office/drawing/2014/main" id="{ADA6E21E-6042-4D59-BEB7-6E8A340F2424}"/>
              </a:ext>
            </a:extLst>
          </p:cNvPr>
          <p:cNvPicPr>
            <a:picLocks noChangeAspect="1"/>
          </p:cNvPicPr>
          <p:nvPr/>
        </p:nvPicPr>
        <p:blipFill rotWithShape="1">
          <a:blip r:embed="rId3">
            <a:extLst>
              <a:ext uri="{28A0092B-C50C-407E-A947-70E740481C1C}">
                <a14:useLocalDpi xmlns:a14="http://schemas.microsoft.com/office/drawing/2010/main" val="0"/>
              </a:ext>
            </a:extLst>
          </a:blip>
          <a:srcRect l="27387" r="36424"/>
          <a:stretch/>
        </p:blipFill>
        <p:spPr>
          <a:xfrm>
            <a:off x="1805988" y="1038226"/>
            <a:ext cx="3471179" cy="4437726"/>
          </a:xfrm>
          <a:prstGeom prst="rect">
            <a:avLst/>
          </a:prstGeom>
        </p:spPr>
      </p:pic>
      <p:grpSp>
        <p:nvGrpSpPr>
          <p:cNvPr id="6" name="Group 5">
            <a:extLst>
              <a:ext uri="{FF2B5EF4-FFF2-40B4-BE49-F238E27FC236}">
                <a16:creationId xmlns:a16="http://schemas.microsoft.com/office/drawing/2014/main" id="{1F4E7AEC-F96C-5848-B215-203D0D2A4140}"/>
              </a:ext>
            </a:extLst>
          </p:cNvPr>
          <p:cNvGrpSpPr/>
          <p:nvPr/>
        </p:nvGrpSpPr>
        <p:grpSpPr>
          <a:xfrm>
            <a:off x="4555821" y="1057588"/>
            <a:ext cx="4420447" cy="2351107"/>
            <a:chOff x="4555821" y="1057588"/>
            <a:chExt cx="4420447" cy="2351107"/>
          </a:xfrm>
        </p:grpSpPr>
        <p:grpSp>
          <p:nvGrpSpPr>
            <p:cNvPr id="11" name="Group 10">
              <a:extLst>
                <a:ext uri="{FF2B5EF4-FFF2-40B4-BE49-F238E27FC236}">
                  <a16:creationId xmlns:a16="http://schemas.microsoft.com/office/drawing/2014/main" id="{EF5C672A-F4D7-43CA-BD93-7D0D93EC259B}"/>
                </a:ext>
              </a:extLst>
            </p:cNvPr>
            <p:cNvGrpSpPr/>
            <p:nvPr/>
          </p:nvGrpSpPr>
          <p:grpSpPr>
            <a:xfrm>
              <a:off x="5623663" y="1086082"/>
              <a:ext cx="3352605" cy="1363783"/>
              <a:chOff x="-209819" y="1928764"/>
              <a:chExt cx="3440693" cy="1399614"/>
            </a:xfrm>
          </p:grpSpPr>
          <p:grpSp>
            <p:nvGrpSpPr>
              <p:cNvPr id="12" name="Group 11">
                <a:extLst>
                  <a:ext uri="{FF2B5EF4-FFF2-40B4-BE49-F238E27FC236}">
                    <a16:creationId xmlns:a16="http://schemas.microsoft.com/office/drawing/2014/main" id="{7359B185-66AE-4AC5-9A7F-7F04E135B7D6}"/>
                  </a:ext>
                </a:extLst>
              </p:cNvPr>
              <p:cNvGrpSpPr/>
              <p:nvPr/>
            </p:nvGrpSpPr>
            <p:grpSpPr>
              <a:xfrm>
                <a:off x="-209819" y="1928764"/>
                <a:ext cx="3440693" cy="1399614"/>
                <a:chOff x="968046" y="1979187"/>
                <a:chExt cx="3440693" cy="1399614"/>
              </a:xfrm>
            </p:grpSpPr>
            <p:grpSp>
              <p:nvGrpSpPr>
                <p:cNvPr id="14" name="Group 13">
                  <a:extLst>
                    <a:ext uri="{FF2B5EF4-FFF2-40B4-BE49-F238E27FC236}">
                      <a16:creationId xmlns:a16="http://schemas.microsoft.com/office/drawing/2014/main" id="{3371D437-DEF0-48B7-8B52-F2437DF88708}"/>
                    </a:ext>
                  </a:extLst>
                </p:cNvPr>
                <p:cNvGrpSpPr/>
                <p:nvPr/>
              </p:nvGrpSpPr>
              <p:grpSpPr>
                <a:xfrm>
                  <a:off x="1316459" y="1979187"/>
                  <a:ext cx="1778545" cy="974344"/>
                  <a:chOff x="4735053" y="1634222"/>
                  <a:chExt cx="2431526" cy="1332068"/>
                </a:xfrm>
              </p:grpSpPr>
              <p:pic>
                <p:nvPicPr>
                  <p:cNvPr id="16" name="Picture 15">
                    <a:extLst>
                      <a:ext uri="{FF2B5EF4-FFF2-40B4-BE49-F238E27FC236}">
                        <a16:creationId xmlns:a16="http://schemas.microsoft.com/office/drawing/2014/main" id="{CE9769DD-FC65-481C-AE0B-71BDAE07916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35053" y="1634222"/>
                    <a:ext cx="1151169" cy="1332068"/>
                  </a:xfrm>
                  <a:prstGeom prst="rect">
                    <a:avLst/>
                  </a:prstGeom>
                </p:spPr>
              </p:pic>
              <p:pic>
                <p:nvPicPr>
                  <p:cNvPr id="17" name="Picture 16">
                    <a:extLst>
                      <a:ext uri="{FF2B5EF4-FFF2-40B4-BE49-F238E27FC236}">
                        <a16:creationId xmlns:a16="http://schemas.microsoft.com/office/drawing/2014/main" id="{C7429131-6E82-4E1B-8A3B-30EB2637D47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98307" y="1863965"/>
                    <a:ext cx="1368272" cy="1019496"/>
                  </a:xfrm>
                  <a:prstGeom prst="rect">
                    <a:avLst/>
                  </a:prstGeom>
                </p:spPr>
              </p:pic>
            </p:grpSp>
            <p:sp>
              <p:nvSpPr>
                <p:cNvPr id="15" name="Rectangle 14">
                  <a:extLst>
                    <a:ext uri="{FF2B5EF4-FFF2-40B4-BE49-F238E27FC236}">
                      <a16:creationId xmlns:a16="http://schemas.microsoft.com/office/drawing/2014/main" id="{27256338-0626-4523-9305-576F09980AD9}"/>
                    </a:ext>
                  </a:extLst>
                </p:cNvPr>
                <p:cNvSpPr/>
                <p:nvPr/>
              </p:nvSpPr>
              <p:spPr>
                <a:xfrm>
                  <a:off x="968046" y="2905007"/>
                  <a:ext cx="3440693" cy="473794"/>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70C0"/>
                      </a:solidFill>
                      <a:effectLst/>
                      <a:uLnTx/>
                      <a:uFillTx/>
                      <a:latin typeface="Calibri" panose="020F0502020204030204"/>
                      <a:ea typeface="+mn-ea"/>
                      <a:cs typeface="+mn-cs"/>
                    </a:rPr>
                    <a:t>Renewable Electricity</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70C0"/>
                      </a:solidFill>
                      <a:effectLst/>
                      <a:uLnTx/>
                      <a:uFillTx/>
                      <a:latin typeface="Calibri" panose="020F0502020204030204"/>
                      <a:ea typeface="+mn-ea"/>
                      <a:cs typeface="+mn-cs"/>
                    </a:rPr>
                    <a:t>Replaces Fossil Fuel</a:t>
                  </a:r>
                </a:p>
              </p:txBody>
            </p:sp>
          </p:grpSp>
          <p:pic>
            <p:nvPicPr>
              <p:cNvPr id="13" name="Picture 12">
                <a:extLst>
                  <a:ext uri="{FF2B5EF4-FFF2-40B4-BE49-F238E27FC236}">
                    <a16:creationId xmlns:a16="http://schemas.microsoft.com/office/drawing/2014/main" id="{BB8ADEB0-EEB2-4254-951F-C2DD405EF2F3}"/>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019924" y="2023091"/>
                <a:ext cx="828792" cy="771633"/>
              </a:xfrm>
              <a:prstGeom prst="rect">
                <a:avLst/>
              </a:prstGeom>
            </p:spPr>
          </p:pic>
        </p:grpSp>
        <p:sp>
          <p:nvSpPr>
            <p:cNvPr id="37" name="Rectangle 36">
              <a:extLst>
                <a:ext uri="{FF2B5EF4-FFF2-40B4-BE49-F238E27FC236}">
                  <a16:creationId xmlns:a16="http://schemas.microsoft.com/office/drawing/2014/main" id="{63AA89C3-3733-4F4E-9938-7114F0A92D85}"/>
                </a:ext>
              </a:extLst>
            </p:cNvPr>
            <p:cNvSpPr/>
            <p:nvPr/>
          </p:nvSpPr>
          <p:spPr>
            <a:xfrm>
              <a:off x="5896159" y="1057588"/>
              <a:ext cx="2814673" cy="13992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Connector: Elbow 20">
              <a:extLst>
                <a:ext uri="{FF2B5EF4-FFF2-40B4-BE49-F238E27FC236}">
                  <a16:creationId xmlns:a16="http://schemas.microsoft.com/office/drawing/2014/main" id="{C3104F40-65CC-46FB-BF53-02984A14AC6C}"/>
                </a:ext>
              </a:extLst>
            </p:cNvPr>
            <p:cNvCxnSpPr>
              <a:cxnSpLocks/>
              <a:stCxn id="37" idx="1"/>
            </p:cNvCxnSpPr>
            <p:nvPr/>
          </p:nvCxnSpPr>
          <p:spPr>
            <a:xfrm rot="10800000" flipV="1">
              <a:off x="4555821" y="1757231"/>
              <a:ext cx="1340338" cy="1323402"/>
            </a:xfrm>
            <a:prstGeom prst="bentConnector3">
              <a:avLst>
                <a:gd name="adj1" fmla="val 37851"/>
              </a:avLst>
            </a:prstGeom>
            <a:ln>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915C1F6F-4CE5-4F75-A709-971AA1FE4BEA}"/>
                </a:ext>
              </a:extLst>
            </p:cNvPr>
            <p:cNvCxnSpPr>
              <a:cxnSpLocks/>
            </p:cNvCxnSpPr>
            <p:nvPr/>
          </p:nvCxnSpPr>
          <p:spPr>
            <a:xfrm rot="10800000" flipV="1">
              <a:off x="4885712" y="2456875"/>
              <a:ext cx="1412129" cy="951820"/>
            </a:xfrm>
            <a:prstGeom prst="bentConnector3">
              <a:avLst>
                <a:gd name="adj1" fmla="val -561"/>
              </a:avLst>
            </a:prstGeom>
            <a:ln>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A0FE13DB-ECA5-4816-9071-D42B200EA225}"/>
                </a:ext>
              </a:extLst>
            </p:cNvPr>
            <p:cNvSpPr txBox="1"/>
            <p:nvPr/>
          </p:nvSpPr>
          <p:spPr>
            <a:xfrm>
              <a:off x="6355551" y="2468625"/>
              <a:ext cx="251528" cy="30478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BA0C6DDF-C736-42DD-A2FA-7327BC768039}"/>
                </a:ext>
              </a:extLst>
            </p:cNvPr>
            <p:cNvSpPr txBox="1"/>
            <p:nvPr/>
          </p:nvSpPr>
          <p:spPr>
            <a:xfrm>
              <a:off x="5595770" y="1394925"/>
              <a:ext cx="251528" cy="30478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6" name="Slide Number Placeholder 1">
            <a:extLst>
              <a:ext uri="{FF2B5EF4-FFF2-40B4-BE49-F238E27FC236}">
                <a16:creationId xmlns:a16="http://schemas.microsoft.com/office/drawing/2014/main" id="{897C012A-6B03-4162-A412-020D29140F5B}"/>
              </a:ext>
            </a:extLst>
          </p:cNvPr>
          <p:cNvSpPr txBox="1">
            <a:spLocks/>
          </p:cNvSpPr>
          <p:nvPr/>
        </p:nvSpPr>
        <p:spPr>
          <a:xfrm>
            <a:off x="8686800" y="5372483"/>
            <a:ext cx="421704" cy="303212"/>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59B84839-D06D-C979-6478-B3944F90E982}"/>
              </a:ext>
            </a:extLst>
          </p:cNvPr>
          <p:cNvGrpSpPr/>
          <p:nvPr/>
        </p:nvGrpSpPr>
        <p:grpSpPr>
          <a:xfrm>
            <a:off x="43252" y="2644532"/>
            <a:ext cx="3881855" cy="1674792"/>
            <a:chOff x="43252" y="2644532"/>
            <a:chExt cx="3881855" cy="1674792"/>
          </a:xfrm>
        </p:grpSpPr>
        <p:cxnSp>
          <p:nvCxnSpPr>
            <p:cNvPr id="8" name="Straight Arrow Connector 7">
              <a:extLst>
                <a:ext uri="{FF2B5EF4-FFF2-40B4-BE49-F238E27FC236}">
                  <a16:creationId xmlns:a16="http://schemas.microsoft.com/office/drawing/2014/main" id="{51DC5DE0-B9CA-6E51-917F-87B4F3DDE1D1}"/>
                </a:ext>
              </a:extLst>
            </p:cNvPr>
            <p:cNvCxnSpPr>
              <a:cxnSpLocks/>
              <a:stCxn id="10" idx="1"/>
            </p:cNvCxnSpPr>
            <p:nvPr/>
          </p:nvCxnSpPr>
          <p:spPr>
            <a:xfrm>
              <a:off x="1805988" y="3257089"/>
              <a:ext cx="2119119" cy="1062235"/>
            </a:xfrm>
            <a:prstGeom prst="straightConnector1">
              <a:avLst/>
            </a:prstGeom>
            <a:ln>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3" name="Rectangle 22">
                  <a:extLst>
                    <a:ext uri="{FF2B5EF4-FFF2-40B4-BE49-F238E27FC236}">
                      <a16:creationId xmlns:a16="http://schemas.microsoft.com/office/drawing/2014/main" id="{32E642CF-3EDA-916C-85E7-CA28B048AF11}"/>
                    </a:ext>
                  </a:extLst>
                </p:cNvPr>
                <p:cNvSpPr/>
                <p:nvPr/>
              </p:nvSpPr>
              <p:spPr>
                <a:xfrm>
                  <a:off x="43252" y="2651117"/>
                  <a:ext cx="3352605" cy="646331"/>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MY" sz="1200" b="1" i="0" u="none" strike="noStrike" kern="1200" cap="none" spc="0" normalizeH="0" baseline="0" noProof="0" dirty="0">
                      <a:ln>
                        <a:noFill/>
                      </a:ln>
                      <a:solidFill>
                        <a:srgbClr val="FF0000"/>
                      </a:solidFill>
                      <a:effectLst/>
                      <a:uLnTx/>
                      <a:uFillTx/>
                      <a:latin typeface="Calibri" panose="020F0502020204030204"/>
                      <a:ea typeface="+mn-ea"/>
                      <a:cs typeface="+mn-cs"/>
                    </a:rPr>
                    <a:t>Consume:</a:t>
                  </a:r>
                </a:p>
                <a:p>
                  <a:pPr marL="0" marR="0" lvl="0" indent="0" algn="ctr" defTabSz="313102"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MY" sz="1200" b="1"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𝑪</m:t>
                      </m:r>
                      <m:sSub>
                        <m:sSubPr>
                          <m:ctrlPr>
                            <a:rPr kumimoji="0" lang="en-MY" sz="1200" b="1"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MY" sz="1200" b="1"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𝑶</m:t>
                          </m:r>
                        </m:e>
                        <m:sub>
                          <m:r>
                            <a:rPr kumimoji="0" lang="en-MY" sz="1200" b="1"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𝟐</m:t>
                          </m:r>
                        </m:sub>
                      </m:sSub>
                    </m:oMath>
                  </a14:m>
                  <a:r>
                    <a:rPr kumimoji="0" lang="en-CA" sz="12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CA" sz="1200" b="0" i="0" u="none" strike="noStrike" kern="1200" cap="none" spc="0" normalizeH="0" baseline="0" noProof="0" dirty="0">
                      <a:ln>
                        <a:noFill/>
                      </a:ln>
                      <a:solidFill>
                        <a:srgbClr val="FF0000"/>
                      </a:solidFill>
                      <a:effectLst/>
                      <a:uLnTx/>
                      <a:uFillTx/>
                      <a:latin typeface="Calibri" panose="020F0502020204030204"/>
                      <a:ea typeface="+mn-ea"/>
                      <a:cs typeface="+mn-cs"/>
                    </a:rPr>
                    <a:t>or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FF0000"/>
                      </a:solidFill>
                      <a:effectLst/>
                      <a:uLnTx/>
                      <a:uFillTx/>
                      <a:latin typeface="Calibri" panose="020F0502020204030204"/>
                      <a:ea typeface="+mn-ea"/>
                      <a:cs typeface="+mn-cs"/>
                    </a:rPr>
                    <a:t>its derivatives</a:t>
                  </a:r>
                </a:p>
              </p:txBody>
            </p:sp>
          </mc:Choice>
          <mc:Fallback>
            <p:sp>
              <p:nvSpPr>
                <p:cNvPr id="23" name="Rectangle 22">
                  <a:extLst>
                    <a:ext uri="{FF2B5EF4-FFF2-40B4-BE49-F238E27FC236}">
                      <a16:creationId xmlns:a16="http://schemas.microsoft.com/office/drawing/2014/main" id="{32E642CF-3EDA-916C-85E7-CA28B048AF11}"/>
                    </a:ext>
                  </a:extLst>
                </p:cNvPr>
                <p:cNvSpPr>
                  <a:spLocks noRot="1" noChangeAspect="1" noMove="1" noResize="1" noEditPoints="1" noAdjustHandles="1" noChangeArrowheads="1" noChangeShapeType="1" noTextEdit="1"/>
                </p:cNvSpPr>
                <p:nvPr/>
              </p:nvSpPr>
              <p:spPr>
                <a:xfrm>
                  <a:off x="43252" y="2651117"/>
                  <a:ext cx="3352605" cy="646331"/>
                </a:xfrm>
                <a:prstGeom prst="rect">
                  <a:avLst/>
                </a:prstGeom>
                <a:blipFill>
                  <a:blip r:embed="rId7"/>
                  <a:stretch>
                    <a:fillRect t="-943" b="-6604"/>
                  </a:stretch>
                </a:blipFill>
              </p:spPr>
              <p:txBody>
                <a:bodyPr/>
                <a:lstStyle/>
                <a:p>
                  <a:r>
                    <a:rPr lang="en-US">
                      <a:noFill/>
                    </a:rPr>
                    <a:t> </a:t>
                  </a:r>
                </a:p>
              </p:txBody>
            </p:sp>
          </mc:Fallback>
        </mc:AlternateContent>
        <p:pic>
          <p:nvPicPr>
            <p:cNvPr id="25" name="Picture 24">
              <a:extLst>
                <a:ext uri="{FF2B5EF4-FFF2-40B4-BE49-F238E27FC236}">
                  <a16:creationId xmlns:a16="http://schemas.microsoft.com/office/drawing/2014/main" id="{64B21380-0A59-175A-1E25-01F68738EB88}"/>
                </a:ext>
              </a:extLst>
            </p:cNvPr>
            <p:cNvPicPr>
              <a:picLocks noChangeAspect="1"/>
            </p:cNvPicPr>
            <p:nvPr/>
          </p:nvPicPr>
          <p:blipFill>
            <a:blip r:embed="rId8"/>
            <a:stretch>
              <a:fillRect/>
            </a:stretch>
          </p:blipFill>
          <p:spPr>
            <a:xfrm>
              <a:off x="245298" y="2644532"/>
              <a:ext cx="941698" cy="646331"/>
            </a:xfrm>
            <a:prstGeom prst="rect">
              <a:avLst/>
            </a:prstGeom>
          </p:spPr>
        </p:pic>
      </p:grpSp>
      <p:grpSp>
        <p:nvGrpSpPr>
          <p:cNvPr id="19" name="Group 18">
            <a:extLst>
              <a:ext uri="{FF2B5EF4-FFF2-40B4-BE49-F238E27FC236}">
                <a16:creationId xmlns:a16="http://schemas.microsoft.com/office/drawing/2014/main" id="{BCDE8C5B-8B0B-3567-1429-D79DDC9788D1}"/>
              </a:ext>
            </a:extLst>
          </p:cNvPr>
          <p:cNvGrpSpPr/>
          <p:nvPr/>
        </p:nvGrpSpPr>
        <p:grpSpPr>
          <a:xfrm>
            <a:off x="305012" y="1434064"/>
            <a:ext cx="5847571" cy="4035303"/>
            <a:chOff x="305012" y="1434064"/>
            <a:chExt cx="5847571" cy="4035303"/>
          </a:xfrm>
        </p:grpSpPr>
        <p:grpSp>
          <p:nvGrpSpPr>
            <p:cNvPr id="52" name="Group 51">
              <a:extLst>
                <a:ext uri="{FF2B5EF4-FFF2-40B4-BE49-F238E27FC236}">
                  <a16:creationId xmlns:a16="http://schemas.microsoft.com/office/drawing/2014/main" id="{DF3B3DED-43DB-C3BA-FFA6-DC889AE34AFC}"/>
                </a:ext>
              </a:extLst>
            </p:cNvPr>
            <p:cNvGrpSpPr/>
            <p:nvPr/>
          </p:nvGrpSpPr>
          <p:grpSpPr>
            <a:xfrm>
              <a:off x="305012" y="4395666"/>
              <a:ext cx="1323806" cy="935999"/>
              <a:chOff x="6587353" y="1824683"/>
              <a:chExt cx="1652122" cy="1168138"/>
            </a:xfrm>
          </p:grpSpPr>
          <p:pic>
            <p:nvPicPr>
              <p:cNvPr id="54" name="Picture 4" descr="Image result for polymer clipart">
                <a:extLst>
                  <a:ext uri="{FF2B5EF4-FFF2-40B4-BE49-F238E27FC236}">
                    <a16:creationId xmlns:a16="http://schemas.microsoft.com/office/drawing/2014/main" id="{C771339E-9275-18FE-B17E-C520B2E22BD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319" t="-2538" r="54682" b="43512"/>
              <a:stretch/>
            </p:blipFill>
            <p:spPr bwMode="auto">
              <a:xfrm>
                <a:off x="6587353" y="1942657"/>
                <a:ext cx="882073" cy="74842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3,307 Metals Vector Images - Free &amp; Royalty-free Metals Vectors |  Depositphotos®">
                <a:extLst>
                  <a:ext uri="{FF2B5EF4-FFF2-40B4-BE49-F238E27FC236}">
                    <a16:creationId xmlns:a16="http://schemas.microsoft.com/office/drawing/2014/main" id="{1C3735F8-70F5-2EC7-4BB6-8D5F329EBC3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38252" y="1915991"/>
                <a:ext cx="801223" cy="801223"/>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Straight Connector 56">
                <a:extLst>
                  <a:ext uri="{FF2B5EF4-FFF2-40B4-BE49-F238E27FC236}">
                    <a16:creationId xmlns:a16="http://schemas.microsoft.com/office/drawing/2014/main" id="{8CC9913C-FB19-EB08-818D-338FCF2CCA6B}"/>
                  </a:ext>
                </a:extLst>
              </p:cNvPr>
              <p:cNvCxnSpPr/>
              <p:nvPr/>
            </p:nvCxnSpPr>
            <p:spPr>
              <a:xfrm>
                <a:off x="7413963" y="1824683"/>
                <a:ext cx="0" cy="116813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cxnSp>
          <p:nvCxnSpPr>
            <p:cNvPr id="18" name="Straight Arrow Connector 17">
              <a:extLst>
                <a:ext uri="{FF2B5EF4-FFF2-40B4-BE49-F238E27FC236}">
                  <a16:creationId xmlns:a16="http://schemas.microsoft.com/office/drawing/2014/main" id="{3EE98F5A-EABB-49F1-A938-21DE31DD3F27}"/>
                </a:ext>
              </a:extLst>
            </p:cNvPr>
            <p:cNvCxnSpPr>
              <a:cxnSpLocks/>
            </p:cNvCxnSpPr>
            <p:nvPr/>
          </p:nvCxnSpPr>
          <p:spPr>
            <a:xfrm flipV="1">
              <a:off x="4317172" y="2102456"/>
              <a:ext cx="1" cy="477715"/>
            </a:xfrm>
            <a:prstGeom prst="straightConnector1">
              <a:avLst/>
            </a:prstGeom>
            <a:ln>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2" name="Rectangle 21">
                  <a:extLst>
                    <a:ext uri="{FF2B5EF4-FFF2-40B4-BE49-F238E27FC236}">
                      <a16:creationId xmlns:a16="http://schemas.microsoft.com/office/drawing/2014/main" id="{F388CD40-0F84-45B4-9CB1-780451A5D44D}"/>
                    </a:ext>
                  </a:extLst>
                </p:cNvPr>
                <p:cNvSpPr/>
                <p:nvPr/>
              </p:nvSpPr>
              <p:spPr>
                <a:xfrm>
                  <a:off x="2799978" y="1434064"/>
                  <a:ext cx="3352605" cy="646331"/>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MY" sz="1200" b="0" i="0" u="none" strike="noStrike" kern="1200" cap="none" spc="0" normalizeH="0" baseline="0" noProof="0" dirty="0">
                      <a:ln>
                        <a:noFill/>
                      </a:ln>
                      <a:solidFill>
                        <a:srgbClr val="00B050"/>
                      </a:solidFill>
                      <a:effectLst/>
                      <a:uLnTx/>
                      <a:uFillTx/>
                      <a:latin typeface="Calibri" panose="020F0502020204030204"/>
                      <a:ea typeface="+mn-ea"/>
                      <a:cs typeface="+mn-cs"/>
                    </a:rPr>
                    <a:t>Obtain: </a:t>
                  </a:r>
                </a:p>
                <a:p>
                  <a:pPr marL="0" marR="0" lvl="0" indent="0" algn="ctr" defTabSz="313102"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MY" sz="1200" b="1" i="1" u="none" strike="noStrike" kern="1200" cap="none" spc="0" normalizeH="0" baseline="0" noProof="0" dirty="0" smtClean="0">
                              <a:ln>
                                <a:noFill/>
                              </a:ln>
                              <a:solidFill>
                                <a:srgbClr val="00B050"/>
                              </a:solidFill>
                              <a:effectLst/>
                              <a:uLnTx/>
                              <a:uFillTx/>
                              <a:latin typeface="Cambria Math" panose="02040503050406030204" pitchFamily="18" charset="0"/>
                              <a:ea typeface="+mn-ea"/>
                              <a:cs typeface="+mn-cs"/>
                            </a:rPr>
                          </m:ctrlPr>
                        </m:sSubPr>
                        <m:e>
                          <m:r>
                            <a:rPr kumimoji="0" lang="en-CA" sz="1200" b="1" i="1" u="none" strike="noStrike" kern="1200" cap="none" spc="0" normalizeH="0" baseline="0" noProof="0" dirty="0" smtClean="0">
                              <a:ln>
                                <a:noFill/>
                              </a:ln>
                              <a:solidFill>
                                <a:srgbClr val="00B050"/>
                              </a:solidFill>
                              <a:effectLst/>
                              <a:uLnTx/>
                              <a:uFillTx/>
                              <a:latin typeface="Cambria Math" panose="02040503050406030204" pitchFamily="18" charset="0"/>
                              <a:ea typeface="+mn-ea"/>
                              <a:cs typeface="+mn-cs"/>
                            </a:rPr>
                            <m:t>𝑯</m:t>
                          </m:r>
                        </m:e>
                        <m:sub>
                          <m:r>
                            <a:rPr kumimoji="0" lang="en-CA" sz="1200" b="1" i="1" u="none" strike="noStrike" kern="1200" cap="none" spc="0" normalizeH="0" baseline="0" noProof="0" dirty="0" smtClean="0">
                              <a:ln>
                                <a:noFill/>
                              </a:ln>
                              <a:solidFill>
                                <a:srgbClr val="00B050"/>
                              </a:solidFill>
                              <a:effectLst/>
                              <a:uLnTx/>
                              <a:uFillTx/>
                              <a:latin typeface="Cambria Math" panose="02040503050406030204" pitchFamily="18" charset="0"/>
                              <a:ea typeface="+mn-ea"/>
                              <a:cs typeface="+mn-cs"/>
                            </a:rPr>
                            <m:t>𝟐</m:t>
                          </m:r>
                        </m:sub>
                      </m:sSub>
                    </m:oMath>
                  </a14:m>
                  <a:r>
                    <a:rPr kumimoji="0" lang="en-CA" sz="1200" b="0" i="0" u="none" strike="noStrike" kern="1200" cap="none" spc="0" normalizeH="0" baseline="0" noProof="0" dirty="0">
                      <a:ln>
                        <a:noFill/>
                      </a:ln>
                      <a:solidFill>
                        <a:srgbClr val="00B050"/>
                      </a:solidFill>
                      <a:effectLst/>
                      <a:uLnTx/>
                      <a:uFillTx/>
                      <a:latin typeface="Calibri" panose="020F0502020204030204"/>
                      <a:ea typeface="+mn-ea"/>
                      <a:cs typeface="+mn-cs"/>
                    </a:rPr>
                    <a:t> from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B050"/>
                      </a:solidFill>
                      <a:effectLst/>
                      <a:uLnTx/>
                      <a:uFillTx/>
                      <a:latin typeface="Calibri" panose="020F0502020204030204"/>
                      <a:ea typeface="+mn-ea"/>
                      <a:cs typeface="+mn-cs"/>
                    </a:rPr>
                    <a:t>Water Splitting</a:t>
                  </a:r>
                </a:p>
              </p:txBody>
            </p:sp>
          </mc:Choice>
          <mc:Fallback>
            <p:sp>
              <p:nvSpPr>
                <p:cNvPr id="22" name="Rectangle 21">
                  <a:extLst>
                    <a:ext uri="{FF2B5EF4-FFF2-40B4-BE49-F238E27FC236}">
                      <a16:creationId xmlns:a16="http://schemas.microsoft.com/office/drawing/2014/main" id="{F388CD40-0F84-45B4-9CB1-780451A5D44D}"/>
                    </a:ext>
                  </a:extLst>
                </p:cNvPr>
                <p:cNvSpPr>
                  <a:spLocks noRot="1" noChangeAspect="1" noMove="1" noResize="1" noEditPoints="1" noAdjustHandles="1" noChangeArrowheads="1" noChangeShapeType="1" noTextEdit="1"/>
                </p:cNvSpPr>
                <p:nvPr/>
              </p:nvSpPr>
              <p:spPr>
                <a:xfrm>
                  <a:off x="2799978" y="1434064"/>
                  <a:ext cx="3352605" cy="646331"/>
                </a:xfrm>
                <a:prstGeom prst="rect">
                  <a:avLst/>
                </a:prstGeom>
                <a:blipFill>
                  <a:blip r:embed="rId11"/>
                  <a:stretch>
                    <a:fillRect b="-6604"/>
                  </a:stretch>
                </a:blipFill>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0282A546-5212-9029-A4B6-DD48B90F8BFD}"/>
                </a:ext>
              </a:extLst>
            </p:cNvPr>
            <p:cNvCxnSpPr>
              <a:cxnSpLocks/>
            </p:cNvCxnSpPr>
            <p:nvPr/>
          </p:nvCxnSpPr>
          <p:spPr>
            <a:xfrm flipH="1">
              <a:off x="2321232" y="3923106"/>
              <a:ext cx="1294379" cy="715264"/>
            </a:xfrm>
            <a:prstGeom prst="straightConnector1">
              <a:avLst/>
            </a:prstGeom>
            <a:ln>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E17FA1EE-EFEA-D153-F633-C68A58711A71}"/>
                </a:ext>
              </a:extLst>
            </p:cNvPr>
            <p:cNvSpPr/>
            <p:nvPr/>
          </p:nvSpPr>
          <p:spPr>
            <a:xfrm>
              <a:off x="685795" y="4638370"/>
              <a:ext cx="3352605" cy="830997"/>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B050"/>
                  </a:solidFill>
                  <a:effectLst/>
                  <a:uLnTx/>
                  <a:uFillTx/>
                  <a:latin typeface="Calibri" panose="020F0502020204030204"/>
                  <a:ea typeface="+mn-ea"/>
                  <a:cs typeface="+mn-cs"/>
                </a:rPr>
                <a:t>Obtain: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B050"/>
                  </a:solidFill>
                  <a:effectLst/>
                  <a:uLnTx/>
                  <a:uFillTx/>
                  <a:latin typeface="Calibri" panose="020F0502020204030204"/>
                  <a:ea typeface="+mn-ea"/>
                  <a:cs typeface="+mn-cs"/>
                </a:rPr>
                <a:t>Metals for Batteries/</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B050"/>
                  </a:solidFill>
                  <a:effectLst/>
                  <a:uLnTx/>
                  <a:uFillTx/>
                  <a:latin typeface="Calibri" panose="020F0502020204030204"/>
                  <a:ea typeface="+mn-ea"/>
                  <a:cs typeface="+mn-cs"/>
                </a:rPr>
                <a:t>Compostable Polymers for Packaging</a:t>
              </a:r>
            </a:p>
            <a:p>
              <a:pPr marL="0" marR="0" lvl="0" indent="0" algn="ctr" defTabSz="313102" rtl="0" eaLnBrk="1" fontAlgn="auto" latinLnBrk="0" hangingPunct="1">
                <a:lnSpc>
                  <a:spcPct val="10000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cxnSp>
          <p:nvCxnSpPr>
            <p:cNvPr id="27" name="Straight Arrow Connector 26">
              <a:extLst>
                <a:ext uri="{FF2B5EF4-FFF2-40B4-BE49-F238E27FC236}">
                  <a16:creationId xmlns:a16="http://schemas.microsoft.com/office/drawing/2014/main" id="{1311CC13-FAB2-1B7A-AF8E-B354E8317642}"/>
                </a:ext>
              </a:extLst>
            </p:cNvPr>
            <p:cNvCxnSpPr>
              <a:cxnSpLocks/>
            </p:cNvCxnSpPr>
            <p:nvPr/>
          </p:nvCxnSpPr>
          <p:spPr>
            <a:xfrm flipH="1" flipV="1">
              <a:off x="2224697" y="2549426"/>
              <a:ext cx="1726570" cy="1102262"/>
            </a:xfrm>
            <a:prstGeom prst="straightConnector1">
              <a:avLst/>
            </a:prstGeom>
            <a:ln>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E90D846-69B5-0B83-938C-025F31860A3D}"/>
                </a:ext>
              </a:extLst>
            </p:cNvPr>
            <p:cNvSpPr/>
            <p:nvPr/>
          </p:nvSpPr>
          <p:spPr>
            <a:xfrm>
              <a:off x="331776" y="2059608"/>
              <a:ext cx="3352605" cy="461665"/>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B050"/>
                  </a:solidFill>
                  <a:effectLst/>
                  <a:uLnTx/>
                  <a:uFillTx/>
                  <a:latin typeface="Calibri" panose="020F0502020204030204"/>
                  <a:ea typeface="+mn-ea"/>
                  <a:cs typeface="+mn-cs"/>
                </a:rPr>
                <a:t>Obtain: </a:t>
              </a:r>
            </a:p>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B050"/>
                  </a:solidFill>
                  <a:effectLst/>
                  <a:uLnTx/>
                  <a:uFillTx/>
                  <a:latin typeface="Calibri" panose="020F0502020204030204"/>
                  <a:ea typeface="+mn-ea"/>
                  <a:cs typeface="+mn-cs"/>
                </a:rPr>
                <a:t>Fuels/Alcohols</a:t>
              </a:r>
            </a:p>
          </p:txBody>
        </p:sp>
        <p:pic>
          <p:nvPicPr>
            <p:cNvPr id="51" name="Picture 50">
              <a:extLst>
                <a:ext uri="{FF2B5EF4-FFF2-40B4-BE49-F238E27FC236}">
                  <a16:creationId xmlns:a16="http://schemas.microsoft.com/office/drawing/2014/main" id="{15E14073-B6F6-067F-1A91-C5A42E3EB094}"/>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6915" y="1446759"/>
              <a:ext cx="788996" cy="889720"/>
            </a:xfrm>
            <a:prstGeom prst="rect">
              <a:avLst/>
            </a:prstGeom>
          </p:spPr>
        </p:pic>
      </p:grpSp>
      <p:grpSp>
        <p:nvGrpSpPr>
          <p:cNvPr id="5" name="Group 4">
            <a:extLst>
              <a:ext uri="{FF2B5EF4-FFF2-40B4-BE49-F238E27FC236}">
                <a16:creationId xmlns:a16="http://schemas.microsoft.com/office/drawing/2014/main" id="{34D4F913-811D-098E-9490-64ADEB166009}"/>
              </a:ext>
            </a:extLst>
          </p:cNvPr>
          <p:cNvGrpSpPr/>
          <p:nvPr/>
        </p:nvGrpSpPr>
        <p:grpSpPr>
          <a:xfrm>
            <a:off x="5620521" y="3531245"/>
            <a:ext cx="3352605" cy="1937287"/>
            <a:chOff x="5284961" y="3507283"/>
            <a:chExt cx="3352605" cy="1937287"/>
          </a:xfrm>
        </p:grpSpPr>
        <p:sp>
          <p:nvSpPr>
            <p:cNvPr id="35" name="Rectangle 34">
              <a:extLst>
                <a:ext uri="{FF2B5EF4-FFF2-40B4-BE49-F238E27FC236}">
                  <a16:creationId xmlns:a16="http://schemas.microsoft.com/office/drawing/2014/main" id="{AD7C2409-1C06-499D-BB6D-994A814B094F}"/>
                </a:ext>
              </a:extLst>
            </p:cNvPr>
            <p:cNvSpPr/>
            <p:nvPr/>
          </p:nvSpPr>
          <p:spPr>
            <a:xfrm>
              <a:off x="5284961" y="5167571"/>
              <a:ext cx="3352605" cy="276999"/>
            </a:xfrm>
            <a:prstGeom prst="rect">
              <a:avLst/>
            </a:prstGeom>
          </p:spPr>
          <p:txBody>
            <a:bodyPr wrap="square">
              <a:spAutoFit/>
            </a:bodyPr>
            <a:lstStyle/>
            <a:p>
              <a:pPr marL="0" marR="0" lvl="0" indent="0" algn="ctr" defTabSz="313102"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70C0"/>
                  </a:solidFill>
                  <a:effectLst/>
                  <a:uLnTx/>
                  <a:uFillTx/>
                  <a:latin typeface="Calibri" panose="020F0502020204030204"/>
                  <a:ea typeface="+mn-ea"/>
                  <a:cs typeface="+mn-cs"/>
                </a:rPr>
                <a:t>Efficiency: Energy and Cost</a:t>
              </a:r>
            </a:p>
          </p:txBody>
        </p:sp>
        <p:grpSp>
          <p:nvGrpSpPr>
            <p:cNvPr id="7" name="Group 6">
              <a:extLst>
                <a:ext uri="{FF2B5EF4-FFF2-40B4-BE49-F238E27FC236}">
                  <a16:creationId xmlns:a16="http://schemas.microsoft.com/office/drawing/2014/main" id="{1D853892-3F8A-0ED9-4938-4F915E340DE0}"/>
                </a:ext>
              </a:extLst>
            </p:cNvPr>
            <p:cNvGrpSpPr/>
            <p:nvPr/>
          </p:nvGrpSpPr>
          <p:grpSpPr>
            <a:xfrm>
              <a:off x="6390674" y="3507283"/>
              <a:ext cx="1148410" cy="1546910"/>
              <a:chOff x="4597518" y="1328289"/>
              <a:chExt cx="1732902" cy="2334219"/>
            </a:xfrm>
          </p:grpSpPr>
          <p:grpSp>
            <p:nvGrpSpPr>
              <p:cNvPr id="28" name="Group 27">
                <a:extLst>
                  <a:ext uri="{FF2B5EF4-FFF2-40B4-BE49-F238E27FC236}">
                    <a16:creationId xmlns:a16="http://schemas.microsoft.com/office/drawing/2014/main" id="{E67F6C13-E4F5-8A9A-4508-3E7B07F5C713}"/>
                  </a:ext>
                </a:extLst>
              </p:cNvPr>
              <p:cNvGrpSpPr/>
              <p:nvPr/>
            </p:nvGrpSpPr>
            <p:grpSpPr>
              <a:xfrm>
                <a:off x="4686619" y="1328289"/>
                <a:ext cx="1643801" cy="998532"/>
                <a:chOff x="4686619" y="1328289"/>
                <a:chExt cx="1643801" cy="998532"/>
              </a:xfrm>
            </p:grpSpPr>
            <p:pic>
              <p:nvPicPr>
                <p:cNvPr id="43" name="Picture 42">
                  <a:extLst>
                    <a:ext uri="{FF2B5EF4-FFF2-40B4-BE49-F238E27FC236}">
                      <a16:creationId xmlns:a16="http://schemas.microsoft.com/office/drawing/2014/main" id="{22FEAF0C-41E6-9A8F-D4E4-517A3A0A49DD}"/>
                    </a:ext>
                  </a:extLst>
                </p:cNvPr>
                <p:cNvPicPr>
                  <a:picLocks noChangeAspect="1"/>
                </p:cNvPicPr>
                <p:nvPr/>
              </p:nvPicPr>
              <p:blipFill rotWithShape="1">
                <a:blip r:embed="rId13"/>
                <a:srcRect l="3642" t="7133" r="7117" b="11456"/>
                <a:stretch/>
              </p:blipFill>
              <p:spPr>
                <a:xfrm>
                  <a:off x="5315706" y="1328289"/>
                  <a:ext cx="1014714" cy="998532"/>
                </a:xfrm>
                <a:prstGeom prst="rect">
                  <a:avLst/>
                </a:prstGeom>
              </p:spPr>
            </p:pic>
            <p:pic>
              <p:nvPicPr>
                <p:cNvPr id="44" name="Picture 43">
                  <a:extLst>
                    <a:ext uri="{FF2B5EF4-FFF2-40B4-BE49-F238E27FC236}">
                      <a16:creationId xmlns:a16="http://schemas.microsoft.com/office/drawing/2014/main" id="{0BEF26AA-81CC-47EA-98F9-A7F1FF7DCFDB}"/>
                    </a:ext>
                  </a:extLst>
                </p:cNvPr>
                <p:cNvPicPr>
                  <a:picLocks noChangeAspect="1"/>
                </p:cNvPicPr>
                <p:nvPr/>
              </p:nvPicPr>
              <p:blipFill rotWithShape="1">
                <a:blip r:embed="rId14"/>
                <a:srcRect l="26307" t="15728" r="25832" b="12275"/>
                <a:stretch/>
              </p:blipFill>
              <p:spPr>
                <a:xfrm>
                  <a:off x="4686619" y="1336486"/>
                  <a:ext cx="652638" cy="981760"/>
                </a:xfrm>
                <a:prstGeom prst="rect">
                  <a:avLst/>
                </a:prstGeom>
              </p:spPr>
            </p:pic>
          </p:grpSp>
          <p:grpSp>
            <p:nvGrpSpPr>
              <p:cNvPr id="32" name="Group 31">
                <a:extLst>
                  <a:ext uri="{FF2B5EF4-FFF2-40B4-BE49-F238E27FC236}">
                    <a16:creationId xmlns:a16="http://schemas.microsoft.com/office/drawing/2014/main" id="{C332E7FA-700A-D4B8-DEAB-C13A25262ED5}"/>
                  </a:ext>
                </a:extLst>
              </p:cNvPr>
              <p:cNvGrpSpPr/>
              <p:nvPr/>
            </p:nvGrpSpPr>
            <p:grpSpPr>
              <a:xfrm>
                <a:off x="4597518" y="2664521"/>
                <a:ext cx="1724969" cy="997987"/>
                <a:chOff x="4560331" y="2784580"/>
                <a:chExt cx="1724969" cy="997987"/>
              </a:xfrm>
            </p:grpSpPr>
            <p:pic>
              <p:nvPicPr>
                <p:cNvPr id="38" name="Picture 37">
                  <a:extLst>
                    <a:ext uri="{FF2B5EF4-FFF2-40B4-BE49-F238E27FC236}">
                      <a16:creationId xmlns:a16="http://schemas.microsoft.com/office/drawing/2014/main" id="{4110ED59-DABF-E007-84F9-1E94DAB1036C}"/>
                    </a:ext>
                  </a:extLst>
                </p:cNvPr>
                <p:cNvPicPr>
                  <a:picLocks noChangeAspect="1"/>
                </p:cNvPicPr>
                <p:nvPr/>
              </p:nvPicPr>
              <p:blipFill rotWithShape="1">
                <a:blip r:embed="rId15"/>
                <a:srcRect t="21895"/>
                <a:stretch/>
              </p:blipFill>
              <p:spPr>
                <a:xfrm>
                  <a:off x="5470714" y="2784580"/>
                  <a:ext cx="814586" cy="873411"/>
                </a:xfrm>
                <a:prstGeom prst="rect">
                  <a:avLst/>
                </a:prstGeom>
              </p:spPr>
            </p:pic>
            <p:grpSp>
              <p:nvGrpSpPr>
                <p:cNvPr id="39" name="Group 38">
                  <a:extLst>
                    <a:ext uri="{FF2B5EF4-FFF2-40B4-BE49-F238E27FC236}">
                      <a16:creationId xmlns:a16="http://schemas.microsoft.com/office/drawing/2014/main" id="{A270AB2C-E7A7-B238-1EA7-11D11025ACFD}"/>
                    </a:ext>
                  </a:extLst>
                </p:cNvPr>
                <p:cNvGrpSpPr/>
                <p:nvPr/>
              </p:nvGrpSpPr>
              <p:grpSpPr>
                <a:xfrm>
                  <a:off x="4560331" y="2802942"/>
                  <a:ext cx="766261" cy="979625"/>
                  <a:chOff x="-53288" y="2990686"/>
                  <a:chExt cx="766261" cy="979625"/>
                </a:xfrm>
              </p:grpSpPr>
              <p:pic>
                <p:nvPicPr>
                  <p:cNvPr id="41" name="Picture 40" descr="A picture containing sitting, room&#10;&#10;Description automatically generated">
                    <a:extLst>
                      <a:ext uri="{FF2B5EF4-FFF2-40B4-BE49-F238E27FC236}">
                        <a16:creationId xmlns:a16="http://schemas.microsoft.com/office/drawing/2014/main" id="{4E2596BD-F2EB-AD10-3D67-7B0739DAC96C}"/>
                      </a:ext>
                    </a:extLst>
                  </p:cNvPr>
                  <p:cNvPicPr>
                    <a:picLocks noChangeAspect="1"/>
                  </p:cNvPicPr>
                  <p:nvPr/>
                </p:nvPicPr>
                <p:blipFill rotWithShape="1">
                  <a:blip r:embed="rId3">
                    <a:extLst>
                      <a:ext uri="{28A0092B-C50C-407E-A947-70E740481C1C}">
                        <a14:useLocalDpi xmlns:a14="http://schemas.microsoft.com/office/drawing/2010/main" val="0"/>
                      </a:ext>
                    </a:extLst>
                  </a:blip>
                  <a:srcRect l="27387" r="36424"/>
                  <a:stretch/>
                </p:blipFill>
                <p:spPr>
                  <a:xfrm>
                    <a:off x="-53288" y="2990686"/>
                    <a:ext cx="766261" cy="979625"/>
                  </a:xfrm>
                  <a:prstGeom prst="rect">
                    <a:avLst/>
                  </a:prstGeom>
                </p:spPr>
              </p:pic>
              <p:sp>
                <p:nvSpPr>
                  <p:cNvPr id="42" name="Rectangle 41">
                    <a:extLst>
                      <a:ext uri="{FF2B5EF4-FFF2-40B4-BE49-F238E27FC236}">
                        <a16:creationId xmlns:a16="http://schemas.microsoft.com/office/drawing/2014/main" id="{D7C7F3D6-7DDC-2993-9573-7871D73277D3}"/>
                      </a:ext>
                    </a:extLst>
                  </p:cNvPr>
                  <p:cNvSpPr/>
                  <p:nvPr/>
                </p:nvSpPr>
                <p:spPr>
                  <a:xfrm flipH="1">
                    <a:off x="284649" y="3402438"/>
                    <a:ext cx="384175" cy="22569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cxnSp>
          <p:nvCxnSpPr>
            <p:cNvPr id="53" name="Straight Arrow Connector 52">
              <a:extLst>
                <a:ext uri="{FF2B5EF4-FFF2-40B4-BE49-F238E27FC236}">
                  <a16:creationId xmlns:a16="http://schemas.microsoft.com/office/drawing/2014/main" id="{61040899-E74E-7E23-5608-1ED80C4DEF08}"/>
                </a:ext>
              </a:extLst>
            </p:cNvPr>
            <p:cNvCxnSpPr>
              <a:cxnSpLocks/>
            </p:cNvCxnSpPr>
            <p:nvPr/>
          </p:nvCxnSpPr>
          <p:spPr>
            <a:xfrm>
              <a:off x="6885502" y="4125322"/>
              <a:ext cx="0" cy="2703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915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250" fill="hold"/>
                                        <p:tgtEl>
                                          <p:spTgt spid="19"/>
                                        </p:tgtEl>
                                        <p:attrNameLst>
                                          <p:attrName>ppt_w</p:attrName>
                                        </p:attrNameLst>
                                      </p:cBhvr>
                                      <p:tavLst>
                                        <p:tav tm="0">
                                          <p:val>
                                            <p:fltVal val="0"/>
                                          </p:val>
                                        </p:tav>
                                        <p:tav tm="100000">
                                          <p:val>
                                            <p:strVal val="#ppt_w"/>
                                          </p:val>
                                        </p:tav>
                                      </p:tavLst>
                                    </p:anim>
                                    <p:anim calcmode="lin" valueType="num">
                                      <p:cBhvr>
                                        <p:cTn id="23" dur="250" fill="hold"/>
                                        <p:tgtEl>
                                          <p:spTgt spid="19"/>
                                        </p:tgtEl>
                                        <p:attrNameLst>
                                          <p:attrName>ppt_h</p:attrName>
                                        </p:attrNameLst>
                                      </p:cBhvr>
                                      <p:tavLst>
                                        <p:tav tm="0">
                                          <p:val>
                                            <p:fltVal val="0"/>
                                          </p:val>
                                        </p:tav>
                                        <p:tav tm="100000">
                                          <p:val>
                                            <p:strVal val="#ppt_h"/>
                                          </p:val>
                                        </p:tav>
                                      </p:tavLst>
                                    </p:anim>
                                    <p:animEffect transition="in" filter="fade">
                                      <p:cBhvr>
                                        <p:cTn id="24"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D9421DC-6F8C-F35E-369C-2BA5C9ACB6D8}"/>
              </a:ext>
            </a:extLst>
          </p:cNvPr>
          <p:cNvSpPr/>
          <p:nvPr/>
        </p:nvSpPr>
        <p:spPr>
          <a:xfrm>
            <a:off x="2425895" y="4182531"/>
            <a:ext cx="1414877"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srgbClr val="0070C0"/>
                </a:solidFill>
                <a:effectLst/>
                <a:uLnTx/>
                <a:uFillTx/>
                <a:latin typeface="Calibri" panose="020F0502020204030204"/>
                <a:ea typeface="+mn-ea"/>
                <a:cs typeface="+mn-cs"/>
              </a:rPr>
              <a:t>3rd </a:t>
            </a:r>
            <a:r>
              <a:rPr kumimoji="0" lang="en-CA" sz="1800" b="1" i="0" u="none" strike="noStrike" kern="0" cap="none" spc="0" normalizeH="0" baseline="0" noProof="0" dirty="0">
                <a:ln>
                  <a:noFill/>
                </a:ln>
                <a:solidFill>
                  <a:srgbClr val="00B050"/>
                </a:solidFill>
                <a:effectLst/>
                <a:uLnTx/>
                <a:uFillTx/>
                <a:latin typeface="Calibri" panose="020F0502020204030204"/>
                <a:ea typeface="+mn-ea"/>
                <a:cs typeface="+mn-cs"/>
              </a:rPr>
              <a:t>Option?</a:t>
            </a:r>
          </a:p>
        </p:txBody>
      </p:sp>
      <p:sp>
        <p:nvSpPr>
          <p:cNvPr id="3" name="Rectangle 2">
            <a:extLst>
              <a:ext uri="{FF2B5EF4-FFF2-40B4-BE49-F238E27FC236}">
                <a16:creationId xmlns:a16="http://schemas.microsoft.com/office/drawing/2014/main" id="{3FD67E99-E4D4-8D06-D6F5-3F1792DCEEAF}"/>
              </a:ext>
            </a:extLst>
          </p:cNvPr>
          <p:cNvSpPr/>
          <p:nvPr/>
        </p:nvSpPr>
        <p:spPr>
          <a:xfrm>
            <a:off x="886640" y="1657235"/>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1st: Store as is</a:t>
            </a:r>
          </a:p>
        </p:txBody>
      </p:sp>
      <p:sp>
        <p:nvSpPr>
          <p:cNvPr id="2" name="Title 1">
            <a:extLst>
              <a:ext uri="{FF2B5EF4-FFF2-40B4-BE49-F238E27FC236}">
                <a16:creationId xmlns:a16="http://schemas.microsoft.com/office/drawing/2014/main" id="{31E9F77F-6CB7-41F9-B77A-A524EA9721EE}"/>
              </a:ext>
            </a:extLst>
          </p:cNvPr>
          <p:cNvSpPr txBox="1">
            <a:spLocks/>
          </p:cNvSpPr>
          <p:nvPr/>
        </p:nvSpPr>
        <p:spPr>
          <a:xfrm>
            <a:off x="457200" y="228600"/>
            <a:ext cx="8229600" cy="828675"/>
          </a:xfrm>
          <a:prstGeom prst="rect">
            <a:avLst/>
          </a:prstGeom>
        </p:spPr>
        <p:txBody>
          <a:bodyPr/>
          <a:lstStyle>
            <a:lvl1pPr algn="ctr" defTabSz="457200" rtl="0" eaLnBrk="1" fontAlgn="base" hangingPunct="1">
              <a:spcBef>
                <a:spcPct val="0"/>
              </a:spcBef>
              <a:spcAft>
                <a:spcPct val="0"/>
              </a:spcAft>
              <a:defRPr sz="4400" b="1"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MY" sz="4400" b="1" i="0" u="none" strike="noStrike" kern="1200" cap="none" spc="0" normalizeH="0" baseline="0" noProof="0" dirty="0">
                <a:ln>
                  <a:noFill/>
                </a:ln>
                <a:solidFill>
                  <a:prstClr val="black"/>
                </a:solidFill>
                <a:effectLst/>
                <a:uLnTx/>
                <a:uFillTx/>
                <a:latin typeface="Calibri"/>
                <a:ea typeface="ＭＳ Ｐゴシック" charset="0"/>
              </a:rPr>
              <a:t>		What to do with wastes?</a:t>
            </a:r>
          </a:p>
        </p:txBody>
      </p:sp>
      <p:sp>
        <p:nvSpPr>
          <p:cNvPr id="120" name="Slide Number Placeholder 10">
            <a:extLst>
              <a:ext uri="{FF2B5EF4-FFF2-40B4-BE49-F238E27FC236}">
                <a16:creationId xmlns:a16="http://schemas.microsoft.com/office/drawing/2014/main" id="{14C15920-8CD5-405B-BC85-776371EB2543}"/>
              </a:ext>
            </a:extLst>
          </p:cNvPr>
          <p:cNvSpPr txBox="1">
            <a:spLocks/>
          </p:cNvSpPr>
          <p:nvPr/>
        </p:nvSpPr>
        <p:spPr>
          <a:xfrm>
            <a:off x="6828653" y="5296959"/>
            <a:ext cx="2057400" cy="304271"/>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5C21E12B-8AD9-4D58-A21B-E5119C685709}" type="slidenum">
              <a:rPr kumimoji="0" lang="en-US" sz="105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105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Graphic 3">
            <a:extLst>
              <a:ext uri="{FF2B5EF4-FFF2-40B4-BE49-F238E27FC236}">
                <a16:creationId xmlns:a16="http://schemas.microsoft.com/office/drawing/2014/main" id="{A15962AA-6B56-4314-9899-149C7B0DDF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22203" y="1135590"/>
            <a:ext cx="1414878" cy="1576460"/>
          </a:xfrm>
          <a:prstGeom prst="rect">
            <a:avLst/>
          </a:prstGeom>
        </p:spPr>
      </p:pic>
      <p:pic>
        <p:nvPicPr>
          <p:cNvPr id="8" name="Picture 7" descr="Diagram&#10;&#10;Description automatically generated">
            <a:extLst>
              <a:ext uri="{FF2B5EF4-FFF2-40B4-BE49-F238E27FC236}">
                <a16:creationId xmlns:a16="http://schemas.microsoft.com/office/drawing/2014/main" id="{7CA3F94D-51D1-4584-8197-3DB81C70C584}"/>
              </a:ext>
            </a:extLst>
          </p:cNvPr>
          <p:cNvPicPr>
            <a:picLocks noChangeAspect="1"/>
          </p:cNvPicPr>
          <p:nvPr/>
        </p:nvPicPr>
        <p:blipFill rotWithShape="1">
          <a:blip r:embed="rId5"/>
          <a:srcRect l="83868" t="70835"/>
          <a:stretch/>
        </p:blipFill>
        <p:spPr>
          <a:xfrm>
            <a:off x="2568776" y="3093044"/>
            <a:ext cx="1121732" cy="716724"/>
          </a:xfrm>
          <a:prstGeom prst="trapezoid">
            <a:avLst/>
          </a:prstGeom>
        </p:spPr>
      </p:pic>
      <p:cxnSp>
        <p:nvCxnSpPr>
          <p:cNvPr id="10" name="Straight Arrow Connector 9">
            <a:extLst>
              <a:ext uri="{FF2B5EF4-FFF2-40B4-BE49-F238E27FC236}">
                <a16:creationId xmlns:a16="http://schemas.microsoft.com/office/drawing/2014/main" id="{141C9EF5-858A-46E2-A2C7-CE2E45034D03}"/>
              </a:ext>
            </a:extLst>
          </p:cNvPr>
          <p:cNvCxnSpPr>
            <a:cxnSpLocks/>
            <a:stCxn id="4" idx="2"/>
            <a:endCxn id="8" idx="0"/>
          </p:cNvCxnSpPr>
          <p:nvPr/>
        </p:nvCxnSpPr>
        <p:spPr>
          <a:xfrm>
            <a:off x="3129642" y="2712050"/>
            <a:ext cx="0" cy="3809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7EE6E18D-DB39-42CE-AA4C-FE9B4ABD2107}"/>
              </a:ext>
            </a:extLst>
          </p:cNvPr>
          <p:cNvCxnSpPr>
            <a:cxnSpLocks/>
            <a:stCxn id="8" idx="2"/>
          </p:cNvCxnSpPr>
          <p:nvPr/>
        </p:nvCxnSpPr>
        <p:spPr>
          <a:xfrm>
            <a:off x="3129642" y="3809768"/>
            <a:ext cx="5139" cy="372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6C01BFDD-D801-52CB-35BC-10D145F357AA}"/>
              </a:ext>
            </a:extLst>
          </p:cNvPr>
          <p:cNvSpPr/>
          <p:nvPr/>
        </p:nvSpPr>
        <p:spPr>
          <a:xfrm>
            <a:off x="585788" y="3129695"/>
            <a:ext cx="1625630"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ea typeface="+mn-ea"/>
                <a:cs typeface="+mn-cs"/>
              </a:rPr>
              <a:t>2nd: Process to store safer</a:t>
            </a:r>
          </a:p>
        </p:txBody>
      </p:sp>
      <p:sp>
        <p:nvSpPr>
          <p:cNvPr id="13" name="Rectangle 12">
            <a:extLst>
              <a:ext uri="{FF2B5EF4-FFF2-40B4-BE49-F238E27FC236}">
                <a16:creationId xmlns:a16="http://schemas.microsoft.com/office/drawing/2014/main" id="{3E67469F-EF5E-F69C-0D8D-3D6950DB2A89}"/>
              </a:ext>
            </a:extLst>
          </p:cNvPr>
          <p:cNvSpPr/>
          <p:nvPr/>
        </p:nvSpPr>
        <p:spPr>
          <a:xfrm>
            <a:off x="2212293" y="2609843"/>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or</a:t>
            </a:r>
          </a:p>
        </p:txBody>
      </p:sp>
      <p:sp>
        <p:nvSpPr>
          <p:cNvPr id="14" name="Rectangle 13">
            <a:extLst>
              <a:ext uri="{FF2B5EF4-FFF2-40B4-BE49-F238E27FC236}">
                <a16:creationId xmlns:a16="http://schemas.microsoft.com/office/drawing/2014/main" id="{A143199C-2764-7D47-8483-7AE31E8C87F0}"/>
              </a:ext>
            </a:extLst>
          </p:cNvPr>
          <p:cNvSpPr/>
          <p:nvPr/>
        </p:nvSpPr>
        <p:spPr>
          <a:xfrm>
            <a:off x="2211418" y="3742272"/>
            <a:ext cx="1228394" cy="507755"/>
          </a:xfrm>
          <a:prstGeom prst="rect">
            <a:avLst/>
          </a:prstGeom>
          <a:no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prstClr val="black"/>
                </a:solidFill>
                <a:effectLst/>
                <a:uLnTx/>
                <a:uFillTx/>
                <a:latin typeface="Calibri" panose="020F0502020204030204"/>
                <a:ea typeface="+mn-ea"/>
                <a:cs typeface="+mn-cs"/>
              </a:rPr>
              <a:t>or</a:t>
            </a:r>
          </a:p>
        </p:txBody>
      </p:sp>
      <p:grpSp>
        <p:nvGrpSpPr>
          <p:cNvPr id="15" name="Group 14">
            <a:extLst>
              <a:ext uri="{FF2B5EF4-FFF2-40B4-BE49-F238E27FC236}">
                <a16:creationId xmlns:a16="http://schemas.microsoft.com/office/drawing/2014/main" id="{B831CF18-CD86-F45B-EE7A-51F372CE882A}"/>
              </a:ext>
            </a:extLst>
          </p:cNvPr>
          <p:cNvGrpSpPr/>
          <p:nvPr/>
        </p:nvGrpSpPr>
        <p:grpSpPr>
          <a:xfrm>
            <a:off x="-18469" y="1051689"/>
            <a:ext cx="6526908" cy="4496771"/>
            <a:chOff x="-18469" y="1051689"/>
            <a:chExt cx="6526908" cy="4496771"/>
          </a:xfrm>
        </p:grpSpPr>
        <p:grpSp>
          <p:nvGrpSpPr>
            <p:cNvPr id="6" name="Group 5">
              <a:extLst>
                <a:ext uri="{FF2B5EF4-FFF2-40B4-BE49-F238E27FC236}">
                  <a16:creationId xmlns:a16="http://schemas.microsoft.com/office/drawing/2014/main" id="{CC2BF271-44BE-7D7A-A21C-DCAD996F2C21}"/>
                </a:ext>
              </a:extLst>
            </p:cNvPr>
            <p:cNvGrpSpPr/>
            <p:nvPr/>
          </p:nvGrpSpPr>
          <p:grpSpPr>
            <a:xfrm>
              <a:off x="2457381" y="4232881"/>
              <a:ext cx="1482850" cy="1064078"/>
              <a:chOff x="2457381" y="4232881"/>
              <a:chExt cx="1482850" cy="1064078"/>
            </a:xfrm>
          </p:grpSpPr>
          <p:sp>
            <p:nvSpPr>
              <p:cNvPr id="11" name="Rectangle 10">
                <a:extLst>
                  <a:ext uri="{FF2B5EF4-FFF2-40B4-BE49-F238E27FC236}">
                    <a16:creationId xmlns:a16="http://schemas.microsoft.com/office/drawing/2014/main" id="{D74A0B0C-34F0-2905-781F-1A5B890575AD}"/>
                  </a:ext>
                </a:extLst>
              </p:cNvPr>
              <p:cNvSpPr/>
              <p:nvPr/>
            </p:nvSpPr>
            <p:spPr>
              <a:xfrm>
                <a:off x="2457381" y="4232881"/>
                <a:ext cx="1482850" cy="10640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descr="A picture containing sitting, room&#10;&#10;Description automatically generated">
                <a:extLst>
                  <a:ext uri="{FF2B5EF4-FFF2-40B4-BE49-F238E27FC236}">
                    <a16:creationId xmlns:a16="http://schemas.microsoft.com/office/drawing/2014/main" id="{6BD62C4A-F7E6-E126-0409-CC8C0B7BA5A7}"/>
                  </a:ext>
                </a:extLst>
              </p:cNvPr>
              <p:cNvPicPr>
                <a:picLocks noChangeAspect="1"/>
              </p:cNvPicPr>
              <p:nvPr/>
            </p:nvPicPr>
            <p:blipFill rotWithShape="1">
              <a:blip r:embed="rId6">
                <a:extLst>
                  <a:ext uri="{28A0092B-C50C-407E-A947-70E740481C1C}">
                    <a14:useLocalDpi xmlns:a14="http://schemas.microsoft.com/office/drawing/2010/main" val="0"/>
                  </a:ext>
                </a:extLst>
              </a:blip>
              <a:srcRect l="27387" r="36424"/>
              <a:stretch/>
            </p:blipFill>
            <p:spPr>
              <a:xfrm>
                <a:off x="2713482" y="4232882"/>
                <a:ext cx="832319" cy="1064077"/>
              </a:xfrm>
              <a:prstGeom prst="rect">
                <a:avLst/>
              </a:prstGeom>
            </p:spPr>
          </p:pic>
        </p:grpSp>
        <p:grpSp>
          <p:nvGrpSpPr>
            <p:cNvPr id="7" name="Group 6">
              <a:extLst>
                <a:ext uri="{FF2B5EF4-FFF2-40B4-BE49-F238E27FC236}">
                  <a16:creationId xmlns:a16="http://schemas.microsoft.com/office/drawing/2014/main" id="{3EF8AE54-AC4C-B675-745E-1D7AF152496B}"/>
                </a:ext>
              </a:extLst>
            </p:cNvPr>
            <p:cNvGrpSpPr/>
            <p:nvPr/>
          </p:nvGrpSpPr>
          <p:grpSpPr>
            <a:xfrm>
              <a:off x="-18469" y="3983174"/>
              <a:ext cx="3036115" cy="1565286"/>
              <a:chOff x="2596541" y="3737603"/>
              <a:chExt cx="3036115" cy="1565286"/>
            </a:xfrm>
          </p:grpSpPr>
          <p:pic>
            <p:nvPicPr>
              <p:cNvPr id="9" name="Picture 8">
                <a:extLst>
                  <a:ext uri="{FF2B5EF4-FFF2-40B4-BE49-F238E27FC236}">
                    <a16:creationId xmlns:a16="http://schemas.microsoft.com/office/drawing/2014/main" id="{5E3CD746-B2CC-D54B-E455-A8DF9C445194}"/>
                  </a:ext>
                </a:extLst>
              </p:cNvPr>
              <p:cNvPicPr>
                <a:picLocks noChangeAspect="1"/>
              </p:cNvPicPr>
              <p:nvPr/>
            </p:nvPicPr>
            <p:blipFill>
              <a:blip r:embed="rId7"/>
              <a:srcRect/>
              <a:stretch/>
            </p:blipFill>
            <p:spPr>
              <a:xfrm>
                <a:off x="3651882" y="3737603"/>
                <a:ext cx="942175" cy="923330"/>
              </a:xfrm>
              <a:prstGeom prst="rect">
                <a:avLst/>
              </a:prstGeom>
            </p:spPr>
          </p:pic>
          <p:sp>
            <p:nvSpPr>
              <p:cNvPr id="12" name="TextBox 11">
                <a:extLst>
                  <a:ext uri="{FF2B5EF4-FFF2-40B4-BE49-F238E27FC236}">
                    <a16:creationId xmlns:a16="http://schemas.microsoft.com/office/drawing/2014/main" id="{8155D4D4-C5C3-64E2-EBD7-A42D5A8E4256}"/>
                  </a:ext>
                </a:extLst>
              </p:cNvPr>
              <p:cNvSpPr txBox="1"/>
              <p:nvPr/>
            </p:nvSpPr>
            <p:spPr>
              <a:xfrm>
                <a:off x="2596541" y="4656558"/>
                <a:ext cx="303611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err="1">
                    <a:ln>
                      <a:noFill/>
                    </a:ln>
                    <a:solidFill>
                      <a:srgbClr val="0070C0"/>
                    </a:solidFill>
                    <a:effectLst/>
                    <a:uLnTx/>
                    <a:uFillTx/>
                    <a:latin typeface="Calibri"/>
                    <a:ea typeface="+mn-ea"/>
                    <a:cs typeface="+mn-cs"/>
                  </a:rPr>
                  <a:t>eler</a:t>
                </a:r>
                <a:r>
                  <a:rPr kumimoji="0" lang="en-CA" sz="1800" b="1" i="0" u="none" strike="noStrike" kern="1200" cap="none" spc="0" normalizeH="0" baseline="0" noProof="0" dirty="0" err="1">
                    <a:ln>
                      <a:noFill/>
                    </a:ln>
                    <a:solidFill>
                      <a:srgbClr val="00B050"/>
                    </a:solidFill>
                    <a:effectLst/>
                    <a:uLnTx/>
                    <a:uFillTx/>
                    <a:latin typeface="Calibri"/>
                    <a:ea typeface="+mn-ea"/>
                    <a:cs typeface="+mn-cs"/>
                  </a:rPr>
                  <a:t>Green</a:t>
                </a:r>
                <a:endParaRPr kumimoji="0" lang="en-CA" sz="1800" b="1"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1" u="none" strike="noStrike" kern="1200" cap="none" spc="0" normalizeH="0" baseline="0" noProof="0" dirty="0">
                    <a:ln>
                      <a:noFill/>
                    </a:ln>
                    <a:solidFill>
                      <a:srgbClr val="92D050"/>
                    </a:solidFill>
                    <a:effectLst/>
                    <a:uLnTx/>
                    <a:uFillTx/>
                    <a:latin typeface="Calibri"/>
                    <a:ea typeface="+mn-ea"/>
                    <a:cs typeface="+mn-cs"/>
                  </a:rPr>
                  <a:t>Electrification Done Green</a:t>
                </a:r>
              </a:p>
            </p:txBody>
          </p:sp>
        </p:grpSp>
        <p:pic>
          <p:nvPicPr>
            <p:cNvPr id="22" name="Picture 21">
              <a:extLst>
                <a:ext uri="{FF2B5EF4-FFF2-40B4-BE49-F238E27FC236}">
                  <a16:creationId xmlns:a16="http://schemas.microsoft.com/office/drawing/2014/main" id="{8A26B07B-7BA1-C4FC-023B-E1B0AB426A74}"/>
                </a:ext>
              </a:extLst>
            </p:cNvPr>
            <p:cNvPicPr>
              <a:picLocks noChangeAspect="1"/>
            </p:cNvPicPr>
            <p:nvPr/>
          </p:nvPicPr>
          <p:blipFill rotWithShape="1">
            <a:blip r:embed="rId8"/>
            <a:srcRect t="14738" b="19967"/>
            <a:stretch/>
          </p:blipFill>
          <p:spPr>
            <a:xfrm>
              <a:off x="4112674" y="1578209"/>
              <a:ext cx="1796193" cy="2085037"/>
            </a:xfrm>
            <a:prstGeom prst="rect">
              <a:avLst/>
            </a:prstGeom>
          </p:spPr>
        </p:pic>
        <p:sp>
          <p:nvSpPr>
            <p:cNvPr id="25" name="TextBox 24">
              <a:extLst>
                <a:ext uri="{FF2B5EF4-FFF2-40B4-BE49-F238E27FC236}">
                  <a16:creationId xmlns:a16="http://schemas.microsoft.com/office/drawing/2014/main" id="{DA6BE05D-91C2-F63A-D5C0-65D8D44A7001}"/>
                </a:ext>
              </a:extLst>
            </p:cNvPr>
            <p:cNvSpPr txBox="1"/>
            <p:nvPr/>
          </p:nvSpPr>
          <p:spPr>
            <a:xfrm>
              <a:off x="3621634" y="1051689"/>
              <a:ext cx="2886805" cy="369332"/>
            </a:xfrm>
            <a:prstGeom prst="rect">
              <a:avLst/>
            </a:prstGeom>
            <a:noFill/>
          </p:spPr>
          <p:txBody>
            <a:bodyPr wrap="square" lIns="91440" tIns="45720" rIns="91440" bIns="45720" anchor="t">
              <a:spAutoFit/>
            </a:bodyPr>
            <a:lstStyle/>
            <a:p>
              <a:pPr algn="ctr">
                <a:defRPr/>
              </a:pPr>
              <a:r>
                <a:rPr lang="en-CA" b="1" dirty="0">
                  <a:solidFill>
                    <a:srgbClr val="FF0000"/>
                  </a:solidFill>
                  <a:latin typeface="Calibri"/>
                </a:rPr>
                <a:t>Want one?</a:t>
              </a:r>
              <a:endParaRPr lang="en-US" dirty="0">
                <a:ea typeface="Calibri"/>
                <a:cs typeface="Calibri"/>
              </a:endParaRPr>
            </a:p>
          </p:txBody>
        </p:sp>
      </p:grpSp>
      <p:grpSp>
        <p:nvGrpSpPr>
          <p:cNvPr id="19" name="Group 18">
            <a:extLst>
              <a:ext uri="{FF2B5EF4-FFF2-40B4-BE49-F238E27FC236}">
                <a16:creationId xmlns:a16="http://schemas.microsoft.com/office/drawing/2014/main" id="{C69AD4F8-7CA4-7ED0-6AC8-1B419A257FF3}"/>
              </a:ext>
            </a:extLst>
          </p:cNvPr>
          <p:cNvGrpSpPr/>
          <p:nvPr/>
        </p:nvGrpSpPr>
        <p:grpSpPr>
          <a:xfrm>
            <a:off x="4175489" y="924465"/>
            <a:ext cx="4895283" cy="4623995"/>
            <a:chOff x="4175489" y="924465"/>
            <a:chExt cx="4895283" cy="4623995"/>
          </a:xfrm>
        </p:grpSpPr>
        <p:grpSp>
          <p:nvGrpSpPr>
            <p:cNvPr id="28" name="Group 27">
              <a:extLst>
                <a:ext uri="{FF2B5EF4-FFF2-40B4-BE49-F238E27FC236}">
                  <a16:creationId xmlns:a16="http://schemas.microsoft.com/office/drawing/2014/main" id="{3160307E-224F-B153-C830-2E607C773816}"/>
                </a:ext>
              </a:extLst>
            </p:cNvPr>
            <p:cNvGrpSpPr/>
            <p:nvPr/>
          </p:nvGrpSpPr>
          <p:grpSpPr>
            <a:xfrm>
              <a:off x="6275539" y="1593123"/>
              <a:ext cx="2419772" cy="3217711"/>
              <a:chOff x="3723694" y="2148997"/>
              <a:chExt cx="2095500" cy="2786509"/>
            </a:xfrm>
          </p:grpSpPr>
          <p:pic>
            <p:nvPicPr>
              <p:cNvPr id="29" name="Picture 28">
                <a:extLst>
                  <a:ext uri="{FF2B5EF4-FFF2-40B4-BE49-F238E27FC236}">
                    <a16:creationId xmlns:a16="http://schemas.microsoft.com/office/drawing/2014/main" id="{C02ACA7C-91F3-2A69-AFA9-E6928506C839}"/>
                  </a:ext>
                </a:extLst>
              </p:cNvPr>
              <p:cNvPicPr>
                <a:picLocks noChangeAspect="1"/>
              </p:cNvPicPr>
              <p:nvPr/>
            </p:nvPicPr>
            <p:blipFill rotWithShape="1">
              <a:blip r:embed="rId9"/>
              <a:srcRect t="-1" b="-186"/>
              <a:stretch/>
            </p:blipFill>
            <p:spPr>
              <a:xfrm>
                <a:off x="3723694" y="2148997"/>
                <a:ext cx="2095500" cy="2786509"/>
              </a:xfrm>
              <a:prstGeom prst="rect">
                <a:avLst/>
              </a:prstGeom>
            </p:spPr>
          </p:pic>
          <p:sp>
            <p:nvSpPr>
              <p:cNvPr id="32" name="Rectangle 31">
                <a:extLst>
                  <a:ext uri="{FF2B5EF4-FFF2-40B4-BE49-F238E27FC236}">
                    <a16:creationId xmlns:a16="http://schemas.microsoft.com/office/drawing/2014/main" id="{3FDC8DA7-281E-7BBE-0761-A0D7D6E13736}"/>
                  </a:ext>
                </a:extLst>
              </p:cNvPr>
              <p:cNvSpPr/>
              <p:nvPr/>
            </p:nvSpPr>
            <p:spPr>
              <a:xfrm>
                <a:off x="3887522" y="4253863"/>
                <a:ext cx="1737360" cy="448401"/>
              </a:xfrm>
              <a:prstGeom prst="rect">
                <a:avLst/>
              </a:prstGeom>
              <a:solidFill>
                <a:srgbClr val="EEDFCA"/>
              </a:solidFill>
              <a:ln>
                <a:solidFill>
                  <a:srgbClr val="EEDF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10">
                <a:extLst>
                  <a:ext uri="{FF2B5EF4-FFF2-40B4-BE49-F238E27FC236}">
                    <a16:creationId xmlns:a16="http://schemas.microsoft.com/office/drawing/2014/main" id="{F1712A9D-659C-1237-1E21-D3570142EE8C}"/>
                  </a:ext>
                </a:extLst>
              </p:cNvPr>
              <p:cNvSpPr/>
              <p:nvPr/>
            </p:nvSpPr>
            <p:spPr>
              <a:xfrm>
                <a:off x="4528605" y="2539364"/>
                <a:ext cx="414307" cy="224562"/>
              </a:xfrm>
              <a:custGeom>
                <a:avLst/>
                <a:gdLst>
                  <a:gd name="connsiteX0" fmla="*/ 0 w 413238"/>
                  <a:gd name="connsiteY0" fmla="*/ 70338 h 202223"/>
                  <a:gd name="connsiteX1" fmla="*/ 158261 w 413238"/>
                  <a:gd name="connsiteY1" fmla="*/ 17584 h 202223"/>
                  <a:gd name="connsiteX2" fmla="*/ 272561 w 413238"/>
                  <a:gd name="connsiteY2" fmla="*/ 0 h 202223"/>
                  <a:gd name="connsiteX3" fmla="*/ 378069 w 413238"/>
                  <a:gd name="connsiteY3" fmla="*/ 17584 h 202223"/>
                  <a:gd name="connsiteX4" fmla="*/ 378069 w 413238"/>
                  <a:gd name="connsiteY4" fmla="*/ 61546 h 202223"/>
                  <a:gd name="connsiteX5" fmla="*/ 413238 w 413238"/>
                  <a:gd name="connsiteY5" fmla="*/ 149469 h 202223"/>
                  <a:gd name="connsiteX6" fmla="*/ 298938 w 413238"/>
                  <a:gd name="connsiteY6" fmla="*/ 184638 h 202223"/>
                  <a:gd name="connsiteX7" fmla="*/ 211015 w 413238"/>
                  <a:gd name="connsiteY7" fmla="*/ 202223 h 202223"/>
                  <a:gd name="connsiteX8" fmla="*/ 114300 w 413238"/>
                  <a:gd name="connsiteY8" fmla="*/ 202223 h 202223"/>
                  <a:gd name="connsiteX9" fmla="*/ 79131 w 413238"/>
                  <a:gd name="connsiteY9" fmla="*/ 202223 h 202223"/>
                  <a:gd name="connsiteX10" fmla="*/ 17584 w 413238"/>
                  <a:gd name="connsiteY10" fmla="*/ 193430 h 202223"/>
                  <a:gd name="connsiteX11" fmla="*/ 0 w 413238"/>
                  <a:gd name="connsiteY11" fmla="*/ 70338 h 202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238" h="202223">
                    <a:moveTo>
                      <a:pt x="0" y="70338"/>
                    </a:moveTo>
                    <a:lnTo>
                      <a:pt x="158261" y="17584"/>
                    </a:lnTo>
                    <a:lnTo>
                      <a:pt x="272561" y="0"/>
                    </a:lnTo>
                    <a:lnTo>
                      <a:pt x="378069" y="17584"/>
                    </a:lnTo>
                    <a:lnTo>
                      <a:pt x="378069" y="61546"/>
                    </a:lnTo>
                    <a:lnTo>
                      <a:pt x="413238" y="149469"/>
                    </a:lnTo>
                    <a:lnTo>
                      <a:pt x="298938" y="184638"/>
                    </a:lnTo>
                    <a:lnTo>
                      <a:pt x="211015" y="202223"/>
                    </a:lnTo>
                    <a:lnTo>
                      <a:pt x="114300" y="202223"/>
                    </a:lnTo>
                    <a:lnTo>
                      <a:pt x="79131" y="202223"/>
                    </a:lnTo>
                    <a:lnTo>
                      <a:pt x="17584" y="193430"/>
                    </a:lnTo>
                    <a:lnTo>
                      <a:pt x="0" y="70338"/>
                    </a:lnTo>
                    <a:close/>
                  </a:path>
                </a:pathLst>
              </a:custGeom>
              <a:solidFill>
                <a:srgbClr val="EBDA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34" name="Picture 2" descr="https://elergreen.com/wp-content/uploads/2018/11/elerGreen-Logo.png">
                <a:extLst>
                  <a:ext uri="{FF2B5EF4-FFF2-40B4-BE49-F238E27FC236}">
                    <a16:creationId xmlns:a16="http://schemas.microsoft.com/office/drawing/2014/main" id="{B9FA336F-0C03-1D34-92F3-9B8DAFAD541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28604" y="2387019"/>
                <a:ext cx="368706" cy="32818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BED6A45E-3132-64AD-853F-77AFAD73677F}"/>
                  </a:ext>
                </a:extLst>
              </p:cNvPr>
              <p:cNvPicPr>
                <a:picLocks noChangeAspect="1"/>
              </p:cNvPicPr>
              <p:nvPr/>
            </p:nvPicPr>
            <p:blipFill>
              <a:blip r:embed="rId11"/>
              <a:stretch>
                <a:fillRect/>
              </a:stretch>
            </p:blipFill>
            <p:spPr>
              <a:xfrm>
                <a:off x="3811911" y="4189279"/>
                <a:ext cx="1902117" cy="542591"/>
              </a:xfrm>
              <a:prstGeom prst="rect">
                <a:avLst/>
              </a:prstGeom>
            </p:spPr>
          </p:pic>
        </p:grpSp>
        <p:sp>
          <p:nvSpPr>
            <p:cNvPr id="36" name="TextBox 35">
              <a:extLst>
                <a:ext uri="{FF2B5EF4-FFF2-40B4-BE49-F238E27FC236}">
                  <a16:creationId xmlns:a16="http://schemas.microsoft.com/office/drawing/2014/main" id="{4D766AFE-C72A-736F-600E-D799E4270FC9}"/>
                </a:ext>
              </a:extLst>
            </p:cNvPr>
            <p:cNvSpPr txBox="1"/>
            <p:nvPr/>
          </p:nvSpPr>
          <p:spPr>
            <a:xfrm>
              <a:off x="6060880" y="4797032"/>
              <a:ext cx="2714013"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rPr>
                <a:t>eler</a:t>
              </a:r>
              <a:r>
                <a:rPr kumimoji="0" lang="en-US" sz="2000" b="1" i="0" u="none" strike="noStrike" kern="1200" cap="none" spc="0" normalizeH="0" baseline="0" noProof="0" dirty="0">
                  <a:ln>
                    <a:noFill/>
                  </a:ln>
                  <a:solidFill>
                    <a:srgbClr val="00B050"/>
                  </a:solidFill>
                  <a:effectLst/>
                  <a:uLnTx/>
                  <a:uFillTx/>
                  <a:latin typeface="Calibri" panose="020F0502020204030204"/>
                  <a:ea typeface="+mn-ea"/>
                  <a:cs typeface="+mn-cs"/>
                </a:rPr>
                <a:t>Green</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.com</a:t>
              </a:r>
            </a:p>
          </p:txBody>
        </p:sp>
        <p:sp>
          <p:nvSpPr>
            <p:cNvPr id="20" name="Rectangle 19">
              <a:extLst>
                <a:ext uri="{FF2B5EF4-FFF2-40B4-BE49-F238E27FC236}">
                  <a16:creationId xmlns:a16="http://schemas.microsoft.com/office/drawing/2014/main" id="{32F0BB03-8FF6-8A4E-2297-A0A2EEDB0F43}"/>
                </a:ext>
              </a:extLst>
            </p:cNvPr>
            <p:cNvSpPr/>
            <p:nvPr/>
          </p:nvSpPr>
          <p:spPr>
            <a:xfrm>
              <a:off x="5959813" y="5106524"/>
              <a:ext cx="2968807"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1" strike="noStrike" kern="0" cap="none" spc="0" normalizeH="0" baseline="0" noProof="0" dirty="0">
                  <a:ln>
                    <a:noFill/>
                  </a:ln>
                  <a:solidFill>
                    <a:prstClr val="black"/>
                  </a:solidFill>
                  <a:effectLst/>
                  <a:uLnTx/>
                  <a:uFillTx/>
                  <a:hlinkClick r:id="rId12"/>
                </a:rPr>
                <a:t>huihuang.hoe@elergreen.com</a:t>
              </a:r>
              <a:r>
                <a:rPr kumimoji="0" lang="en-CA" sz="1400" b="1" strike="noStrike" kern="0" cap="none" spc="0" normalizeH="0" baseline="0" noProof="0" dirty="0">
                  <a:ln>
                    <a:noFill/>
                  </a:ln>
                  <a:solidFill>
                    <a:prstClr val="black"/>
                  </a:solidFill>
                  <a:effectLst/>
                  <a:uLnTx/>
                  <a:uFillTx/>
                </a:rPr>
                <a:t>  </a:t>
              </a:r>
            </a:p>
          </p:txBody>
        </p:sp>
        <p:sp>
          <p:nvSpPr>
            <p:cNvPr id="23" name="TextBox 22">
              <a:extLst>
                <a:ext uri="{FF2B5EF4-FFF2-40B4-BE49-F238E27FC236}">
                  <a16:creationId xmlns:a16="http://schemas.microsoft.com/office/drawing/2014/main" id="{0CA42DDE-2E7A-6647-479D-E1CA690FB023}"/>
                </a:ext>
              </a:extLst>
            </p:cNvPr>
            <p:cNvSpPr txBox="1"/>
            <p:nvPr/>
          </p:nvSpPr>
          <p:spPr>
            <a:xfrm>
              <a:off x="5938204" y="924465"/>
              <a:ext cx="313256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srgbClr val="FF0000"/>
                  </a:solidFill>
                  <a:effectLst/>
                  <a:uLnTx/>
                  <a:uFillTx/>
                  <a:latin typeface="Calibri"/>
                  <a:ea typeface="+mn-ea"/>
                  <a:cs typeface="+mn-cs"/>
                </a:rPr>
                <a:t>Support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err="1">
                  <a:ln>
                    <a:noFill/>
                  </a:ln>
                  <a:solidFill>
                    <a:srgbClr val="0070C0"/>
                  </a:solidFill>
                  <a:effectLst/>
                  <a:uLnTx/>
                  <a:uFillTx/>
                  <a:latin typeface="Calibri"/>
                  <a:ea typeface="+mn-ea"/>
                  <a:cs typeface="+mn-cs"/>
                </a:rPr>
                <a:t>eler</a:t>
              </a:r>
              <a:r>
                <a:rPr kumimoji="0" lang="en-CA" sz="1800" b="1" i="0" u="none" strike="noStrike" kern="1200" cap="none" spc="0" normalizeH="0" baseline="0" noProof="0" dirty="0" err="1">
                  <a:ln>
                    <a:noFill/>
                  </a:ln>
                  <a:solidFill>
                    <a:srgbClr val="00B050"/>
                  </a:solidFill>
                  <a:effectLst/>
                  <a:uLnTx/>
                  <a:uFillTx/>
                  <a:latin typeface="Calibri"/>
                  <a:ea typeface="+mn-ea"/>
                  <a:cs typeface="+mn-cs"/>
                </a:rPr>
                <a:t>Green</a:t>
              </a:r>
              <a:r>
                <a:rPr kumimoji="0" lang="en-CA" sz="1800" b="1" i="0" u="none" strike="noStrike" kern="1200" cap="none" spc="0" normalizeH="0" baseline="0" noProof="0" dirty="0">
                  <a:ln>
                    <a:noFill/>
                  </a:ln>
                  <a:solidFill>
                    <a:srgbClr val="00B050"/>
                  </a:solidFill>
                  <a:effectLst/>
                  <a:uLnTx/>
                  <a:uFillTx/>
                  <a:latin typeface="Calibri"/>
                  <a:ea typeface="+mn-ea"/>
                  <a:cs typeface="+mn-cs"/>
                </a:rPr>
                <a:t> </a:t>
              </a:r>
              <a:r>
                <a:rPr kumimoji="0" lang="en-CA" sz="1800" b="1" i="0" u="none" strike="noStrike" kern="1200" cap="none" spc="0" normalizeH="0" baseline="0" noProof="0" dirty="0" err="1">
                  <a:ln>
                    <a:noFill/>
                  </a:ln>
                  <a:solidFill>
                    <a:prstClr val="black"/>
                  </a:solidFill>
                  <a:effectLst/>
                  <a:uLnTx/>
                  <a:uFillTx/>
                  <a:latin typeface="Calibri"/>
                  <a:ea typeface="+mn-ea"/>
                  <a:cs typeface="+mn-cs"/>
                </a:rPr>
                <a:t>Electro</a:t>
              </a:r>
              <a:r>
                <a:rPr kumimoji="0" lang="en-CA" sz="1800" b="1" i="0" u="none" strike="noStrike" kern="1200" cap="none" spc="0" normalizeH="0" baseline="0" noProof="0" dirty="0" err="1">
                  <a:ln>
                    <a:noFill/>
                  </a:ln>
                  <a:solidFill>
                    <a:prstClr val="black"/>
                  </a:solidFill>
                  <a:effectLst/>
                  <a:highlight>
                    <a:srgbClr val="FFFF00"/>
                  </a:highlight>
                  <a:uLnTx/>
                  <a:uFillTx/>
                  <a:latin typeface="Calibri"/>
                  <a:ea typeface="+mn-ea"/>
                  <a:cs typeface="+mn-cs"/>
                </a:rPr>
                <a:t>WINNING</a:t>
              </a:r>
              <a:endParaRPr kumimoji="0" lang="en-CA" sz="1800" b="1"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p:txBody>
        </p:sp>
        <p:pic>
          <p:nvPicPr>
            <p:cNvPr id="27" name="Picture 26" descr="A person holding a machine&#10;&#10;Description automatically generated">
              <a:extLst>
                <a:ext uri="{FF2B5EF4-FFF2-40B4-BE49-F238E27FC236}">
                  <a16:creationId xmlns:a16="http://schemas.microsoft.com/office/drawing/2014/main" id="{2983C728-99A6-639A-B518-AEB20F8B255B}"/>
                </a:ext>
              </a:extLst>
            </p:cNvPr>
            <p:cNvPicPr>
              <a:picLocks noChangeAspect="1"/>
            </p:cNvPicPr>
            <p:nvPr/>
          </p:nvPicPr>
          <p:blipFill>
            <a:blip r:embed="rId13"/>
            <a:stretch>
              <a:fillRect/>
            </a:stretch>
          </p:blipFill>
          <p:spPr>
            <a:xfrm>
              <a:off x="4175489" y="3774310"/>
              <a:ext cx="1617750" cy="1774150"/>
            </a:xfrm>
            <a:prstGeom prst="rect">
              <a:avLst/>
            </a:prstGeom>
          </p:spPr>
        </p:pic>
      </p:grpSp>
    </p:spTree>
    <p:extLst>
      <p:ext uri="{BB962C8B-B14F-4D97-AF65-F5344CB8AC3E}">
        <p14:creationId xmlns:p14="http://schemas.microsoft.com/office/powerpoint/2010/main" val="202211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250" fill="hold"/>
                                        <p:tgtEl>
                                          <p:spTgt spid="19"/>
                                        </p:tgtEl>
                                        <p:attrNameLst>
                                          <p:attrName>ppt_w</p:attrName>
                                        </p:attrNameLst>
                                      </p:cBhvr>
                                      <p:tavLst>
                                        <p:tav tm="0">
                                          <p:val>
                                            <p:fltVal val="0"/>
                                          </p:val>
                                        </p:tav>
                                        <p:tav tm="100000">
                                          <p:val>
                                            <p:strVal val="#ppt_w"/>
                                          </p:val>
                                        </p:tav>
                                      </p:tavLst>
                                    </p:anim>
                                    <p:anim calcmode="lin" valueType="num">
                                      <p:cBhvr>
                                        <p:cTn id="13" dur="250" fill="hold"/>
                                        <p:tgtEl>
                                          <p:spTgt spid="19"/>
                                        </p:tgtEl>
                                        <p:attrNameLst>
                                          <p:attrName>ppt_h</p:attrName>
                                        </p:attrNameLst>
                                      </p:cBhvr>
                                      <p:tavLst>
                                        <p:tav tm="0">
                                          <p:val>
                                            <p:fltVal val="0"/>
                                          </p:val>
                                        </p:tav>
                                        <p:tav tm="100000">
                                          <p:val>
                                            <p:strVal val="#ppt_h"/>
                                          </p:val>
                                        </p:tav>
                                      </p:tavLst>
                                    </p:anim>
                                    <p:anim calcmode="lin" valueType="num">
                                      <p:cBhvr>
                                        <p:cTn id="14" dur="250" fill="hold"/>
                                        <p:tgtEl>
                                          <p:spTgt spid="19"/>
                                        </p:tgtEl>
                                        <p:attrNameLst>
                                          <p:attrName>style.rotation</p:attrName>
                                        </p:attrNameLst>
                                      </p:cBhvr>
                                      <p:tavLst>
                                        <p:tav tm="0">
                                          <p:val>
                                            <p:fltVal val="90"/>
                                          </p:val>
                                        </p:tav>
                                        <p:tav tm="100000">
                                          <p:val>
                                            <p:fltVal val="0"/>
                                          </p:val>
                                        </p:tav>
                                      </p:tavLst>
                                    </p:anim>
                                    <p:animEffect transition="in" filter="fade">
                                      <p:cBhvr>
                                        <p:cTn id="15"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7|1|2.2|2.6|2.9|2|3|3.6"/>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TDC Strategy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MTDC Logo Template.potx" id="{320BB76D-1CD2-274C-9C87-F32F14E97B35}" vid="{94929579-C443-C749-9D05-360B383DDA34}"/>
    </a:ext>
  </a:extLst>
</a:theme>
</file>

<file path=ppt/theme/theme5.xml><?xml version="1.0" encoding="utf-8"?>
<a:theme xmlns:a="http://schemas.openxmlformats.org/drawingml/2006/main" name="1_MTDC Strategy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MTDC Logo Template.potx" id="{320BB76D-1CD2-274C-9C87-F32F14E97B35}" vid="{94929579-C443-C749-9D05-360B383DDA34}"/>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 MTDC Logo Template</Template>
  <TotalTime>27118</TotalTime>
  <Words>2404</Words>
  <Application>Microsoft Office PowerPoint</Application>
  <PresentationFormat>On-screen Show (16:10)</PresentationFormat>
  <Paragraphs>527</Paragraphs>
  <Slides>10</Slides>
  <Notes>9</Notes>
  <HiddenSlides>0</HiddenSlides>
  <MMClips>2</MMClips>
  <ScaleCrop>false</ScaleCrop>
  <HeadingPairs>
    <vt:vector size="4" baseType="variant">
      <vt:variant>
        <vt:lpstr>Theme</vt:lpstr>
      </vt:variant>
      <vt:variant>
        <vt:i4>9</vt:i4>
      </vt:variant>
      <vt:variant>
        <vt:lpstr>Slide Titles</vt:lpstr>
      </vt:variant>
      <vt:variant>
        <vt:i4>10</vt:i4>
      </vt:variant>
    </vt:vector>
  </HeadingPairs>
  <TitlesOfParts>
    <vt:vector size="19" baseType="lpstr">
      <vt:lpstr>2_Office Theme</vt:lpstr>
      <vt:lpstr>4_Office Theme</vt:lpstr>
      <vt:lpstr>Office Theme</vt:lpstr>
      <vt:lpstr>MTDC Strategy Template</vt:lpstr>
      <vt:lpstr>1_MTDC Strategy Template</vt:lpstr>
      <vt:lpstr>3_Office Theme</vt:lpstr>
      <vt:lpstr>5_Office Theme</vt:lpstr>
      <vt:lpstr>1_Office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MTDC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elerGreen</dc:creator>
  <cp:lastModifiedBy>Hoe Hui Huang</cp:lastModifiedBy>
  <cp:revision>887</cp:revision>
  <dcterms:created xsi:type="dcterms:W3CDTF">2015-09-23T01:33:56Z</dcterms:created>
  <dcterms:modified xsi:type="dcterms:W3CDTF">2025-04-03T17:46:52Z</dcterms:modified>
</cp:coreProperties>
</file>