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1.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media/image16.jpg" ContentType="image/jpg"/>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32.jpg" ContentType="image/jp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97.jpg" ContentType="image/jpg"/>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95" r:id="rId2"/>
    <p:sldMasterId id="2147483706" r:id="rId3"/>
  </p:sldMasterIdLst>
  <p:notesMasterIdLst>
    <p:notesMasterId r:id="rId27"/>
  </p:notesMasterIdLst>
  <p:sldIdLst>
    <p:sldId id="1894" r:id="rId4"/>
    <p:sldId id="1796" r:id="rId5"/>
    <p:sldId id="334" r:id="rId6"/>
    <p:sldId id="1803" r:id="rId7"/>
    <p:sldId id="1712" r:id="rId8"/>
    <p:sldId id="1648" r:id="rId9"/>
    <p:sldId id="272" r:id="rId10"/>
    <p:sldId id="1804" r:id="rId11"/>
    <p:sldId id="1631" r:id="rId12"/>
    <p:sldId id="1662" r:id="rId13"/>
    <p:sldId id="1770" r:id="rId14"/>
    <p:sldId id="1669" r:id="rId15"/>
    <p:sldId id="1790" r:id="rId16"/>
    <p:sldId id="1824" r:id="rId17"/>
    <p:sldId id="1932" r:id="rId18"/>
    <p:sldId id="1939" r:id="rId19"/>
    <p:sldId id="1891" r:id="rId20"/>
    <p:sldId id="1895" r:id="rId21"/>
    <p:sldId id="1888" r:id="rId22"/>
    <p:sldId id="1837" r:id="rId23"/>
    <p:sldId id="1896" r:id="rId24"/>
    <p:sldId id="1856" r:id="rId25"/>
    <p:sldId id="265" r:id="rId26"/>
  </p:sldIdLst>
  <p:sldSz cx="12192000" cy="6858000"/>
  <p:notesSz cx="12192000" cy="6858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829FCCA-C451-EC29-4948-921FA2F834B9}" name="fabio galatioto" initials="fg" userId="f0de20e857ac4258"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D00"/>
    <a:srgbClr val="FDF200"/>
    <a:srgbClr val="FFE700"/>
    <a:srgbClr val="BDD7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BE3565-D43F-4272-B347-3497926404BB}" v="27" dt="2024-12-06T18:05:37.24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ile con tema 1 - Color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ile con tema 1 - Colore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Stile con tema 1 - Colore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209"/>
    <p:restoredTop sz="95794"/>
  </p:normalViewPr>
  <p:slideViewPr>
    <p:cSldViewPr>
      <p:cViewPr>
        <p:scale>
          <a:sx n="75" d="100"/>
          <a:sy n="75" d="100"/>
        </p:scale>
        <p:origin x="202" y="144"/>
      </p:cViewPr>
      <p:guideLst>
        <p:guide orient="horz" pos="2880"/>
        <p:guide pos="2160"/>
      </p:guideLst>
    </p:cSldViewPr>
  </p:slideViewPr>
  <p:outlineViewPr>
    <p:cViewPr>
      <p:scale>
        <a:sx n="33" d="100"/>
        <a:sy n="33" d="100"/>
      </p:scale>
      <p:origin x="0" y="-5456"/>
    </p:cViewPr>
  </p:outlineViewPr>
  <p:notesTextViewPr>
    <p:cViewPr>
      <p:scale>
        <a:sx n="20" d="100"/>
        <a:sy n="20" d="100"/>
      </p:scale>
      <p:origin x="0" y="0"/>
    </p:cViewPr>
  </p:notesTextViewPr>
  <p:sorterViewPr>
    <p:cViewPr>
      <p:scale>
        <a:sx n="90" d="100"/>
        <a:sy n="9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8/10/relationships/authors" Targe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bio galatioto" userId="f0de20e857ac4258" providerId="LiveId" clId="{3EBE3565-D43F-4272-B347-3497926404BB}"/>
    <pc:docChg chg="undo custSel addSld delSld modSld sldOrd">
      <pc:chgData name="fabio galatioto" userId="f0de20e857ac4258" providerId="LiveId" clId="{3EBE3565-D43F-4272-B347-3497926404BB}" dt="2024-12-06T18:05:37.236" v="250"/>
      <pc:docMkLst>
        <pc:docMk/>
      </pc:docMkLst>
      <pc:sldChg chg="modSp add mod ord">
        <pc:chgData name="fabio galatioto" userId="f0de20e857ac4258" providerId="LiveId" clId="{3EBE3565-D43F-4272-B347-3497926404BB}" dt="2024-12-06T18:04:23.981" v="246" actId="404"/>
        <pc:sldMkLst>
          <pc:docMk/>
          <pc:sldMk cId="3030941091" sldId="272"/>
        </pc:sldMkLst>
        <pc:spChg chg="mod">
          <ac:chgData name="fabio galatioto" userId="f0de20e857ac4258" providerId="LiveId" clId="{3EBE3565-D43F-4272-B347-3497926404BB}" dt="2024-12-06T18:04:23.981" v="246" actId="404"/>
          <ac:spMkLst>
            <pc:docMk/>
            <pc:sldMk cId="3030941091" sldId="272"/>
            <ac:spMk id="44" creationId="{77FE10A3-6614-5A1B-C988-C3B56A4CDA85}"/>
          </ac:spMkLst>
        </pc:spChg>
      </pc:sldChg>
      <pc:sldChg chg="ord">
        <pc:chgData name="fabio galatioto" userId="f0de20e857ac4258" providerId="LiveId" clId="{3EBE3565-D43F-4272-B347-3497926404BB}" dt="2024-12-06T17:49:19.500" v="5"/>
        <pc:sldMkLst>
          <pc:docMk/>
          <pc:sldMk cId="152051911" sldId="334"/>
        </pc:sldMkLst>
      </pc:sldChg>
      <pc:sldChg chg="del">
        <pc:chgData name="fabio galatioto" userId="f0de20e857ac4258" providerId="LiveId" clId="{3EBE3565-D43F-4272-B347-3497926404BB}" dt="2024-12-06T18:01:02.004" v="173" actId="47"/>
        <pc:sldMkLst>
          <pc:docMk/>
          <pc:sldMk cId="240683504" sldId="335"/>
        </pc:sldMkLst>
      </pc:sldChg>
      <pc:sldChg chg="del">
        <pc:chgData name="fabio galatioto" userId="f0de20e857ac4258" providerId="LiveId" clId="{3EBE3565-D43F-4272-B347-3497926404BB}" dt="2024-12-06T18:01:02.004" v="173" actId="47"/>
        <pc:sldMkLst>
          <pc:docMk/>
          <pc:sldMk cId="2112137075" sldId="336"/>
        </pc:sldMkLst>
      </pc:sldChg>
      <pc:sldChg chg="del">
        <pc:chgData name="fabio galatioto" userId="f0de20e857ac4258" providerId="LiveId" clId="{3EBE3565-D43F-4272-B347-3497926404BB}" dt="2024-12-06T17:52:18.069" v="51" actId="47"/>
        <pc:sldMkLst>
          <pc:docMk/>
          <pc:sldMk cId="145460608" sldId="338"/>
        </pc:sldMkLst>
      </pc:sldChg>
      <pc:sldChg chg="del">
        <pc:chgData name="fabio galatioto" userId="f0de20e857ac4258" providerId="LiveId" clId="{3EBE3565-D43F-4272-B347-3497926404BB}" dt="2024-12-06T17:49:04.469" v="2" actId="47"/>
        <pc:sldMkLst>
          <pc:docMk/>
          <pc:sldMk cId="2643047970" sldId="362"/>
        </pc:sldMkLst>
      </pc:sldChg>
      <pc:sldChg chg="ord">
        <pc:chgData name="fabio galatioto" userId="f0de20e857ac4258" providerId="LiveId" clId="{3EBE3565-D43F-4272-B347-3497926404BB}" dt="2024-12-06T17:53:10.411" v="57"/>
        <pc:sldMkLst>
          <pc:docMk/>
          <pc:sldMk cId="841877582" sldId="1631"/>
        </pc:sldMkLst>
      </pc:sldChg>
      <pc:sldChg chg="del">
        <pc:chgData name="fabio galatioto" userId="f0de20e857ac4258" providerId="LiveId" clId="{3EBE3565-D43F-4272-B347-3497926404BB}" dt="2024-12-06T18:01:02.004" v="173" actId="47"/>
        <pc:sldMkLst>
          <pc:docMk/>
          <pc:sldMk cId="99093589" sldId="1647"/>
        </pc:sldMkLst>
      </pc:sldChg>
      <pc:sldChg chg="delSp modSp add mod">
        <pc:chgData name="fabio galatioto" userId="f0de20e857ac4258" providerId="LiveId" clId="{3EBE3565-D43F-4272-B347-3497926404BB}" dt="2024-12-06T17:51:44.270" v="49" actId="1038"/>
        <pc:sldMkLst>
          <pc:docMk/>
          <pc:sldMk cId="2584193092" sldId="1648"/>
        </pc:sldMkLst>
        <pc:spChg chg="mod">
          <ac:chgData name="fabio galatioto" userId="f0de20e857ac4258" providerId="LiveId" clId="{3EBE3565-D43F-4272-B347-3497926404BB}" dt="2024-12-06T17:50:46.297" v="17" actId="403"/>
          <ac:spMkLst>
            <pc:docMk/>
            <pc:sldMk cId="2584193092" sldId="1648"/>
            <ac:spMk id="25" creationId="{EA3D8E27-EB62-4E54-9BD4-BC00B85476D6}"/>
          </ac:spMkLst>
        </pc:spChg>
        <pc:spChg chg="mod">
          <ac:chgData name="fabio galatioto" userId="f0de20e857ac4258" providerId="LiveId" clId="{3EBE3565-D43F-4272-B347-3497926404BB}" dt="2024-12-06T17:51:44.270" v="49" actId="1038"/>
          <ac:spMkLst>
            <pc:docMk/>
            <pc:sldMk cId="2584193092" sldId="1648"/>
            <ac:spMk id="27" creationId="{C9F4CA19-AD4F-42E0-9A42-BBB2356A9427}"/>
          </ac:spMkLst>
        </pc:spChg>
        <pc:spChg chg="mod">
          <ac:chgData name="fabio galatioto" userId="f0de20e857ac4258" providerId="LiveId" clId="{3EBE3565-D43F-4272-B347-3497926404BB}" dt="2024-12-06T17:50:53.368" v="21" actId="1076"/>
          <ac:spMkLst>
            <pc:docMk/>
            <pc:sldMk cId="2584193092" sldId="1648"/>
            <ac:spMk id="36" creationId="{564F0CDE-3D7C-D649-8DDD-640F6BC16153}"/>
          </ac:spMkLst>
        </pc:spChg>
        <pc:spChg chg="mod">
          <ac:chgData name="fabio galatioto" userId="f0de20e857ac4258" providerId="LiveId" clId="{3EBE3565-D43F-4272-B347-3497926404BB}" dt="2024-12-06T17:51:44.270" v="49" actId="1038"/>
          <ac:spMkLst>
            <pc:docMk/>
            <pc:sldMk cId="2584193092" sldId="1648"/>
            <ac:spMk id="37" creationId="{3E7B95B4-8993-4873-983B-B7FC82553FAB}"/>
          </ac:spMkLst>
        </pc:spChg>
        <pc:picChg chg="del">
          <ac:chgData name="fabio galatioto" userId="f0de20e857ac4258" providerId="LiveId" clId="{3EBE3565-D43F-4272-B347-3497926404BB}" dt="2024-12-06T17:50:37.844" v="14" actId="478"/>
          <ac:picMkLst>
            <pc:docMk/>
            <pc:sldMk cId="2584193092" sldId="1648"/>
            <ac:picMk id="3" creationId="{C72C8753-66E2-CD8B-D80D-0D3A0E89FEEA}"/>
          </ac:picMkLst>
        </pc:picChg>
        <pc:picChg chg="del">
          <ac:chgData name="fabio galatioto" userId="f0de20e857ac4258" providerId="LiveId" clId="{3EBE3565-D43F-4272-B347-3497926404BB}" dt="2024-12-06T17:50:37.185" v="13" actId="478"/>
          <ac:picMkLst>
            <pc:docMk/>
            <pc:sldMk cId="2584193092" sldId="1648"/>
            <ac:picMk id="5" creationId="{1A7A7607-C60A-94A3-2A22-B4B3647A9AF0}"/>
          </ac:picMkLst>
        </pc:picChg>
        <pc:picChg chg="mod">
          <ac:chgData name="fabio galatioto" userId="f0de20e857ac4258" providerId="LiveId" clId="{3EBE3565-D43F-4272-B347-3497926404BB}" dt="2024-12-06T17:51:13.546" v="43" actId="1076"/>
          <ac:picMkLst>
            <pc:docMk/>
            <pc:sldMk cId="2584193092" sldId="1648"/>
            <ac:picMk id="6" creationId="{E4E30357-A699-9F49-8CAB-286786935165}"/>
          </ac:picMkLst>
        </pc:picChg>
        <pc:picChg chg="mod">
          <ac:chgData name="fabio galatioto" userId="f0de20e857ac4258" providerId="LiveId" clId="{3EBE3565-D43F-4272-B347-3497926404BB}" dt="2024-12-06T17:51:15.897" v="44" actId="1076"/>
          <ac:picMkLst>
            <pc:docMk/>
            <pc:sldMk cId="2584193092" sldId="1648"/>
            <ac:picMk id="8" creationId="{9211A4DB-7214-D745-8CD0-0467761BD2E6}"/>
          </ac:picMkLst>
        </pc:picChg>
        <pc:picChg chg="del">
          <ac:chgData name="fabio galatioto" userId="f0de20e857ac4258" providerId="LiveId" clId="{3EBE3565-D43F-4272-B347-3497926404BB}" dt="2024-12-06T17:50:39.150" v="15" actId="478"/>
          <ac:picMkLst>
            <pc:docMk/>
            <pc:sldMk cId="2584193092" sldId="1648"/>
            <ac:picMk id="9" creationId="{674A73A9-8F51-FF81-6AFA-A49A44AE367F}"/>
          </ac:picMkLst>
        </pc:picChg>
        <pc:picChg chg="mod">
          <ac:chgData name="fabio galatioto" userId="f0de20e857ac4258" providerId="LiveId" clId="{3EBE3565-D43F-4272-B347-3497926404BB}" dt="2024-12-06T17:51:44.270" v="49" actId="1038"/>
          <ac:picMkLst>
            <pc:docMk/>
            <pc:sldMk cId="2584193092" sldId="1648"/>
            <ac:picMk id="24" creationId="{3891AF68-76AF-40C2-88A5-DA6A1A6F3E32}"/>
          </ac:picMkLst>
        </pc:picChg>
        <pc:cxnChg chg="mod">
          <ac:chgData name="fabio galatioto" userId="f0de20e857ac4258" providerId="LiveId" clId="{3EBE3565-D43F-4272-B347-3497926404BB}" dt="2024-12-06T17:51:44.270" v="49" actId="1038"/>
          <ac:cxnSpMkLst>
            <pc:docMk/>
            <pc:sldMk cId="2584193092" sldId="1648"/>
            <ac:cxnSpMk id="26" creationId="{5FA36E6E-D15A-424B-A0EB-4238BF774D03}"/>
          </ac:cxnSpMkLst>
        </pc:cxnChg>
      </pc:sldChg>
      <pc:sldChg chg="del">
        <pc:chgData name="fabio galatioto" userId="f0de20e857ac4258" providerId="LiveId" clId="{3EBE3565-D43F-4272-B347-3497926404BB}" dt="2024-12-06T17:50:28.226" v="11" actId="2696"/>
        <pc:sldMkLst>
          <pc:docMk/>
          <pc:sldMk cId="4276653813" sldId="1648"/>
        </pc:sldMkLst>
      </pc:sldChg>
      <pc:sldChg chg="del">
        <pc:chgData name="fabio galatioto" userId="f0de20e857ac4258" providerId="LiveId" clId="{3EBE3565-D43F-4272-B347-3497926404BB}" dt="2024-12-06T18:01:02.004" v="173" actId="47"/>
        <pc:sldMkLst>
          <pc:docMk/>
          <pc:sldMk cId="2035138782" sldId="1651"/>
        </pc:sldMkLst>
      </pc:sldChg>
      <pc:sldChg chg="ord">
        <pc:chgData name="fabio galatioto" userId="f0de20e857ac4258" providerId="LiveId" clId="{3EBE3565-D43F-4272-B347-3497926404BB}" dt="2024-12-06T17:53:16.383" v="59"/>
        <pc:sldMkLst>
          <pc:docMk/>
          <pc:sldMk cId="474716357" sldId="1662"/>
        </pc:sldMkLst>
      </pc:sldChg>
      <pc:sldChg chg="modSp add del mod">
        <pc:chgData name="fabio galatioto" userId="f0de20e857ac4258" providerId="LiveId" clId="{3EBE3565-D43F-4272-B347-3497926404BB}" dt="2024-12-06T18:04:08.117" v="244" actId="404"/>
        <pc:sldMkLst>
          <pc:docMk/>
          <pc:sldMk cId="3037471626" sldId="1669"/>
        </pc:sldMkLst>
        <pc:spChg chg="mod">
          <ac:chgData name="fabio galatioto" userId="f0de20e857ac4258" providerId="LiveId" clId="{3EBE3565-D43F-4272-B347-3497926404BB}" dt="2024-12-06T18:04:08.117" v="244" actId="404"/>
          <ac:spMkLst>
            <pc:docMk/>
            <pc:sldMk cId="3037471626" sldId="1669"/>
            <ac:spMk id="20" creationId="{D4A45ACB-55EF-A64F-9288-65CBC83A72CE}"/>
          </ac:spMkLst>
        </pc:spChg>
      </pc:sldChg>
      <pc:sldChg chg="ord">
        <pc:chgData name="fabio galatioto" userId="f0de20e857ac4258" providerId="LiveId" clId="{3EBE3565-D43F-4272-B347-3497926404BB}" dt="2024-12-06T17:50:11.872" v="10"/>
        <pc:sldMkLst>
          <pc:docMk/>
          <pc:sldMk cId="467234102" sldId="1712"/>
        </pc:sldMkLst>
      </pc:sldChg>
      <pc:sldChg chg="del">
        <pc:chgData name="fabio galatioto" userId="f0de20e857ac4258" providerId="LiveId" clId="{3EBE3565-D43F-4272-B347-3497926404BB}" dt="2024-12-06T17:48:59.643" v="1" actId="47"/>
        <pc:sldMkLst>
          <pc:docMk/>
          <pc:sldMk cId="4089735525" sldId="1764"/>
        </pc:sldMkLst>
      </pc:sldChg>
      <pc:sldChg chg="ord">
        <pc:chgData name="fabio galatioto" userId="f0de20e857ac4258" providerId="LiveId" clId="{3EBE3565-D43F-4272-B347-3497926404BB}" dt="2024-12-06T17:53:34.179" v="61"/>
        <pc:sldMkLst>
          <pc:docMk/>
          <pc:sldMk cId="1938631874" sldId="1770"/>
        </pc:sldMkLst>
      </pc:sldChg>
      <pc:sldChg chg="del">
        <pc:chgData name="fabio galatioto" userId="f0de20e857ac4258" providerId="LiveId" clId="{3EBE3565-D43F-4272-B347-3497926404BB}" dt="2024-12-06T17:48:57.185" v="0" actId="47"/>
        <pc:sldMkLst>
          <pc:docMk/>
          <pc:sldMk cId="468188679" sldId="1771"/>
        </pc:sldMkLst>
      </pc:sldChg>
      <pc:sldChg chg="del">
        <pc:chgData name="fabio galatioto" userId="f0de20e857ac4258" providerId="LiveId" clId="{3EBE3565-D43F-4272-B347-3497926404BB}" dt="2024-12-06T17:49:11.376" v="3" actId="47"/>
        <pc:sldMkLst>
          <pc:docMk/>
          <pc:sldMk cId="957276075" sldId="1772"/>
        </pc:sldMkLst>
      </pc:sldChg>
      <pc:sldChg chg="modSp add del mod">
        <pc:chgData name="fabio galatioto" userId="f0de20e857ac4258" providerId="LiveId" clId="{3EBE3565-D43F-4272-B347-3497926404BB}" dt="2024-12-06T17:56:17.887" v="108" actId="6549"/>
        <pc:sldMkLst>
          <pc:docMk/>
          <pc:sldMk cId="1432962057" sldId="1790"/>
        </pc:sldMkLst>
        <pc:spChg chg="mod">
          <ac:chgData name="fabio galatioto" userId="f0de20e857ac4258" providerId="LiveId" clId="{3EBE3565-D43F-4272-B347-3497926404BB}" dt="2024-12-06T17:56:17.887" v="108" actId="6549"/>
          <ac:spMkLst>
            <pc:docMk/>
            <pc:sldMk cId="1432962057" sldId="1790"/>
            <ac:spMk id="31" creationId="{DB8D4AFB-C57E-4149-BD3E-FCB78267285F}"/>
          </ac:spMkLst>
        </pc:spChg>
      </pc:sldChg>
      <pc:sldChg chg="add del">
        <pc:chgData name="fabio galatioto" userId="f0de20e857ac4258" providerId="LiveId" clId="{3EBE3565-D43F-4272-B347-3497926404BB}" dt="2024-12-06T18:05:37.236" v="250"/>
        <pc:sldMkLst>
          <pc:docMk/>
          <pc:sldMk cId="2758466386" sldId="1796"/>
        </pc:sldMkLst>
      </pc:sldChg>
      <pc:sldChg chg="modSp add del mod">
        <pc:chgData name="fabio galatioto" userId="f0de20e857ac4258" providerId="LiveId" clId="{3EBE3565-D43F-4272-B347-3497926404BB}" dt="2024-12-06T18:04:30.436" v="247" actId="404"/>
        <pc:sldMkLst>
          <pc:docMk/>
          <pc:sldMk cId="3946197346" sldId="1803"/>
        </pc:sldMkLst>
        <pc:spChg chg="mod">
          <ac:chgData name="fabio galatioto" userId="f0de20e857ac4258" providerId="LiveId" clId="{3EBE3565-D43F-4272-B347-3497926404BB}" dt="2024-12-06T18:04:30.436" v="247" actId="404"/>
          <ac:spMkLst>
            <pc:docMk/>
            <pc:sldMk cId="3946197346" sldId="1803"/>
            <ac:spMk id="20" creationId="{D4A45ACB-55EF-A64F-9288-65CBC83A72CE}"/>
          </ac:spMkLst>
        </pc:spChg>
      </pc:sldChg>
      <pc:sldChg chg="modSp add mod">
        <pc:chgData name="fabio galatioto" userId="f0de20e857ac4258" providerId="LiveId" clId="{3EBE3565-D43F-4272-B347-3497926404BB}" dt="2024-12-06T18:04:17.298" v="245" actId="404"/>
        <pc:sldMkLst>
          <pc:docMk/>
          <pc:sldMk cId="3746661895" sldId="1804"/>
        </pc:sldMkLst>
        <pc:spChg chg="mod">
          <ac:chgData name="fabio galatioto" userId="f0de20e857ac4258" providerId="LiveId" clId="{3EBE3565-D43F-4272-B347-3497926404BB}" dt="2024-12-06T18:04:17.298" v="245" actId="404"/>
          <ac:spMkLst>
            <pc:docMk/>
            <pc:sldMk cId="3746661895" sldId="1804"/>
            <ac:spMk id="9" creationId="{A318C899-3862-4946-8A7D-9316E016FB85}"/>
          </ac:spMkLst>
        </pc:spChg>
      </pc:sldChg>
      <pc:sldChg chg="add del">
        <pc:chgData name="fabio galatioto" userId="f0de20e857ac4258" providerId="LiveId" clId="{3EBE3565-D43F-4272-B347-3497926404BB}" dt="2024-12-06T17:56:41.642" v="111"/>
        <pc:sldMkLst>
          <pc:docMk/>
          <pc:sldMk cId="2998570906" sldId="1824"/>
        </pc:sldMkLst>
      </pc:sldChg>
      <pc:sldChg chg="ord">
        <pc:chgData name="fabio galatioto" userId="f0de20e857ac4258" providerId="LiveId" clId="{3EBE3565-D43F-4272-B347-3497926404BB}" dt="2024-12-06T18:00:26.397" v="170"/>
        <pc:sldMkLst>
          <pc:docMk/>
          <pc:sldMk cId="204639698" sldId="1837"/>
        </pc:sldMkLst>
      </pc:sldChg>
      <pc:sldChg chg="del">
        <pc:chgData name="fabio galatioto" userId="f0de20e857ac4258" providerId="LiveId" clId="{3EBE3565-D43F-4272-B347-3497926404BB}" dt="2024-12-06T18:01:02.004" v="173" actId="47"/>
        <pc:sldMkLst>
          <pc:docMk/>
          <pc:sldMk cId="3284785900" sldId="1838"/>
        </pc:sldMkLst>
      </pc:sldChg>
      <pc:sldChg chg="del">
        <pc:chgData name="fabio galatioto" userId="f0de20e857ac4258" providerId="LiveId" clId="{3EBE3565-D43F-4272-B347-3497926404BB}" dt="2024-12-06T17:53:02.630" v="55" actId="47"/>
        <pc:sldMkLst>
          <pc:docMk/>
          <pc:sldMk cId="0" sldId="1839"/>
        </pc:sldMkLst>
      </pc:sldChg>
      <pc:sldChg chg="del">
        <pc:chgData name="fabio galatioto" userId="f0de20e857ac4258" providerId="LiveId" clId="{3EBE3565-D43F-4272-B347-3497926404BB}" dt="2024-12-06T18:01:02.004" v="173" actId="47"/>
        <pc:sldMkLst>
          <pc:docMk/>
          <pc:sldMk cId="3203299808" sldId="1842"/>
        </pc:sldMkLst>
      </pc:sldChg>
      <pc:sldChg chg="del">
        <pc:chgData name="fabio galatioto" userId="f0de20e857ac4258" providerId="LiveId" clId="{3EBE3565-D43F-4272-B347-3497926404BB}" dt="2024-12-06T18:01:02.004" v="173" actId="47"/>
        <pc:sldMkLst>
          <pc:docMk/>
          <pc:sldMk cId="2897001256" sldId="1849"/>
        </pc:sldMkLst>
      </pc:sldChg>
      <pc:sldChg chg="ord">
        <pc:chgData name="fabio galatioto" userId="f0de20e857ac4258" providerId="LiveId" clId="{3EBE3565-D43F-4272-B347-3497926404BB}" dt="2024-12-06T18:00:49.332" v="172"/>
        <pc:sldMkLst>
          <pc:docMk/>
          <pc:sldMk cId="3746411735" sldId="1856"/>
        </pc:sldMkLst>
      </pc:sldChg>
      <pc:sldChg chg="del">
        <pc:chgData name="fabio galatioto" userId="f0de20e857ac4258" providerId="LiveId" clId="{3EBE3565-D43F-4272-B347-3497926404BB}" dt="2024-12-06T18:01:02.004" v="173" actId="47"/>
        <pc:sldMkLst>
          <pc:docMk/>
          <pc:sldMk cId="483020872" sldId="1887"/>
        </pc:sldMkLst>
      </pc:sldChg>
      <pc:sldChg chg="del">
        <pc:chgData name="fabio galatioto" userId="f0de20e857ac4258" providerId="LiveId" clId="{3EBE3565-D43F-4272-B347-3497926404BB}" dt="2024-12-06T17:57:19.945" v="114" actId="2696"/>
        <pc:sldMkLst>
          <pc:docMk/>
          <pc:sldMk cId="788720725" sldId="1888"/>
        </pc:sldMkLst>
      </pc:sldChg>
      <pc:sldChg chg="add">
        <pc:chgData name="fabio galatioto" userId="f0de20e857ac4258" providerId="LiveId" clId="{3EBE3565-D43F-4272-B347-3497926404BB}" dt="2024-12-06T17:57:22.572" v="115"/>
        <pc:sldMkLst>
          <pc:docMk/>
          <pc:sldMk cId="3310824211" sldId="1888"/>
        </pc:sldMkLst>
      </pc:sldChg>
      <pc:sldChg chg="add">
        <pc:chgData name="fabio galatioto" userId="f0de20e857ac4258" providerId="LiveId" clId="{3EBE3565-D43F-4272-B347-3497926404BB}" dt="2024-12-06T17:56:59.538" v="113"/>
        <pc:sldMkLst>
          <pc:docMk/>
          <pc:sldMk cId="456056441" sldId="1891"/>
        </pc:sldMkLst>
      </pc:sldChg>
      <pc:sldChg chg="del">
        <pc:chgData name="fabio galatioto" userId="f0de20e857ac4258" providerId="LiveId" clId="{3EBE3565-D43F-4272-B347-3497926404BB}" dt="2024-12-06T17:56:55.250" v="112" actId="2696"/>
        <pc:sldMkLst>
          <pc:docMk/>
          <pc:sldMk cId="2259679932" sldId="1891"/>
        </pc:sldMkLst>
      </pc:sldChg>
      <pc:sldChg chg="del">
        <pc:chgData name="fabio galatioto" userId="f0de20e857ac4258" providerId="LiveId" clId="{3EBE3565-D43F-4272-B347-3497926404BB}" dt="2024-12-06T18:01:02.004" v="173" actId="47"/>
        <pc:sldMkLst>
          <pc:docMk/>
          <pc:sldMk cId="208851918" sldId="1892"/>
        </pc:sldMkLst>
      </pc:sldChg>
      <pc:sldChg chg="addSp delSp modSp new mod">
        <pc:chgData name="fabio galatioto" userId="f0de20e857ac4258" providerId="LiveId" clId="{3EBE3565-D43F-4272-B347-3497926404BB}" dt="2024-12-06T17:59:36.211" v="168" actId="478"/>
        <pc:sldMkLst>
          <pc:docMk/>
          <pc:sldMk cId="1130668863" sldId="1895"/>
        </pc:sldMkLst>
        <pc:spChg chg="del">
          <ac:chgData name="fabio galatioto" userId="f0de20e857ac4258" providerId="LiveId" clId="{3EBE3565-D43F-4272-B347-3497926404BB}" dt="2024-12-06T17:59:36.211" v="168" actId="478"/>
          <ac:spMkLst>
            <pc:docMk/>
            <pc:sldMk cId="1130668863" sldId="1895"/>
            <ac:spMk id="2" creationId="{95D4EDD4-D83E-B7C8-4E7C-9E6F7D583913}"/>
          </ac:spMkLst>
        </pc:spChg>
        <pc:spChg chg="add mod">
          <ac:chgData name="fabio galatioto" userId="f0de20e857ac4258" providerId="LiveId" clId="{3EBE3565-D43F-4272-B347-3497926404BB}" dt="2024-12-06T17:59:26.169" v="166" actId="20577"/>
          <ac:spMkLst>
            <pc:docMk/>
            <pc:sldMk cId="1130668863" sldId="1895"/>
            <ac:spMk id="5" creationId="{51EFB52F-503F-CF80-EA85-89938523A229}"/>
          </ac:spMkLst>
        </pc:spChg>
        <pc:spChg chg="add mod">
          <ac:chgData name="fabio galatioto" userId="f0de20e857ac4258" providerId="LiveId" clId="{3EBE3565-D43F-4272-B347-3497926404BB}" dt="2024-12-06T17:59:04.785" v="120"/>
          <ac:spMkLst>
            <pc:docMk/>
            <pc:sldMk cId="1130668863" sldId="1895"/>
            <ac:spMk id="6" creationId="{A755F335-7A52-F8E6-9D33-9888E039F57D}"/>
          </ac:spMkLst>
        </pc:spChg>
        <pc:spChg chg="add mod">
          <ac:chgData name="fabio galatioto" userId="f0de20e857ac4258" providerId="LiveId" clId="{3EBE3565-D43F-4272-B347-3497926404BB}" dt="2024-12-06T17:59:04.785" v="120"/>
          <ac:spMkLst>
            <pc:docMk/>
            <pc:sldMk cId="1130668863" sldId="1895"/>
            <ac:spMk id="7" creationId="{9C113EE6-4ACB-CC38-E880-4340FBE9CCE1}"/>
          </ac:spMkLst>
        </pc:spChg>
        <pc:picChg chg="add mod">
          <ac:chgData name="fabio galatioto" userId="f0de20e857ac4258" providerId="LiveId" clId="{3EBE3565-D43F-4272-B347-3497926404BB}" dt="2024-12-06T17:58:46.222" v="119" actId="1076"/>
          <ac:picMkLst>
            <pc:docMk/>
            <pc:sldMk cId="1130668863" sldId="1895"/>
            <ac:picMk id="4" creationId="{17E62C49-5CCB-C950-6391-0BB48B909E71}"/>
          </ac:picMkLst>
        </pc:picChg>
        <pc:picChg chg="add mod">
          <ac:chgData name="fabio galatioto" userId="f0de20e857ac4258" providerId="LiveId" clId="{3EBE3565-D43F-4272-B347-3497926404BB}" dt="2024-12-06T17:59:04.785" v="120"/>
          <ac:picMkLst>
            <pc:docMk/>
            <pc:sldMk cId="1130668863" sldId="1895"/>
            <ac:picMk id="8" creationId="{FA746990-256A-1A2C-1195-7ADACBF16C92}"/>
          </ac:picMkLst>
        </pc:picChg>
        <pc:picChg chg="add mod">
          <ac:chgData name="fabio galatioto" userId="f0de20e857ac4258" providerId="LiveId" clId="{3EBE3565-D43F-4272-B347-3497926404BB}" dt="2024-12-06T17:59:32.141" v="167"/>
          <ac:picMkLst>
            <pc:docMk/>
            <pc:sldMk cId="1130668863" sldId="1895"/>
            <ac:picMk id="9" creationId="{FA1D309B-C9BE-8CE1-4ED1-8602769AD92D}"/>
          </ac:picMkLst>
        </pc:picChg>
      </pc:sldChg>
      <pc:sldChg chg="addSp modSp new mod">
        <pc:chgData name="fabio galatioto" userId="f0de20e857ac4258" providerId="LiveId" clId="{3EBE3565-D43F-4272-B347-3497926404BB}" dt="2024-12-06T18:02:18.571" v="224" actId="20577"/>
        <pc:sldMkLst>
          <pc:docMk/>
          <pc:sldMk cId="4237685330" sldId="1896"/>
        </pc:sldMkLst>
        <pc:spChg chg="add mod">
          <ac:chgData name="fabio galatioto" userId="f0de20e857ac4258" providerId="LiveId" clId="{3EBE3565-D43F-4272-B347-3497926404BB}" dt="2024-12-06T18:02:05.704" v="178"/>
          <ac:spMkLst>
            <pc:docMk/>
            <pc:sldMk cId="4237685330" sldId="1896"/>
            <ac:spMk id="4" creationId="{A3968260-CF10-D437-BEA6-A298413A9632}"/>
          </ac:spMkLst>
        </pc:spChg>
        <pc:spChg chg="add mod">
          <ac:chgData name="fabio galatioto" userId="f0de20e857ac4258" providerId="LiveId" clId="{3EBE3565-D43F-4272-B347-3497926404BB}" dt="2024-12-06T18:02:05.704" v="178"/>
          <ac:spMkLst>
            <pc:docMk/>
            <pc:sldMk cId="4237685330" sldId="1896"/>
            <ac:spMk id="6" creationId="{F70D5041-9743-A49C-3482-9EAF7F8CB482}"/>
          </ac:spMkLst>
        </pc:spChg>
        <pc:spChg chg="add mod">
          <ac:chgData name="fabio galatioto" userId="f0de20e857ac4258" providerId="LiveId" clId="{3EBE3565-D43F-4272-B347-3497926404BB}" dt="2024-12-06T18:02:18.571" v="224" actId="20577"/>
          <ac:spMkLst>
            <pc:docMk/>
            <pc:sldMk cId="4237685330" sldId="1896"/>
            <ac:spMk id="7" creationId="{A0EFFBC6-1383-9B69-4CA8-C595127A4570}"/>
          </ac:spMkLst>
        </pc:spChg>
        <pc:picChg chg="add mod">
          <ac:chgData name="fabio galatioto" userId="f0de20e857ac4258" providerId="LiveId" clId="{3EBE3565-D43F-4272-B347-3497926404BB}" dt="2024-12-06T18:01:53.771" v="177" actId="1076"/>
          <ac:picMkLst>
            <pc:docMk/>
            <pc:sldMk cId="4237685330" sldId="1896"/>
            <ac:picMk id="3" creationId="{6BE7B7A0-BE98-BA2C-262A-2950B951ED58}"/>
          </ac:picMkLst>
        </pc:picChg>
        <pc:picChg chg="add mod">
          <ac:chgData name="fabio galatioto" userId="f0de20e857ac4258" providerId="LiveId" clId="{3EBE3565-D43F-4272-B347-3497926404BB}" dt="2024-12-06T18:02:05.704" v="178"/>
          <ac:picMkLst>
            <pc:docMk/>
            <pc:sldMk cId="4237685330" sldId="1896"/>
            <ac:picMk id="5" creationId="{90F60C1A-C028-1018-8649-D2611B1566BC}"/>
          </ac:picMkLst>
        </pc:picChg>
        <pc:picChg chg="add mod">
          <ac:chgData name="fabio galatioto" userId="f0de20e857ac4258" providerId="LiveId" clId="{3EBE3565-D43F-4272-B347-3497926404BB}" dt="2024-12-06T18:02:05.704" v="178"/>
          <ac:picMkLst>
            <pc:docMk/>
            <pc:sldMk cId="4237685330" sldId="1896"/>
            <ac:picMk id="8" creationId="{7EDA1C08-E7F5-3DCF-F7BD-637A1FE51E18}"/>
          </ac:picMkLst>
        </pc:picChg>
      </pc:sldChg>
      <pc:sldChg chg="add del modTransition">
        <pc:chgData name="fabio galatioto" userId="f0de20e857ac4258" providerId="LiveId" clId="{3EBE3565-D43F-4272-B347-3497926404BB}" dt="2024-12-06T18:03:09.754" v="227"/>
        <pc:sldMkLst>
          <pc:docMk/>
          <pc:sldMk cId="736440993" sldId="1932"/>
        </pc:sldMkLst>
      </pc:sldChg>
      <pc:sldChg chg="addSp delSp modSp add del mod modTransition">
        <pc:chgData name="fabio galatioto" userId="f0de20e857ac4258" providerId="LiveId" clId="{3EBE3565-D43F-4272-B347-3497926404BB}" dt="2024-12-06T18:03:55.403" v="243" actId="108"/>
        <pc:sldMkLst>
          <pc:docMk/>
          <pc:sldMk cId="1280498103" sldId="1939"/>
        </pc:sldMkLst>
        <pc:spChg chg="mod">
          <ac:chgData name="fabio galatioto" userId="f0de20e857ac4258" providerId="LiveId" clId="{3EBE3565-D43F-4272-B347-3497926404BB}" dt="2024-12-06T18:03:55.403" v="243" actId="108"/>
          <ac:spMkLst>
            <pc:docMk/>
            <pc:sldMk cId="1280498103" sldId="1939"/>
            <ac:spMk id="5" creationId="{97E074BB-AAB9-A50E-1E38-8E5E34BC7120}"/>
          </ac:spMkLst>
        </pc:spChg>
        <pc:picChg chg="add mod">
          <ac:chgData name="fabio galatioto" userId="f0de20e857ac4258" providerId="LiveId" clId="{3EBE3565-D43F-4272-B347-3497926404BB}" dt="2024-12-06T18:03:20.412" v="229"/>
          <ac:picMkLst>
            <pc:docMk/>
            <pc:sldMk cId="1280498103" sldId="1939"/>
            <ac:picMk id="2" creationId="{0E65A096-63AA-BF73-C0F1-A9360184966E}"/>
          </ac:picMkLst>
        </pc:picChg>
        <pc:picChg chg="del">
          <ac:chgData name="fabio galatioto" userId="f0de20e857ac4258" providerId="LiveId" clId="{3EBE3565-D43F-4272-B347-3497926404BB}" dt="2024-12-06T18:03:16.263" v="228" actId="478"/>
          <ac:picMkLst>
            <pc:docMk/>
            <pc:sldMk cId="1280498103" sldId="1939"/>
            <ac:picMk id="20" creationId="{07B52AD3-0CE4-FCD6-065F-B4A9DF80EDAF}"/>
          </ac:picMkLst>
        </pc:picChg>
      </pc:sldChg>
      <pc:sldMasterChg chg="delSldLayout">
        <pc:chgData name="fabio galatioto" userId="f0de20e857ac4258" providerId="LiveId" clId="{3EBE3565-D43F-4272-B347-3497926404BB}" dt="2024-12-06T18:01:02.004" v="173" actId="47"/>
        <pc:sldMasterMkLst>
          <pc:docMk/>
          <pc:sldMasterMk cId="0" sldId="2147483648"/>
        </pc:sldMasterMkLst>
        <pc:sldLayoutChg chg="del">
          <pc:chgData name="fabio galatioto" userId="f0de20e857ac4258" providerId="LiveId" clId="{3EBE3565-D43F-4272-B347-3497926404BB}" dt="2024-12-06T17:48:59.643" v="1" actId="47"/>
          <pc:sldLayoutMkLst>
            <pc:docMk/>
            <pc:sldMasterMk cId="0" sldId="2147483648"/>
            <pc:sldLayoutMk cId="3046722456" sldId="2147483672"/>
          </pc:sldLayoutMkLst>
        </pc:sldLayoutChg>
        <pc:sldLayoutChg chg="del">
          <pc:chgData name="fabio galatioto" userId="f0de20e857ac4258" providerId="LiveId" clId="{3EBE3565-D43F-4272-B347-3497926404BB}" dt="2024-12-06T18:01:02.004" v="173" actId="47"/>
          <pc:sldLayoutMkLst>
            <pc:docMk/>
            <pc:sldMasterMk cId="0" sldId="2147483648"/>
            <pc:sldLayoutMk cId="1945049504" sldId="2147483679"/>
          </pc:sldLayoutMkLst>
        </pc:sldLayoutChg>
        <pc:sldLayoutChg chg="del">
          <pc:chgData name="fabio galatioto" userId="f0de20e857ac4258" providerId="LiveId" clId="{3EBE3565-D43F-4272-B347-3497926404BB}" dt="2024-12-06T17:49:04.469" v="2" actId="47"/>
          <pc:sldLayoutMkLst>
            <pc:docMk/>
            <pc:sldMasterMk cId="0" sldId="2147483648"/>
            <pc:sldLayoutMk cId="4136204342" sldId="2147483684"/>
          </pc:sldLayoutMkLst>
        </pc:sldLayoutChg>
        <pc:sldLayoutChg chg="del">
          <pc:chgData name="fabio galatioto" userId="f0de20e857ac4258" providerId="LiveId" clId="{3EBE3565-D43F-4272-B347-3497926404BB}" dt="2024-12-06T18:01:02.004" v="173" actId="47"/>
          <pc:sldLayoutMkLst>
            <pc:docMk/>
            <pc:sldMasterMk cId="0" sldId="2147483648"/>
            <pc:sldLayoutMk cId="2160350719" sldId="2147483688"/>
          </pc:sldLayoutMkLst>
        </pc:sldLayoutChg>
        <pc:sldLayoutChg chg="del">
          <pc:chgData name="fabio galatioto" userId="f0de20e857ac4258" providerId="LiveId" clId="{3EBE3565-D43F-4272-B347-3497926404BB}" dt="2024-12-06T17:49:11.376" v="3" actId="47"/>
          <pc:sldLayoutMkLst>
            <pc:docMk/>
            <pc:sldMasterMk cId="0" sldId="2147483648"/>
            <pc:sldLayoutMk cId="3431759742" sldId="2147483691"/>
          </pc:sldLayoutMkLst>
        </pc:sldLayoutChg>
        <pc:sldLayoutChg chg="del">
          <pc:chgData name="fabio galatioto" userId="f0de20e857ac4258" providerId="LiveId" clId="{3EBE3565-D43F-4272-B347-3497926404BB}" dt="2024-12-06T17:56:55.250" v="112" actId="2696"/>
          <pc:sldLayoutMkLst>
            <pc:docMk/>
            <pc:sldMasterMk cId="0" sldId="2147483648"/>
            <pc:sldLayoutMk cId="2588200483" sldId="214748369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ABD42205-5901-1C40-8AE1-2ABEF71537FE}" type="datetimeFigureOut">
              <a:rPr lang="it-IT" smtClean="0"/>
              <a:t>06/12/2024</a:t>
            </a:fld>
            <a:endParaRPr lang="it-IT"/>
          </a:p>
        </p:txBody>
      </p:sp>
      <p:sp>
        <p:nvSpPr>
          <p:cNvPr id="4" name="Segnaposto immagine diapositiva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3ABE3127-7793-4B4A-B634-9E6A4F3696DE}" type="slidenum">
              <a:rPr lang="it-IT" smtClean="0"/>
              <a:t>‹#›</a:t>
            </a:fld>
            <a:endParaRPr lang="it-IT"/>
          </a:p>
        </p:txBody>
      </p:sp>
    </p:spTree>
    <p:extLst>
      <p:ext uri="{BB962C8B-B14F-4D97-AF65-F5344CB8AC3E}">
        <p14:creationId xmlns:p14="http://schemas.microsoft.com/office/powerpoint/2010/main" val="2469189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846372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immagine diapositiva 1">
            <a:extLst>
              <a:ext uri="{FF2B5EF4-FFF2-40B4-BE49-F238E27FC236}">
                <a16:creationId xmlns:a16="http://schemas.microsoft.com/office/drawing/2014/main" id="{3774E1BB-0431-4AE4-B31B-F141ED4591B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195" name="Segnaposto note 2">
            <a:extLst>
              <a:ext uri="{FF2B5EF4-FFF2-40B4-BE49-F238E27FC236}">
                <a16:creationId xmlns:a16="http://schemas.microsoft.com/office/drawing/2014/main" id="{5523141C-06E9-4A37-ADE2-D0E530769EDC}"/>
              </a:ext>
            </a:extLst>
          </p:cNvPr>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it-IT" altLang="it-IT"/>
          </a:p>
        </p:txBody>
      </p:sp>
      <p:sp>
        <p:nvSpPr>
          <p:cNvPr id="8196" name="Segnaposto numero diapositiva 3">
            <a:extLst>
              <a:ext uri="{FF2B5EF4-FFF2-40B4-BE49-F238E27FC236}">
                <a16:creationId xmlns:a16="http://schemas.microsoft.com/office/drawing/2014/main" id="{66B7DAB7-7E7B-4249-B449-0CD2167B5DC0}"/>
              </a:ext>
            </a:extLst>
          </p:cNvPr>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687531">
              <a:spcBef>
                <a:spcPct val="30000"/>
              </a:spcBef>
              <a:defRPr>
                <a:solidFill>
                  <a:schemeClr val="tx1"/>
                </a:solidFill>
                <a:latin typeface="Calibri" panose="020F0502020204030204" pitchFamily="34" charset="0"/>
                <a:ea typeface="MS PGothic" panose="020B0600070205080204" pitchFamily="34" charset="-128"/>
              </a:defRPr>
            </a:lvl1pPr>
            <a:lvl2pPr marL="1121130" indent="-431205" defTabSz="687531">
              <a:spcBef>
                <a:spcPct val="30000"/>
              </a:spcBef>
              <a:defRPr>
                <a:solidFill>
                  <a:schemeClr val="tx1"/>
                </a:solidFill>
                <a:latin typeface="Calibri" panose="020F0502020204030204" pitchFamily="34" charset="0"/>
                <a:ea typeface="MS PGothic" panose="020B0600070205080204" pitchFamily="34" charset="-128"/>
              </a:defRPr>
            </a:lvl2pPr>
            <a:lvl3pPr marL="1724816" indent="-344963" defTabSz="687531">
              <a:spcBef>
                <a:spcPct val="30000"/>
              </a:spcBef>
              <a:defRPr>
                <a:solidFill>
                  <a:schemeClr val="tx1"/>
                </a:solidFill>
                <a:latin typeface="Calibri" panose="020F0502020204030204" pitchFamily="34" charset="0"/>
                <a:ea typeface="MS PGothic" panose="020B0600070205080204" pitchFamily="34" charset="-128"/>
              </a:defRPr>
            </a:lvl3pPr>
            <a:lvl4pPr marL="2414743" indent="-344963" defTabSz="687531">
              <a:spcBef>
                <a:spcPct val="30000"/>
              </a:spcBef>
              <a:defRPr>
                <a:solidFill>
                  <a:schemeClr val="tx1"/>
                </a:solidFill>
                <a:latin typeface="Calibri" panose="020F0502020204030204" pitchFamily="34" charset="0"/>
                <a:ea typeface="MS PGothic" panose="020B0600070205080204" pitchFamily="34" charset="-128"/>
              </a:defRPr>
            </a:lvl4pPr>
            <a:lvl5pPr marL="3104669" indent="-344963" defTabSz="687531">
              <a:spcBef>
                <a:spcPct val="30000"/>
              </a:spcBef>
              <a:defRPr>
                <a:solidFill>
                  <a:schemeClr val="tx1"/>
                </a:solidFill>
                <a:latin typeface="Calibri" panose="020F0502020204030204" pitchFamily="34" charset="0"/>
                <a:ea typeface="MS PGothic" panose="020B0600070205080204" pitchFamily="34" charset="-128"/>
              </a:defRPr>
            </a:lvl5pPr>
            <a:lvl6pPr marL="3794594" indent="-344963" defTabSz="687531" eaLnBrk="0" fontAlgn="base" hangingPunct="0">
              <a:spcBef>
                <a:spcPct val="30000"/>
              </a:spcBef>
              <a:spcAft>
                <a:spcPct val="0"/>
              </a:spcAft>
              <a:defRPr>
                <a:solidFill>
                  <a:schemeClr val="tx1"/>
                </a:solidFill>
                <a:latin typeface="Calibri" panose="020F0502020204030204" pitchFamily="34" charset="0"/>
                <a:ea typeface="MS PGothic" panose="020B0600070205080204" pitchFamily="34" charset="-128"/>
              </a:defRPr>
            </a:lvl6pPr>
            <a:lvl7pPr marL="4484521" indent="-344963" defTabSz="687531" eaLnBrk="0" fontAlgn="base" hangingPunct="0">
              <a:spcBef>
                <a:spcPct val="30000"/>
              </a:spcBef>
              <a:spcAft>
                <a:spcPct val="0"/>
              </a:spcAft>
              <a:defRPr>
                <a:solidFill>
                  <a:schemeClr val="tx1"/>
                </a:solidFill>
                <a:latin typeface="Calibri" panose="020F0502020204030204" pitchFamily="34" charset="0"/>
                <a:ea typeface="MS PGothic" panose="020B0600070205080204" pitchFamily="34" charset="-128"/>
              </a:defRPr>
            </a:lvl7pPr>
            <a:lvl8pPr marL="5174448" indent="-344963" defTabSz="687531" eaLnBrk="0" fontAlgn="base" hangingPunct="0">
              <a:spcBef>
                <a:spcPct val="30000"/>
              </a:spcBef>
              <a:spcAft>
                <a:spcPct val="0"/>
              </a:spcAft>
              <a:defRPr>
                <a:solidFill>
                  <a:schemeClr val="tx1"/>
                </a:solidFill>
                <a:latin typeface="Calibri" panose="020F0502020204030204" pitchFamily="34" charset="0"/>
                <a:ea typeface="MS PGothic" panose="020B0600070205080204" pitchFamily="34" charset="-128"/>
              </a:defRPr>
            </a:lvl8pPr>
            <a:lvl9pPr marL="5864375" indent="-344963" defTabSz="687531" eaLnBrk="0" fontAlgn="base" hangingPunct="0">
              <a:spcBef>
                <a:spcPct val="3000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687531" rtl="0" eaLnBrk="1" fontAlgn="base" latinLnBrk="0" hangingPunct="1">
              <a:lnSpc>
                <a:spcPct val="100000"/>
              </a:lnSpc>
              <a:spcBef>
                <a:spcPct val="0"/>
              </a:spcBef>
              <a:spcAft>
                <a:spcPct val="0"/>
              </a:spcAft>
              <a:buClrTx/>
              <a:buSzTx/>
              <a:buFontTx/>
              <a:buNone/>
              <a:tabLst/>
              <a:defRPr/>
            </a:pPr>
            <a:fld id="{C6FC71E5-FFE2-41DC-B9F2-B2C59891BF26}" type="slidenum">
              <a:rPr kumimoji="0" lang="it-IT" altLang="it-IT" sz="15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687531" rtl="0" eaLnBrk="1" fontAlgn="base" latinLnBrk="0" hangingPunct="1">
                <a:lnSpc>
                  <a:spcPct val="100000"/>
                </a:lnSpc>
                <a:spcBef>
                  <a:spcPct val="0"/>
                </a:spcBef>
                <a:spcAft>
                  <a:spcPct val="0"/>
                </a:spcAft>
                <a:buClrTx/>
                <a:buSzTx/>
                <a:buFontTx/>
                <a:buNone/>
                <a:tabLst/>
                <a:defRPr/>
              </a:pPr>
              <a:t>2</a:t>
            </a:fld>
            <a:endParaRPr kumimoji="0" lang="it-IT" altLang="it-IT" sz="15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8172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EDB5A1-ADB6-4F83-8A73-1368172541A5}" type="slidenum">
              <a:rPr lang="en-US" smtClean="0"/>
              <a:pPr/>
              <a:t>3</a:t>
            </a:fld>
            <a:endParaRPr lang="en-US" dirty="0"/>
          </a:p>
        </p:txBody>
      </p:sp>
    </p:spTree>
    <p:extLst>
      <p:ext uri="{BB962C8B-B14F-4D97-AF65-F5344CB8AC3E}">
        <p14:creationId xmlns:p14="http://schemas.microsoft.com/office/powerpoint/2010/main" val="2008358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3ABE3127-7793-4B4A-B634-9E6A4F3696DE}" type="slidenum">
              <a:rPr lang="it-IT" smtClean="0"/>
              <a:t>5</a:t>
            </a:fld>
            <a:endParaRPr lang="it-IT"/>
          </a:p>
        </p:txBody>
      </p:sp>
    </p:spTree>
    <p:extLst>
      <p:ext uri="{BB962C8B-B14F-4D97-AF65-F5344CB8AC3E}">
        <p14:creationId xmlns:p14="http://schemas.microsoft.com/office/powerpoint/2010/main" val="4018994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C09877E3-3CEB-E140-B0DD-058A87FE010C}" type="slidenum">
              <a:rPr lang="it-IT" smtClean="0"/>
              <a:t>6</a:t>
            </a:fld>
            <a:endParaRPr lang="it-IT"/>
          </a:p>
        </p:txBody>
      </p:sp>
    </p:spTree>
    <p:extLst>
      <p:ext uri="{BB962C8B-B14F-4D97-AF65-F5344CB8AC3E}">
        <p14:creationId xmlns:p14="http://schemas.microsoft.com/office/powerpoint/2010/main" val="438665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3ABE3127-7793-4B4A-B634-9E6A4F3696DE}" type="slidenum">
              <a:rPr lang="it-IT" smtClean="0"/>
              <a:t>10</a:t>
            </a:fld>
            <a:endParaRPr lang="it-IT"/>
          </a:p>
        </p:txBody>
      </p:sp>
    </p:spTree>
    <p:extLst>
      <p:ext uri="{BB962C8B-B14F-4D97-AF65-F5344CB8AC3E}">
        <p14:creationId xmlns:p14="http://schemas.microsoft.com/office/powerpoint/2010/main" val="1460967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C09877E3-3CEB-E140-B0DD-058A87FE010C}" type="slidenum">
              <a:rPr lang="it-IT" smtClean="0"/>
              <a:t>11</a:t>
            </a:fld>
            <a:endParaRPr lang="it-IT"/>
          </a:p>
        </p:txBody>
      </p:sp>
    </p:spTree>
    <p:extLst>
      <p:ext uri="{BB962C8B-B14F-4D97-AF65-F5344CB8AC3E}">
        <p14:creationId xmlns:p14="http://schemas.microsoft.com/office/powerpoint/2010/main" val="2195562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3ABE3127-7793-4B4A-B634-9E6A4F3696DE}" type="slidenum">
              <a:rPr lang="it-IT" smtClean="0"/>
              <a:t>19</a:t>
            </a:fld>
            <a:endParaRPr lang="it-IT"/>
          </a:p>
        </p:txBody>
      </p:sp>
    </p:spTree>
    <p:extLst>
      <p:ext uri="{BB962C8B-B14F-4D97-AF65-F5344CB8AC3E}">
        <p14:creationId xmlns:p14="http://schemas.microsoft.com/office/powerpoint/2010/main" val="33171494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9877E3-3CEB-E140-B0DD-058A87FE010C}" type="slidenum">
              <a:rPr lang="it-IT" smtClean="0"/>
              <a:t>20</a:t>
            </a:fld>
            <a:endParaRPr lang="it-IT"/>
          </a:p>
        </p:txBody>
      </p:sp>
    </p:spTree>
    <p:extLst>
      <p:ext uri="{BB962C8B-B14F-4D97-AF65-F5344CB8AC3E}">
        <p14:creationId xmlns:p14="http://schemas.microsoft.com/office/powerpoint/2010/main" val="135040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3ABE3127-7793-4B4A-B634-9E6A4F3696DE}" type="slidenum">
              <a:rPr lang="it-IT" smtClean="0"/>
              <a:t>23</a:t>
            </a:fld>
            <a:endParaRPr lang="it-IT"/>
          </a:p>
        </p:txBody>
      </p:sp>
    </p:spTree>
    <p:extLst>
      <p:ext uri="{BB962C8B-B14F-4D97-AF65-F5344CB8AC3E}">
        <p14:creationId xmlns:p14="http://schemas.microsoft.com/office/powerpoint/2010/main" val="3229567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3.emf"/></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chemeClr val="bg1"/>
                </a:solidFill>
                <a:latin typeface="Segoe UI"/>
                <a:cs typeface="Segoe UI"/>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12/6/2024</a:t>
            </a:fld>
            <a:endParaRPr lang="en-US"/>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Diapositiva titolo">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1F3C2CE5-BCFF-C142-A67F-0F3395CFEA4B}"/>
              </a:ext>
            </a:extLst>
          </p:cNvPr>
          <p:cNvSpPr>
            <a:spLocks noGrp="1"/>
          </p:cNvSpPr>
          <p:nvPr>
            <p:ph type="dt" sz="half" idx="10"/>
          </p:nvPr>
        </p:nvSpPr>
        <p:spPr>
          <a:xfrm>
            <a:off x="838200" y="6356350"/>
            <a:ext cx="2743200" cy="365125"/>
          </a:xfrm>
          <a:prstGeom prst="rect">
            <a:avLst/>
          </a:prstGeom>
        </p:spPr>
        <p:txBody>
          <a:bodyPr/>
          <a:lstStyle/>
          <a:p>
            <a:fld id="{78CC17AD-2C2B-1946-B2E7-1CB402DA2B00}" type="datetime1">
              <a:rPr lang="it-IT" smtClean="0"/>
              <a:t>06/12/2024</a:t>
            </a:fld>
            <a:endParaRPr lang="it-IT"/>
          </a:p>
        </p:txBody>
      </p:sp>
      <p:sp>
        <p:nvSpPr>
          <p:cNvPr id="5" name="Segnaposto piè di pagina 4">
            <a:extLst>
              <a:ext uri="{FF2B5EF4-FFF2-40B4-BE49-F238E27FC236}">
                <a16:creationId xmlns:a16="http://schemas.microsoft.com/office/drawing/2014/main" id="{EA2B45E6-D037-6949-965A-E7144FE7228F}"/>
              </a:ext>
            </a:extLst>
          </p:cNvPr>
          <p:cNvSpPr>
            <a:spLocks noGrp="1"/>
          </p:cNvSpPr>
          <p:nvPr>
            <p:ph type="ftr" sz="quarter" idx="11"/>
          </p:nvPr>
        </p:nvSpPr>
        <p:spPr>
          <a:xfrm>
            <a:off x="4038600" y="6356350"/>
            <a:ext cx="4114800" cy="365125"/>
          </a:xfrm>
          <a:prstGeom prst="rect">
            <a:avLst/>
          </a:prstGeom>
        </p:spPr>
        <p:txBody>
          <a:bodyPr/>
          <a:lstStyle/>
          <a:p>
            <a:endParaRPr lang="it-IT"/>
          </a:p>
        </p:txBody>
      </p:sp>
      <p:pic>
        <p:nvPicPr>
          <p:cNvPr id="8" name="smoke_PNG971.png">
            <a:extLst>
              <a:ext uri="{FF2B5EF4-FFF2-40B4-BE49-F238E27FC236}">
                <a16:creationId xmlns:a16="http://schemas.microsoft.com/office/drawing/2014/main" id="{8F962FA7-EDAE-1D4F-8C8E-14C03200822B}"/>
              </a:ext>
            </a:extLst>
          </p:cNvPr>
          <p:cNvPicPr>
            <a:picLocks noChangeAspect="1"/>
          </p:cNvPicPr>
          <p:nvPr userDrawn="1"/>
        </p:nvPicPr>
        <p:blipFill>
          <a:blip r:embed="rId2" cstate="print">
            <a:alphaModFix amt="27616"/>
          </a:blip>
          <a:stretch>
            <a:fillRect/>
          </a:stretch>
        </p:blipFill>
        <p:spPr>
          <a:xfrm>
            <a:off x="298175" y="1135106"/>
            <a:ext cx="11651974" cy="5144380"/>
          </a:xfrm>
          <a:prstGeom prst="rect">
            <a:avLst/>
          </a:prstGeom>
          <a:ln w="12700">
            <a:solidFill>
              <a:schemeClr val="bg1"/>
            </a:solidFill>
            <a:miter lim="400000"/>
          </a:ln>
        </p:spPr>
      </p:pic>
      <p:sp>
        <p:nvSpPr>
          <p:cNvPr id="10" name="Holder 6">
            <a:extLst>
              <a:ext uri="{FF2B5EF4-FFF2-40B4-BE49-F238E27FC236}">
                <a16:creationId xmlns:a16="http://schemas.microsoft.com/office/drawing/2014/main" id="{58330D6A-1D92-C946-8F36-5E8FE030C77D}"/>
              </a:ext>
            </a:extLst>
          </p:cNvPr>
          <p:cNvSpPr>
            <a:spLocks noGrp="1"/>
          </p:cNvSpPr>
          <p:nvPr>
            <p:ph type="sldNum" sz="quarter" idx="7"/>
          </p:nvPr>
        </p:nvSpPr>
        <p:spPr>
          <a:xfrm>
            <a:off x="11964844" y="6616242"/>
            <a:ext cx="200310" cy="157864"/>
          </a:xfrm>
          <a:prstGeom prst="rect">
            <a:avLst/>
          </a:prstGeom>
        </p:spPr>
        <p:txBody>
          <a:bodyPr wrap="square" lIns="0" tIns="0" rIns="0" bIns="0">
            <a:spAutoFit/>
          </a:bodyPr>
          <a:lstStyle>
            <a:lvl1pPr>
              <a:lnSpc>
                <a:spcPct val="150000"/>
              </a:lnSpc>
              <a:defRPr sz="800" b="1" i="0">
                <a:solidFill>
                  <a:srgbClr val="5888C5"/>
                </a:solidFill>
                <a:latin typeface="Gotham" panose="02000604040000020004" pitchFamily="2" charset="0"/>
                <a:cs typeface="Calibri"/>
              </a:defRPr>
            </a:lvl1pPr>
          </a:lstStyle>
          <a:p>
            <a:pPr marL="38100">
              <a:spcBef>
                <a:spcPts val="45"/>
              </a:spcBef>
            </a:pPr>
            <a:fld id="{81D60167-4931-47E6-BA6A-407CBD079E47}" type="slidenum">
              <a:rPr lang="it-IT" smtClean="0"/>
              <a:pPr marL="38100">
                <a:spcBef>
                  <a:spcPts val="45"/>
                </a:spcBef>
              </a:pPr>
              <a:t>‹#›</a:t>
            </a:fld>
            <a:endParaRPr lang="it-IT" dirty="0"/>
          </a:p>
        </p:txBody>
      </p:sp>
    </p:spTree>
    <p:extLst>
      <p:ext uri="{BB962C8B-B14F-4D97-AF65-F5344CB8AC3E}">
        <p14:creationId xmlns:p14="http://schemas.microsoft.com/office/powerpoint/2010/main" val="30394639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olo e contenuto">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2BED1C58-0FB6-5546-B8C8-BB7B29C3BAEB}"/>
              </a:ext>
            </a:extLst>
          </p:cNvPr>
          <p:cNvSpPr>
            <a:spLocks noGrp="1"/>
          </p:cNvSpPr>
          <p:nvPr>
            <p:ph type="dt" sz="half" idx="10"/>
          </p:nvPr>
        </p:nvSpPr>
        <p:spPr>
          <a:xfrm>
            <a:off x="838200" y="6356350"/>
            <a:ext cx="2743200" cy="365125"/>
          </a:xfrm>
          <a:prstGeom prst="rect">
            <a:avLst/>
          </a:prstGeom>
        </p:spPr>
        <p:txBody>
          <a:bodyPr/>
          <a:lstStyle/>
          <a:p>
            <a:fld id="{AC0107FF-A39E-5A49-84AF-BE524020463A}" type="datetime1">
              <a:rPr lang="it-IT" smtClean="0"/>
              <a:t>06/12/2024</a:t>
            </a:fld>
            <a:endParaRPr lang="it-IT"/>
          </a:p>
        </p:txBody>
      </p:sp>
      <p:sp>
        <p:nvSpPr>
          <p:cNvPr id="5" name="Segnaposto piè di pagina 4">
            <a:extLst>
              <a:ext uri="{FF2B5EF4-FFF2-40B4-BE49-F238E27FC236}">
                <a16:creationId xmlns:a16="http://schemas.microsoft.com/office/drawing/2014/main" id="{7AE8E21F-DAD1-2640-9C8B-37DCE15A0BA1}"/>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2648A36E-4C22-C547-AFE4-71FB18952288}"/>
              </a:ext>
            </a:extLst>
          </p:cNvPr>
          <p:cNvSpPr>
            <a:spLocks noGrp="1"/>
          </p:cNvSpPr>
          <p:nvPr>
            <p:ph type="sldNum" sz="quarter" idx="12"/>
          </p:nvPr>
        </p:nvSpPr>
        <p:spPr>
          <a:xfrm>
            <a:off x="8610600" y="6356350"/>
            <a:ext cx="2743200" cy="365125"/>
          </a:xfrm>
          <a:prstGeom prst="rect">
            <a:avLst/>
          </a:prstGeom>
        </p:spPr>
        <p:txBody>
          <a:bodyPr/>
          <a:lstStyle/>
          <a:p>
            <a:fld id="{8F3FCDA3-1A3A-834C-8095-87F8FA73788D}" type="slidenum">
              <a:rPr lang="it-IT" smtClean="0"/>
              <a:t>‹#›</a:t>
            </a:fld>
            <a:endParaRPr lang="it-IT"/>
          </a:p>
        </p:txBody>
      </p:sp>
      <p:pic>
        <p:nvPicPr>
          <p:cNvPr id="9" name="smoke_PNG971.png">
            <a:extLst>
              <a:ext uri="{FF2B5EF4-FFF2-40B4-BE49-F238E27FC236}">
                <a16:creationId xmlns:a16="http://schemas.microsoft.com/office/drawing/2014/main" id="{96FE43BD-350E-C744-BE92-551F68A240E8}"/>
              </a:ext>
            </a:extLst>
          </p:cNvPr>
          <p:cNvPicPr>
            <a:picLocks noChangeAspect="1"/>
          </p:cNvPicPr>
          <p:nvPr userDrawn="1"/>
        </p:nvPicPr>
        <p:blipFill>
          <a:blip r:embed="rId2" cstate="print">
            <a:alphaModFix amt="27616"/>
          </a:blip>
          <a:stretch>
            <a:fillRect/>
          </a:stretch>
        </p:blipFill>
        <p:spPr>
          <a:xfrm>
            <a:off x="298175" y="1135106"/>
            <a:ext cx="11651974" cy="5144380"/>
          </a:xfrm>
          <a:prstGeom prst="rect">
            <a:avLst/>
          </a:prstGeom>
          <a:ln w="12700">
            <a:solidFill>
              <a:schemeClr val="bg1"/>
            </a:solidFill>
            <a:miter lim="400000"/>
          </a:ln>
        </p:spPr>
      </p:pic>
    </p:spTree>
    <p:extLst>
      <p:ext uri="{BB962C8B-B14F-4D97-AF65-F5344CB8AC3E}">
        <p14:creationId xmlns:p14="http://schemas.microsoft.com/office/powerpoint/2010/main" val="14097930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67795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56BE0E6-44A6-4D9A-8B9E-FCA12A479E42}"/>
              </a:ext>
            </a:extLst>
          </p:cNvPr>
          <p:cNvGraphicFramePr>
            <a:graphicFrameLocks noChangeAspect="1"/>
          </p:cNvGraphicFramePr>
          <p:nvPr userDrawn="1">
            <p:custDataLst>
              <p:tags r:id="rId1"/>
            </p:custDataLst>
            <p:extLst>
              <p:ext uri="{D42A27DB-BD31-4B8C-83A1-F6EECF244321}">
                <p14:modId xmlns:p14="http://schemas.microsoft.com/office/powerpoint/2010/main" val="11711763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556BE0E6-44A6-4D9A-8B9E-FCA12A479E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4378B34-1659-4A2C-AA01-31BA075CBAC8}"/>
              </a:ext>
            </a:extLst>
          </p:cNvPr>
          <p:cNvSpPr>
            <a:spLocks noGrp="1"/>
          </p:cNvSpPr>
          <p:nvPr>
            <p:ph type="title"/>
          </p:nvPr>
        </p:nvSpPr>
        <p:spPr/>
        <p:txBody>
          <a:bodyPr vert="horz"/>
          <a:lstStyle>
            <a:lvl1pPr rtl="0">
              <a:defRPr/>
            </a:lvl1pPr>
          </a:lstStyle>
          <a:p>
            <a:endParaRPr lang="en-US" dirty="0"/>
          </a:p>
        </p:txBody>
      </p:sp>
      <p:sp>
        <p:nvSpPr>
          <p:cNvPr id="5" name="Rectangle 4">
            <a:extLst>
              <a:ext uri="{FF2B5EF4-FFF2-40B4-BE49-F238E27FC236}">
                <a16:creationId xmlns:a16="http://schemas.microsoft.com/office/drawing/2014/main" id="{2D875FD9-C087-9CDD-76B4-CC7C023F9861}"/>
              </a:ext>
            </a:extLst>
          </p:cNvPr>
          <p:cNvSpPr/>
          <p:nvPr userDrawn="1"/>
        </p:nvSpPr>
        <p:spPr>
          <a:xfrm>
            <a:off x="11784013" y="6453188"/>
            <a:ext cx="407987" cy="404812"/>
          </a:xfrm>
          <a:prstGeom prst="rect">
            <a:avLst/>
          </a:prstGeom>
        </p:spPr>
        <p:txBody>
          <a:bodyPr wrap="none" anchor="ctr">
            <a:noAutofit/>
          </a:bodyPr>
          <a:lstStyle/>
          <a:p>
            <a:pPr algn="ctr" rtl="0"/>
            <a:fld id="{E3813BF9-5145-4417-B95D-FA8627973885}" type="slidenum">
              <a:rPr lang="en-US" sz="1000" smtClean="0">
                <a:solidFill>
                  <a:schemeClr val="tx1"/>
                </a:solidFill>
              </a:rPr>
              <a:pPr algn="ctr" rtl="0"/>
              <a:t>‹#›</a:t>
            </a:fld>
            <a:endParaRPr lang="en-US" sz="1000" dirty="0">
              <a:solidFill>
                <a:schemeClr val="tx1"/>
              </a:solidFill>
            </a:endParaRPr>
          </a:p>
        </p:txBody>
      </p:sp>
    </p:spTree>
    <p:extLst>
      <p:ext uri="{BB962C8B-B14F-4D97-AF65-F5344CB8AC3E}">
        <p14:creationId xmlns:p14="http://schemas.microsoft.com/office/powerpoint/2010/main" val="34371770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Vuoto">
    <p:spTree>
      <p:nvGrpSpPr>
        <p:cNvPr id="1" name=""/>
        <p:cNvGrpSpPr/>
        <p:nvPr/>
      </p:nvGrpSpPr>
      <p:grpSpPr>
        <a:xfrm>
          <a:off x="0" y="0"/>
          <a:ext cx="0" cy="0"/>
          <a:chOff x="0" y="0"/>
          <a:chExt cx="0" cy="0"/>
        </a:xfrm>
      </p:grpSpPr>
      <p:sp>
        <p:nvSpPr>
          <p:cNvPr id="2" name="Holder 6">
            <a:extLst>
              <a:ext uri="{FF2B5EF4-FFF2-40B4-BE49-F238E27FC236}">
                <a16:creationId xmlns:a16="http://schemas.microsoft.com/office/drawing/2014/main" id="{7CCC5340-3CB7-0C48-8838-AB75AA5E18DE}"/>
              </a:ext>
            </a:extLst>
          </p:cNvPr>
          <p:cNvSpPr>
            <a:spLocks noGrp="1"/>
          </p:cNvSpPr>
          <p:nvPr>
            <p:ph type="sldNum" sz="quarter" idx="7"/>
          </p:nvPr>
        </p:nvSpPr>
        <p:spPr>
          <a:xfrm>
            <a:off x="11964844" y="6616242"/>
            <a:ext cx="200310" cy="165558"/>
          </a:xfrm>
          <a:prstGeom prst="rect">
            <a:avLst/>
          </a:prstGeom>
        </p:spPr>
        <p:txBody>
          <a:bodyPr wrap="square" lIns="0" tIns="0" rIns="0" bIns="0">
            <a:spAutoFit/>
          </a:bodyPr>
          <a:lstStyle>
            <a:lvl1pPr>
              <a:lnSpc>
                <a:spcPct val="150000"/>
              </a:lnSpc>
              <a:defRPr sz="800" b="1" i="0">
                <a:solidFill>
                  <a:srgbClr val="5888C5"/>
                </a:solidFill>
                <a:latin typeface="Calibri"/>
                <a:cs typeface="Calibri"/>
              </a:defRPr>
            </a:lvl1pPr>
          </a:lstStyle>
          <a:p>
            <a:pPr marL="38100">
              <a:spcBef>
                <a:spcPts val="45"/>
              </a:spcBef>
            </a:pPr>
            <a:fld id="{81D60167-4931-47E6-BA6A-407CBD079E47}" type="slidenum">
              <a:rPr lang="it-IT" smtClean="0"/>
              <a:pPr marL="38100">
                <a:spcBef>
                  <a:spcPts val="45"/>
                </a:spcBef>
              </a:pPr>
              <a:t>‹#›</a:t>
            </a:fld>
            <a:endParaRPr lang="it-IT" dirty="0"/>
          </a:p>
        </p:txBody>
      </p:sp>
    </p:spTree>
    <p:extLst>
      <p:ext uri="{BB962C8B-B14F-4D97-AF65-F5344CB8AC3E}">
        <p14:creationId xmlns:p14="http://schemas.microsoft.com/office/powerpoint/2010/main" val="81241367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12/6/2024</a:t>
            </a:fld>
            <a:endParaRPr lang="en-US"/>
          </a:p>
        </p:txBody>
      </p:sp>
      <p:sp>
        <p:nvSpPr>
          <p:cNvPr id="6" name="Holder 6">
            <a:extLst>
              <a:ext uri="{FF2B5EF4-FFF2-40B4-BE49-F238E27FC236}">
                <a16:creationId xmlns:a16="http://schemas.microsoft.com/office/drawing/2014/main" id="{B3AD9E2D-6D43-004B-B796-A4AC662EBCB7}"/>
              </a:ext>
            </a:extLst>
          </p:cNvPr>
          <p:cNvSpPr>
            <a:spLocks noGrp="1"/>
          </p:cNvSpPr>
          <p:nvPr>
            <p:ph type="sldNum" sz="quarter" idx="7"/>
          </p:nvPr>
        </p:nvSpPr>
        <p:spPr>
          <a:xfrm>
            <a:off x="11964844" y="6616242"/>
            <a:ext cx="200310" cy="157864"/>
          </a:xfrm>
          <a:prstGeom prst="rect">
            <a:avLst/>
          </a:prstGeom>
        </p:spPr>
        <p:txBody>
          <a:bodyPr wrap="square" lIns="0" tIns="0" rIns="0" bIns="0">
            <a:spAutoFit/>
          </a:bodyPr>
          <a:lstStyle>
            <a:lvl1pPr>
              <a:lnSpc>
                <a:spcPct val="150000"/>
              </a:lnSpc>
              <a:defRPr sz="800" b="1" i="0">
                <a:solidFill>
                  <a:srgbClr val="5888C5"/>
                </a:solidFill>
                <a:latin typeface="Gotham" panose="02000604040000020004" pitchFamily="2" charset="0"/>
                <a:cs typeface="Calibri"/>
              </a:defRPr>
            </a:lvl1pPr>
          </a:lstStyle>
          <a:p>
            <a:pPr marL="38100">
              <a:spcBef>
                <a:spcPts val="45"/>
              </a:spcBef>
            </a:pPr>
            <a:fld id="{81D60167-4931-47E6-BA6A-407CBD079E47}" type="slidenum">
              <a:rPr lang="it-IT" smtClean="0"/>
              <a:pPr marL="38100">
                <a:spcBef>
                  <a:spcPts val="45"/>
                </a:spcBef>
              </a:pPr>
              <a:t>‹#›</a:t>
            </a:fld>
            <a:endParaRPr lang="it-IT" dirty="0"/>
          </a:p>
        </p:txBody>
      </p:sp>
    </p:spTree>
    <p:extLst>
      <p:ext uri="{BB962C8B-B14F-4D97-AF65-F5344CB8AC3E}">
        <p14:creationId xmlns:p14="http://schemas.microsoft.com/office/powerpoint/2010/main" val="280143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1F3C2CE5-BCFF-C142-A67F-0F3395CFEA4B}"/>
              </a:ext>
            </a:extLst>
          </p:cNvPr>
          <p:cNvSpPr>
            <a:spLocks noGrp="1"/>
          </p:cNvSpPr>
          <p:nvPr>
            <p:ph type="dt" sz="half" idx="10"/>
          </p:nvPr>
        </p:nvSpPr>
        <p:spPr>
          <a:xfrm>
            <a:off x="838200" y="6356350"/>
            <a:ext cx="2743200" cy="365125"/>
          </a:xfrm>
          <a:prstGeom prst="rect">
            <a:avLst/>
          </a:prstGeom>
        </p:spPr>
        <p:txBody>
          <a:bodyPr/>
          <a:lstStyle/>
          <a:p>
            <a:fld id="{92305AC5-FE07-1141-AB69-4AF7E879C1C4}" type="datetime1">
              <a:rPr lang="it-IT" smtClean="0"/>
              <a:t>06/12/2024</a:t>
            </a:fld>
            <a:endParaRPr lang="it-IT"/>
          </a:p>
        </p:txBody>
      </p:sp>
      <p:sp>
        <p:nvSpPr>
          <p:cNvPr id="5" name="Segnaposto piè di pagina 4">
            <a:extLst>
              <a:ext uri="{FF2B5EF4-FFF2-40B4-BE49-F238E27FC236}">
                <a16:creationId xmlns:a16="http://schemas.microsoft.com/office/drawing/2014/main" id="{EA2B45E6-D037-6949-965A-E7144FE7228F}"/>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89BAB4A5-D6A3-F048-8168-3C5A13B295FA}"/>
              </a:ext>
            </a:extLst>
          </p:cNvPr>
          <p:cNvSpPr>
            <a:spLocks noGrp="1"/>
          </p:cNvSpPr>
          <p:nvPr>
            <p:ph type="sldNum" sz="quarter" idx="12"/>
          </p:nvPr>
        </p:nvSpPr>
        <p:spPr>
          <a:xfrm>
            <a:off x="8610600" y="6356350"/>
            <a:ext cx="2743200" cy="365125"/>
          </a:xfrm>
          <a:prstGeom prst="rect">
            <a:avLst/>
          </a:prstGeom>
        </p:spPr>
        <p:txBody>
          <a:bodyPr/>
          <a:lstStyle/>
          <a:p>
            <a:fld id="{8F3FCDA3-1A3A-834C-8095-87F8FA73788D}" type="slidenum">
              <a:rPr lang="it-IT" smtClean="0"/>
              <a:t>‹#›</a:t>
            </a:fld>
            <a:endParaRPr lang="it-IT"/>
          </a:p>
        </p:txBody>
      </p:sp>
      <p:pic>
        <p:nvPicPr>
          <p:cNvPr id="8" name="smoke_PNG971.png">
            <a:extLst>
              <a:ext uri="{FF2B5EF4-FFF2-40B4-BE49-F238E27FC236}">
                <a16:creationId xmlns:a16="http://schemas.microsoft.com/office/drawing/2014/main" id="{8F962FA7-EDAE-1D4F-8C8E-14C03200822B}"/>
              </a:ext>
            </a:extLst>
          </p:cNvPr>
          <p:cNvPicPr>
            <a:picLocks noChangeAspect="1"/>
          </p:cNvPicPr>
          <p:nvPr userDrawn="1"/>
        </p:nvPicPr>
        <p:blipFill>
          <a:blip r:embed="rId2" cstate="print">
            <a:alphaModFix amt="27616"/>
          </a:blip>
          <a:stretch>
            <a:fillRect/>
          </a:stretch>
        </p:blipFill>
        <p:spPr>
          <a:xfrm>
            <a:off x="298175" y="1135106"/>
            <a:ext cx="11651974" cy="5144380"/>
          </a:xfrm>
          <a:prstGeom prst="rect">
            <a:avLst/>
          </a:prstGeom>
          <a:ln w="12700">
            <a:solidFill>
              <a:schemeClr val="bg1"/>
            </a:solidFill>
            <a:miter lim="400000"/>
          </a:ln>
        </p:spPr>
      </p:pic>
    </p:spTree>
    <p:extLst>
      <p:ext uri="{BB962C8B-B14F-4D97-AF65-F5344CB8AC3E}">
        <p14:creationId xmlns:p14="http://schemas.microsoft.com/office/powerpoint/2010/main" val="2276088829"/>
      </p:ext>
    </p:extLst>
  </p:cSld>
  <p:clrMapOvr>
    <a:masterClrMapping/>
  </p:clrMapOvr>
  <mc:AlternateContent xmlns:mc="http://schemas.openxmlformats.org/markup-compatibility/2006" xmlns:p14="http://schemas.microsoft.com/office/powerpoint/2010/main">
    <mc:Choice Requires="p14">
      <p:transition p14:dur="0" advTm="21000"/>
    </mc:Choice>
    <mc:Fallback xmlns="">
      <p:transition advTm="21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2BED1C58-0FB6-5546-B8C8-BB7B29C3BAEB}"/>
              </a:ext>
            </a:extLst>
          </p:cNvPr>
          <p:cNvSpPr>
            <a:spLocks noGrp="1"/>
          </p:cNvSpPr>
          <p:nvPr>
            <p:ph type="dt" sz="half" idx="10"/>
          </p:nvPr>
        </p:nvSpPr>
        <p:spPr>
          <a:xfrm>
            <a:off x="838200" y="6356350"/>
            <a:ext cx="2743200" cy="365125"/>
          </a:xfrm>
          <a:prstGeom prst="rect">
            <a:avLst/>
          </a:prstGeom>
        </p:spPr>
        <p:txBody>
          <a:bodyPr/>
          <a:lstStyle/>
          <a:p>
            <a:fld id="{50109AD5-A7DD-3C4E-9920-D685E4A6584C}" type="datetime1">
              <a:rPr lang="it-IT" smtClean="0"/>
              <a:t>06/12/2024</a:t>
            </a:fld>
            <a:endParaRPr lang="it-IT"/>
          </a:p>
        </p:txBody>
      </p:sp>
      <p:sp>
        <p:nvSpPr>
          <p:cNvPr id="5" name="Segnaposto piè di pagina 4">
            <a:extLst>
              <a:ext uri="{FF2B5EF4-FFF2-40B4-BE49-F238E27FC236}">
                <a16:creationId xmlns:a16="http://schemas.microsoft.com/office/drawing/2014/main" id="{7AE8E21F-DAD1-2640-9C8B-37DCE15A0BA1}"/>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2648A36E-4C22-C547-AFE4-71FB18952288}"/>
              </a:ext>
            </a:extLst>
          </p:cNvPr>
          <p:cNvSpPr>
            <a:spLocks noGrp="1"/>
          </p:cNvSpPr>
          <p:nvPr>
            <p:ph type="sldNum" sz="quarter" idx="12"/>
          </p:nvPr>
        </p:nvSpPr>
        <p:spPr>
          <a:xfrm>
            <a:off x="8610600" y="6356350"/>
            <a:ext cx="2743200" cy="365125"/>
          </a:xfrm>
          <a:prstGeom prst="rect">
            <a:avLst/>
          </a:prstGeom>
        </p:spPr>
        <p:txBody>
          <a:bodyPr/>
          <a:lstStyle/>
          <a:p>
            <a:fld id="{8F3FCDA3-1A3A-834C-8095-87F8FA73788D}" type="slidenum">
              <a:rPr lang="it-IT" smtClean="0"/>
              <a:t>‹#›</a:t>
            </a:fld>
            <a:endParaRPr lang="it-IT"/>
          </a:p>
        </p:txBody>
      </p:sp>
      <p:pic>
        <p:nvPicPr>
          <p:cNvPr id="9" name="smoke_PNG971.png">
            <a:extLst>
              <a:ext uri="{FF2B5EF4-FFF2-40B4-BE49-F238E27FC236}">
                <a16:creationId xmlns:a16="http://schemas.microsoft.com/office/drawing/2014/main" id="{96FE43BD-350E-C744-BE92-551F68A240E8}"/>
              </a:ext>
            </a:extLst>
          </p:cNvPr>
          <p:cNvPicPr>
            <a:picLocks noChangeAspect="1"/>
          </p:cNvPicPr>
          <p:nvPr userDrawn="1"/>
        </p:nvPicPr>
        <p:blipFill>
          <a:blip r:embed="rId2" cstate="print">
            <a:alphaModFix amt="27616"/>
          </a:blip>
          <a:stretch>
            <a:fillRect/>
          </a:stretch>
        </p:blipFill>
        <p:spPr>
          <a:xfrm>
            <a:off x="298175" y="1135106"/>
            <a:ext cx="11651974" cy="5144380"/>
          </a:xfrm>
          <a:prstGeom prst="rect">
            <a:avLst/>
          </a:prstGeom>
          <a:ln w="12700">
            <a:solidFill>
              <a:schemeClr val="bg1"/>
            </a:solidFill>
            <a:miter lim="400000"/>
          </a:ln>
        </p:spPr>
      </p:pic>
    </p:spTree>
    <p:extLst>
      <p:ext uri="{BB962C8B-B14F-4D97-AF65-F5344CB8AC3E}">
        <p14:creationId xmlns:p14="http://schemas.microsoft.com/office/powerpoint/2010/main" val="2530026660"/>
      </p:ext>
    </p:extLst>
  </p:cSld>
  <p:clrMapOvr>
    <a:masterClrMapping/>
  </p:clrMapOvr>
  <mc:AlternateContent xmlns:mc="http://schemas.openxmlformats.org/markup-compatibility/2006" xmlns:p14="http://schemas.microsoft.com/office/powerpoint/2010/main">
    <mc:Choice Requires="p14">
      <p:transition p14:dur="0" advTm="21000"/>
    </mc:Choice>
    <mc:Fallback xmlns="">
      <p:transition advTm="21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2543606" y="476672"/>
            <a:ext cx="8846772" cy="393338"/>
          </a:xfrm>
        </p:spPr>
        <p:txBody>
          <a:bodyPr/>
          <a:lstStyle>
            <a:lvl1pPr algn="r">
              <a:defRPr sz="1600"/>
            </a:lvl1pPr>
          </a:lstStyle>
          <a:p>
            <a:r>
              <a:rPr lang="it-IT" dirty="0"/>
              <a:t>Fare clic per modificare lo stile del titolo</a:t>
            </a:r>
          </a:p>
        </p:txBody>
      </p:sp>
      <p:sp>
        <p:nvSpPr>
          <p:cNvPr id="3" name="Segnaposto contenuto 2"/>
          <p:cNvSpPr>
            <a:spLocks noGrp="1"/>
          </p:cNvSpPr>
          <p:nvPr>
            <p:ph idx="1"/>
          </p:nvPr>
        </p:nvSpPr>
        <p:spPr>
          <a:xfrm>
            <a:off x="609600" y="1196753"/>
            <a:ext cx="10972800" cy="4525963"/>
          </a:xfrm>
        </p:spPr>
        <p:txBody>
          <a:bodyPr/>
          <a:lstStyle>
            <a:lvl1pPr>
              <a:tabLst>
                <a:tab pos="3589338" algn="l"/>
              </a:tabLst>
              <a:defRPr>
                <a:solidFill>
                  <a:srgbClr val="003300"/>
                </a:solidFill>
              </a:defRPr>
            </a:lvl1pPr>
            <a:lvl2pPr>
              <a:defRPr>
                <a:solidFill>
                  <a:srgbClr val="003300"/>
                </a:solidFill>
              </a:defRPr>
            </a:lvl2pPr>
            <a:lvl3pPr>
              <a:defRPr>
                <a:solidFill>
                  <a:srgbClr val="003300"/>
                </a:solidFill>
              </a:defRPr>
            </a:lvl3pPr>
            <a:lvl4pPr>
              <a:defRPr>
                <a:solidFill>
                  <a:srgbClr val="003300"/>
                </a:solidFill>
              </a:defRPr>
            </a:lvl4pPr>
            <a:lvl5pPr>
              <a:defRPr>
                <a:solidFill>
                  <a:srgbClr val="003300"/>
                </a:solidFill>
              </a:defRPr>
            </a:lvl5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Segnaposto numero diapositiva 5"/>
          <p:cNvSpPr>
            <a:spLocks noGrp="1"/>
          </p:cNvSpPr>
          <p:nvPr>
            <p:ph type="sldNum" sz="quarter" idx="12"/>
          </p:nvPr>
        </p:nvSpPr>
        <p:spPr>
          <a:xfrm>
            <a:off x="11568608" y="404664"/>
            <a:ext cx="576064" cy="432048"/>
          </a:xfrm>
          <a:prstGeom prst="rect">
            <a:avLst/>
          </a:prstGeom>
          <a:solidFill>
            <a:schemeClr val="accent1"/>
          </a:solidFill>
          <a:ln>
            <a:solidFill>
              <a:schemeClr val="accent1"/>
            </a:solidFill>
          </a:ln>
        </p:spPr>
        <p:txBody>
          <a:bodyPr lIns="36000" rIns="36000" anchor="ctr" anchorCtr="0"/>
          <a:lstStyle>
            <a:lvl1pPr algn="ctr">
              <a:defRPr sz="1400" b="1" i="1">
                <a:solidFill>
                  <a:schemeClr val="bg1"/>
                </a:solidFill>
              </a:defRPr>
            </a:lvl1pPr>
          </a:lstStyle>
          <a:p>
            <a:fld id="{9E0C0BAD-23DD-42E6-BB6E-0FB0DE283F79}" type="slidenum">
              <a:rPr lang="it-IT" smtClean="0"/>
              <a:pPr/>
              <a:t>‹#›</a:t>
            </a:fld>
            <a:endParaRPr lang="it-IT" dirty="0"/>
          </a:p>
        </p:txBody>
      </p:sp>
      <p:sp>
        <p:nvSpPr>
          <p:cNvPr id="5" name="Segnaposto data 3">
            <a:extLst>
              <a:ext uri="{FF2B5EF4-FFF2-40B4-BE49-F238E27FC236}">
                <a16:creationId xmlns:a16="http://schemas.microsoft.com/office/drawing/2014/main" id="{FD8B331B-C079-7041-8B6D-0DD7F3685218}"/>
              </a:ext>
            </a:extLst>
          </p:cNvPr>
          <p:cNvSpPr>
            <a:spLocks noGrp="1"/>
          </p:cNvSpPr>
          <p:nvPr>
            <p:ph type="dt" sz="half" idx="10"/>
          </p:nvPr>
        </p:nvSpPr>
        <p:spPr>
          <a:xfrm>
            <a:off x="609600" y="6356351"/>
            <a:ext cx="2844800" cy="365125"/>
          </a:xfrm>
          <a:prstGeom prst="rect">
            <a:avLst/>
          </a:prstGeom>
        </p:spPr>
        <p:txBody>
          <a:bodyPr/>
          <a:lstStyle/>
          <a:p>
            <a:endParaRPr lang="it-IT"/>
          </a:p>
        </p:txBody>
      </p:sp>
    </p:spTree>
    <p:extLst>
      <p:ext uri="{BB962C8B-B14F-4D97-AF65-F5344CB8AC3E}">
        <p14:creationId xmlns:p14="http://schemas.microsoft.com/office/powerpoint/2010/main" val="35888598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Holder 6">
            <a:extLst>
              <a:ext uri="{FF2B5EF4-FFF2-40B4-BE49-F238E27FC236}">
                <a16:creationId xmlns:a16="http://schemas.microsoft.com/office/drawing/2014/main" id="{35159A41-8700-6340-89BE-E2A9EC2F82CF}"/>
              </a:ext>
            </a:extLst>
          </p:cNvPr>
          <p:cNvSpPr>
            <a:spLocks noGrp="1"/>
          </p:cNvSpPr>
          <p:nvPr>
            <p:ph type="sldNum" sz="quarter" idx="7"/>
          </p:nvPr>
        </p:nvSpPr>
        <p:spPr>
          <a:xfrm>
            <a:off x="11964844" y="6616242"/>
            <a:ext cx="200310" cy="165558"/>
          </a:xfrm>
          <a:prstGeom prst="rect">
            <a:avLst/>
          </a:prstGeom>
        </p:spPr>
        <p:txBody>
          <a:bodyPr wrap="square" lIns="0" tIns="0" rIns="0" bIns="0">
            <a:spAutoFit/>
          </a:bodyPr>
          <a:lstStyle>
            <a:lvl1pPr>
              <a:lnSpc>
                <a:spcPct val="150000"/>
              </a:lnSpc>
              <a:defRPr sz="800" b="1" i="0">
                <a:solidFill>
                  <a:srgbClr val="5888C5"/>
                </a:solidFill>
                <a:latin typeface="Calibri"/>
                <a:cs typeface="Calibri"/>
              </a:defRPr>
            </a:lvl1pPr>
          </a:lstStyle>
          <a:p>
            <a:pPr marL="38100">
              <a:spcBef>
                <a:spcPts val="45"/>
              </a:spcBef>
            </a:pPr>
            <a:fld id="{81D60167-4931-47E6-BA6A-407CBD079E47}" type="slidenum">
              <a:rPr lang="it-IT" smtClean="0"/>
              <a:pPr marL="38100">
                <a:spcBef>
                  <a:spcPts val="45"/>
                </a:spcBef>
              </a:pPr>
              <a:t>‹#›</a:t>
            </a:fld>
            <a:endParaRPr lang="it-IT" dirty="0"/>
          </a:p>
        </p:txBody>
      </p:sp>
    </p:spTree>
    <p:extLst>
      <p:ext uri="{BB962C8B-B14F-4D97-AF65-F5344CB8AC3E}">
        <p14:creationId xmlns:p14="http://schemas.microsoft.com/office/powerpoint/2010/main" val="377565850"/>
      </p:ext>
    </p:extLst>
  </p:cSld>
  <p:clrMapOvr>
    <a:masterClrMapping/>
  </p:clrMapOvr>
  <mc:AlternateContent xmlns:mc="http://schemas.openxmlformats.org/markup-compatibility/2006" xmlns:p14="http://schemas.microsoft.com/office/powerpoint/2010/main">
    <mc:Choice Requires="p14">
      <p:transition spd="slow" p14:dur="1500" advTm="60000">
        <p:random/>
      </p:transition>
    </mc:Choice>
    <mc:Fallback xmlns="">
      <p:transition spd="slow" advTm="60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12/6/2024</a:t>
            </a:fld>
            <a:endParaRPr lang="en-US"/>
          </a:p>
        </p:txBody>
      </p:sp>
      <p:sp>
        <p:nvSpPr>
          <p:cNvPr id="4" name="Holder 4"/>
          <p:cNvSpPr>
            <a:spLocks noGrp="1"/>
          </p:cNvSpPr>
          <p:nvPr>
            <p:ph type="sldNum" sz="quarter" idx="7"/>
          </p:nvPr>
        </p:nvSpPr>
        <p:spPr/>
        <p:txBody>
          <a:bodyPr lIns="0" tIns="0" rIns="0" bIns="0"/>
          <a:lstStyle>
            <a:lvl1pPr>
              <a:defRPr sz="800" b="1" i="0">
                <a:solidFill>
                  <a:srgbClr val="F2F2F2"/>
                </a:solidFill>
                <a:latin typeface="Arial"/>
                <a:cs typeface="Arial"/>
              </a:defRPr>
            </a:lvl1pPr>
          </a:lstStyle>
          <a:p>
            <a:pPr marL="41275">
              <a:lnSpc>
                <a:spcPts val="860"/>
              </a:lnSpc>
            </a:pPr>
            <a:fld id="{81D60167-4931-47E6-BA6A-407CBD079E47}" type="slidenum">
              <a:rPr spc="50" dirty="0">
                <a:solidFill>
                  <a:srgbClr val="002060"/>
                </a:solidFill>
              </a:rPr>
              <a:t>‹#›</a:t>
            </a:fld>
            <a:endParaRPr spc="50" dirty="0">
              <a:solidFill>
                <a:srgbClr val="002060"/>
              </a:solidFill>
            </a:endParaRPr>
          </a:p>
        </p:txBody>
      </p:sp>
    </p:spTree>
    <p:extLst>
      <p:ext uri="{BB962C8B-B14F-4D97-AF65-F5344CB8AC3E}">
        <p14:creationId xmlns:p14="http://schemas.microsoft.com/office/powerpoint/2010/main" val="18533210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1726B0F-E542-6A42-0EB1-7504347FD641}"/>
              </a:ext>
            </a:extLst>
          </p:cNvPr>
          <p:cNvSpPr/>
          <p:nvPr userDrawn="1"/>
        </p:nvSpPr>
        <p:spPr>
          <a:xfrm>
            <a:off x="11784013" y="6453188"/>
            <a:ext cx="407987" cy="404812"/>
          </a:xfrm>
          <a:prstGeom prst="rect">
            <a:avLst/>
          </a:prstGeom>
        </p:spPr>
        <p:txBody>
          <a:bodyPr wrap="none" anchor="ctr">
            <a:noAutofit/>
          </a:bodyPr>
          <a:lstStyle/>
          <a:p>
            <a:pPr algn="ctr" rtl="0"/>
            <a:fld id="{E3813BF9-5145-4417-B95D-FA8627973885}" type="slidenum">
              <a:rPr lang="en-US" sz="1000" smtClean="0">
                <a:solidFill>
                  <a:schemeClr val="tx1"/>
                </a:solidFill>
              </a:rPr>
              <a:pPr algn="ctr" rtl="0"/>
              <a:t>‹#›</a:t>
            </a:fld>
            <a:endParaRPr lang="en-US" sz="1000" dirty="0">
              <a:solidFill>
                <a:schemeClr val="tx1"/>
              </a:solidFill>
            </a:endParaRPr>
          </a:p>
        </p:txBody>
      </p:sp>
    </p:spTree>
    <p:extLst>
      <p:ext uri="{BB962C8B-B14F-4D97-AF65-F5344CB8AC3E}">
        <p14:creationId xmlns:p14="http://schemas.microsoft.com/office/powerpoint/2010/main" val="75619682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779C562-5087-93A7-5027-368E3560231E}"/>
              </a:ext>
            </a:extLst>
          </p:cNvPr>
          <p:cNvSpPr>
            <a:spLocks noGrp="1"/>
          </p:cNvSpPr>
          <p:nvPr>
            <p:ph type="title"/>
          </p:nvPr>
        </p:nvSpPr>
        <p:spPr>
          <a:xfrm>
            <a:off x="231179" y="1146577"/>
            <a:ext cx="10515600" cy="1325563"/>
          </a:xfrm>
        </p:spPr>
        <p:txBody>
          <a:bodyPr/>
          <a:lstStyle/>
          <a:p>
            <a:r>
              <a:rPr lang="en-US" dirty="0"/>
              <a:t>Click to edit Master title style</a:t>
            </a:r>
          </a:p>
        </p:txBody>
      </p:sp>
    </p:spTree>
    <p:extLst>
      <p:ext uri="{BB962C8B-B14F-4D97-AF65-F5344CB8AC3E}">
        <p14:creationId xmlns:p14="http://schemas.microsoft.com/office/powerpoint/2010/main" val="10513867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002F7-F7C6-4C69-8F6B-AEA7555E8D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AE3B9F5-367F-4A1A-BB9B-8F53C261AE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AD0383D-C40F-438C-9B28-2152559F92AF}"/>
              </a:ext>
            </a:extLst>
          </p:cNvPr>
          <p:cNvSpPr>
            <a:spLocks noGrp="1"/>
          </p:cNvSpPr>
          <p:nvPr>
            <p:ph type="dt" sz="half" idx="10"/>
          </p:nvPr>
        </p:nvSpPr>
        <p:spPr/>
        <p:txBody>
          <a:bodyPr/>
          <a:lstStyle/>
          <a:p>
            <a:fld id="{B3F5C7CB-C0DF-FF46-BD7B-A9FDF3AB7441}" type="datetime1">
              <a:rPr lang="it-IT" smtClean="0"/>
              <a:t>06/12/2024</a:t>
            </a:fld>
            <a:endParaRPr lang="en-GB"/>
          </a:p>
        </p:txBody>
      </p:sp>
      <p:sp>
        <p:nvSpPr>
          <p:cNvPr id="5" name="Footer Placeholder 4">
            <a:extLst>
              <a:ext uri="{FF2B5EF4-FFF2-40B4-BE49-F238E27FC236}">
                <a16:creationId xmlns:a16="http://schemas.microsoft.com/office/drawing/2014/main" id="{892DBDEF-072D-49E6-A5DF-05E7CCFDE38E}"/>
              </a:ext>
            </a:extLst>
          </p:cNvPr>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6636426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2" name="Title"/>
          <p:cNvSpPr>
            <a:spLocks noGrp="1"/>
          </p:cNvSpPr>
          <p:nvPr>
            <p:ph type="title"/>
          </p:nvPr>
        </p:nvSpPr>
        <p:spPr>
          <a:xfrm>
            <a:off x="2653995" y="2823972"/>
            <a:ext cx="6884009" cy="1354217"/>
          </a:xfrm>
        </p:spPr>
        <p:txBody>
          <a:bodyPr/>
          <a:lstStyle/>
          <a:p>
            <a:r>
              <a:rPr lang="en-US" dirty="0"/>
              <a:t>Click to edit Master title style</a:t>
            </a:r>
          </a:p>
        </p:txBody>
      </p:sp>
      <p:sp>
        <p:nvSpPr>
          <p:cNvPr id="7" name="Subline"/>
          <p:cNvSpPr>
            <a:spLocks noGrp="1"/>
          </p:cNvSpPr>
          <p:nvPr>
            <p:ph type="body" sz="quarter" idx="13" hasCustomPrompt="1"/>
          </p:nvPr>
        </p:nvSpPr>
        <p:spPr>
          <a:xfrm>
            <a:off x="540070" y="972000"/>
            <a:ext cx="11111046" cy="276999"/>
          </a:xfrm>
        </p:spPr>
        <p:txBody>
          <a:bodyPr/>
          <a:lstStyle>
            <a:lvl1pPr marL="0" indent="0">
              <a:buNone/>
              <a:defRPr baseline="0">
                <a:solidFill>
                  <a:srgbClr val="7F7F7F"/>
                </a:solidFill>
              </a:defRPr>
            </a:lvl1pPr>
          </a:lstStyle>
          <a:p>
            <a:pPr lvl="0"/>
            <a:r>
              <a:rPr lang="en-US" dirty="0"/>
              <a:t>Enter your subtitle here</a:t>
            </a:r>
          </a:p>
        </p:txBody>
      </p:sp>
      <p:sp>
        <p:nvSpPr>
          <p:cNvPr id="3" name="Date"/>
          <p:cNvSpPr>
            <a:spLocks noGrp="1"/>
          </p:cNvSpPr>
          <p:nvPr>
            <p:ph type="dt" sz="half" idx="10"/>
          </p:nvPr>
        </p:nvSpPr>
        <p:spPr>
          <a:xfrm>
            <a:off x="609600" y="6377940"/>
            <a:ext cx="2804160" cy="276999"/>
          </a:xfrm>
        </p:spPr>
        <p:txBody>
          <a:bodyPr/>
          <a:lstStyle/>
          <a:p>
            <a:fld id="{27FC3DAB-407D-4279-8EB6-232635B61438}" type="datetimeFigureOut">
              <a:rPr lang="en-US" smtClean="0"/>
              <a:t>12/6/2024</a:t>
            </a:fld>
            <a:endParaRPr lang="en-US" dirty="0"/>
          </a:p>
        </p:txBody>
      </p:sp>
      <p:sp>
        <p:nvSpPr>
          <p:cNvPr id="4" name="Footer"/>
          <p:cNvSpPr>
            <a:spLocks noGrp="1"/>
          </p:cNvSpPr>
          <p:nvPr>
            <p:ph type="ftr" sz="quarter" idx="11"/>
          </p:nvPr>
        </p:nvSpPr>
        <p:spPr>
          <a:xfrm>
            <a:off x="4145280" y="6377940"/>
            <a:ext cx="3901440" cy="276999"/>
          </a:xfrm>
        </p:spPr>
        <p:txBody>
          <a:bodyPr/>
          <a:lstStyle/>
          <a:p>
            <a:endParaRPr lang="en-US" dirty="0"/>
          </a:p>
        </p:txBody>
      </p:sp>
      <p:sp>
        <p:nvSpPr>
          <p:cNvPr id="5" name="Slide Number"/>
          <p:cNvSpPr>
            <a:spLocks noGrp="1"/>
          </p:cNvSpPr>
          <p:nvPr>
            <p:ph type="sldNum" sz="quarter" idx="12"/>
          </p:nvPr>
        </p:nvSpPr>
        <p:spPr/>
        <p:txBody>
          <a:bodyPr/>
          <a:lstStyle/>
          <a:p>
            <a:fld id="{02CEFE82-39F2-4F47-8A0C-D5AB3496FA5C}" type="slidenum">
              <a:rPr lang="en-US" smtClean="0"/>
              <a:t>‹#›</a:t>
            </a:fld>
            <a:endParaRPr lang="en-US" dirty="0"/>
          </a:p>
        </p:txBody>
      </p:sp>
    </p:spTree>
    <p:extLst>
      <p:ext uri="{BB962C8B-B14F-4D97-AF65-F5344CB8AC3E}">
        <p14:creationId xmlns:p14="http://schemas.microsoft.com/office/powerpoint/2010/main" val="2189186314"/>
      </p:ext>
    </p:extLst>
  </p:cSld>
  <p:clrMapOvr>
    <a:masterClrMapping/>
  </p:clrMapOvr>
  <mc:AlternateContent xmlns:mc="http://schemas.openxmlformats.org/markup-compatibility/2006" xmlns:p14="http://schemas.microsoft.com/office/powerpoint/2010/main">
    <mc:Choice Requires="p14">
      <p:transition p14:dur="0" advTm="45000"/>
    </mc:Choice>
    <mc:Fallback xmlns="">
      <p:transition advTm="45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0279F-BA46-D78A-9226-84DF5715B3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5F1CCDB-DD9A-AD1F-8FBB-39A60AE9C4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6140276-2EB0-8BAC-98E4-5997A7FDD95E}"/>
              </a:ext>
            </a:extLst>
          </p:cNvPr>
          <p:cNvSpPr>
            <a:spLocks noGrp="1"/>
          </p:cNvSpPr>
          <p:nvPr>
            <p:ph type="dt" sz="half" idx="10"/>
          </p:nvPr>
        </p:nvSpPr>
        <p:spPr/>
        <p:txBody>
          <a:bodyPr/>
          <a:lstStyle/>
          <a:p>
            <a:fld id="{07C57981-5C8D-4F67-8AB6-6110318E0B75}" type="datetimeFigureOut">
              <a:rPr lang="en-GB" smtClean="0"/>
              <a:t>06/12/2024</a:t>
            </a:fld>
            <a:endParaRPr lang="en-GB"/>
          </a:p>
        </p:txBody>
      </p:sp>
      <p:sp>
        <p:nvSpPr>
          <p:cNvPr id="5" name="Footer Placeholder 4">
            <a:extLst>
              <a:ext uri="{FF2B5EF4-FFF2-40B4-BE49-F238E27FC236}">
                <a16:creationId xmlns:a16="http://schemas.microsoft.com/office/drawing/2014/main" id="{4822E989-20CB-771F-C808-B678707D24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F967A9-F528-11B9-CECB-2FDCB6F17880}"/>
              </a:ext>
            </a:extLst>
          </p:cNvPr>
          <p:cNvSpPr>
            <a:spLocks noGrp="1"/>
          </p:cNvSpPr>
          <p:nvPr>
            <p:ph type="sldNum" sz="quarter" idx="12"/>
          </p:nvPr>
        </p:nvSpPr>
        <p:spPr/>
        <p:txBody>
          <a:bodyPr/>
          <a:lstStyle/>
          <a:p>
            <a:fld id="{CDD89BCA-A64B-49B1-BAD1-2822EF936AD0}" type="slidenum">
              <a:rPr lang="en-GB" smtClean="0"/>
              <a:t>‹#›</a:t>
            </a:fld>
            <a:endParaRPr lang="en-GB"/>
          </a:p>
        </p:txBody>
      </p:sp>
      <p:sp>
        <p:nvSpPr>
          <p:cNvPr id="8" name="Shape 202">
            <a:extLst>
              <a:ext uri="{FF2B5EF4-FFF2-40B4-BE49-F238E27FC236}">
                <a16:creationId xmlns:a16="http://schemas.microsoft.com/office/drawing/2014/main" id="{FA8C85E0-C153-A161-A53C-766CE2A6FE3D}"/>
              </a:ext>
            </a:extLst>
          </p:cNvPr>
          <p:cNvSpPr/>
          <p:nvPr userDrawn="1"/>
        </p:nvSpPr>
        <p:spPr>
          <a:xfrm>
            <a:off x="353532" y="788379"/>
            <a:ext cx="5724478" cy="205184"/>
          </a:xfrm>
          <a:prstGeom prst="rect">
            <a:avLst/>
          </a:prstGeom>
          <a:solidFill>
            <a:srgbClr val="39587A"/>
          </a:solidFill>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lvl1pPr marL="332104" indent="-332104" algn="r" defTabSz="457200">
              <a:defRPr sz="2300" b="1">
                <a:solidFill>
                  <a:srgbClr val="FFFFFF"/>
                </a:solidFill>
                <a:latin typeface="Gotham"/>
                <a:ea typeface="Gotham"/>
                <a:cs typeface="Gotham"/>
                <a:sym typeface="Gotham"/>
              </a:defRPr>
            </a:lvl1pPr>
          </a:lstStyle>
          <a:p>
            <a:pPr>
              <a:defRPr sz="3000" b="0">
                <a:latin typeface="Gotham-Light"/>
                <a:ea typeface="Gotham-Light"/>
                <a:cs typeface="Gotham-Light"/>
                <a:sym typeface="Gotham-Light"/>
              </a:defRPr>
            </a:pPr>
            <a:endParaRPr lang="it-IT" sz="1000" b="0" dirty="0">
              <a:latin typeface="Gotham-Light"/>
              <a:ea typeface="Gotham-Light"/>
              <a:cs typeface="Gotham-Light"/>
              <a:sym typeface="Gotham-Light"/>
            </a:endParaRPr>
          </a:p>
        </p:txBody>
      </p:sp>
      <p:pic>
        <p:nvPicPr>
          <p:cNvPr id="9" name="pasted-image.pdf">
            <a:extLst>
              <a:ext uri="{FF2B5EF4-FFF2-40B4-BE49-F238E27FC236}">
                <a16:creationId xmlns:a16="http://schemas.microsoft.com/office/drawing/2014/main" id="{6DB9A3C0-1CC3-6860-8113-2849D23EBE08}"/>
              </a:ext>
            </a:extLst>
          </p:cNvPr>
          <p:cNvPicPr>
            <a:picLocks noChangeAspect="1"/>
          </p:cNvPicPr>
          <p:nvPr userDrawn="1"/>
        </p:nvPicPr>
        <p:blipFill>
          <a:blip r:embed="rId2" cstate="print"/>
          <a:srcRect r="71915" b="25200"/>
          <a:stretch>
            <a:fillRect/>
          </a:stretch>
        </p:blipFill>
        <p:spPr>
          <a:xfrm>
            <a:off x="304552" y="738909"/>
            <a:ext cx="424548" cy="362780"/>
          </a:xfrm>
          <a:prstGeom prst="rect">
            <a:avLst/>
          </a:prstGeom>
          <a:ln w="12700">
            <a:miter lim="400000"/>
          </a:ln>
          <a:effectLst>
            <a:outerShdw blurRad="203200" dist="25400" dir="5400000" rotWithShape="0">
              <a:srgbClr val="000000">
                <a:alpha val="50000"/>
              </a:srgbClr>
            </a:outerShdw>
          </a:effectLst>
        </p:spPr>
      </p:pic>
      <p:sp>
        <p:nvSpPr>
          <p:cNvPr id="10" name="Shape 204">
            <a:extLst>
              <a:ext uri="{FF2B5EF4-FFF2-40B4-BE49-F238E27FC236}">
                <a16:creationId xmlns:a16="http://schemas.microsoft.com/office/drawing/2014/main" id="{6E51DAC8-EEEA-3AF7-EEE6-A02755466088}"/>
              </a:ext>
            </a:extLst>
          </p:cNvPr>
          <p:cNvSpPr/>
          <p:nvPr userDrawn="1"/>
        </p:nvSpPr>
        <p:spPr>
          <a:xfrm flipV="1">
            <a:off x="523131" y="1101652"/>
            <a:ext cx="1" cy="5756348"/>
          </a:xfrm>
          <a:prstGeom prst="line">
            <a:avLst/>
          </a:prstGeom>
          <a:ln w="25400">
            <a:solidFill>
              <a:srgbClr val="A6AAA9"/>
            </a:solidFill>
            <a:miter lim="400000"/>
          </a:ln>
        </p:spPr>
        <p:txBody>
          <a:bodyPr lIns="25400" tIns="25400" rIns="25400" bIns="25400" anchor="ctr"/>
          <a:lstStyle/>
          <a:p>
            <a:pPr>
              <a:defRPr sz="3200"/>
            </a:pPr>
            <a:endParaRPr sz="1600">
              <a:solidFill>
                <a:prstClr val="black"/>
              </a:solidFill>
            </a:endParaRPr>
          </a:p>
        </p:txBody>
      </p:sp>
    </p:spTree>
    <p:extLst>
      <p:ext uri="{BB962C8B-B14F-4D97-AF65-F5344CB8AC3E}">
        <p14:creationId xmlns:p14="http://schemas.microsoft.com/office/powerpoint/2010/main" val="4749874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5D262-EBC6-43E2-978A-FB85CBB4920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DC4629-833A-5761-5846-B53D3BBE1C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3F6892B-417D-5809-8EFF-94AECF236AA9}"/>
              </a:ext>
            </a:extLst>
          </p:cNvPr>
          <p:cNvSpPr>
            <a:spLocks noGrp="1"/>
          </p:cNvSpPr>
          <p:nvPr>
            <p:ph type="dt" sz="half" idx="10"/>
          </p:nvPr>
        </p:nvSpPr>
        <p:spPr/>
        <p:txBody>
          <a:bodyPr/>
          <a:lstStyle/>
          <a:p>
            <a:fld id="{07C57981-5C8D-4F67-8AB6-6110318E0B75}" type="datetimeFigureOut">
              <a:rPr lang="en-GB" smtClean="0"/>
              <a:t>06/12/2024</a:t>
            </a:fld>
            <a:endParaRPr lang="en-GB"/>
          </a:p>
        </p:txBody>
      </p:sp>
      <p:sp>
        <p:nvSpPr>
          <p:cNvPr id="5" name="Footer Placeholder 4">
            <a:extLst>
              <a:ext uri="{FF2B5EF4-FFF2-40B4-BE49-F238E27FC236}">
                <a16:creationId xmlns:a16="http://schemas.microsoft.com/office/drawing/2014/main" id="{BE829ED8-5512-AF21-3A57-F1C799A15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DFF251-A193-8AAE-E9DE-2F0418263978}"/>
              </a:ext>
            </a:extLst>
          </p:cNvPr>
          <p:cNvSpPr>
            <a:spLocks noGrp="1"/>
          </p:cNvSpPr>
          <p:nvPr>
            <p:ph type="sldNum" sz="quarter" idx="12"/>
          </p:nvPr>
        </p:nvSpPr>
        <p:spPr/>
        <p:txBody>
          <a:bodyPr/>
          <a:lstStyle/>
          <a:p>
            <a:fld id="{CDD89BCA-A64B-49B1-BAD1-2822EF936AD0}" type="slidenum">
              <a:rPr lang="en-GB" smtClean="0"/>
              <a:t>‹#›</a:t>
            </a:fld>
            <a:endParaRPr lang="en-GB"/>
          </a:p>
        </p:txBody>
      </p:sp>
      <p:sp>
        <p:nvSpPr>
          <p:cNvPr id="8" name="Shape 202">
            <a:extLst>
              <a:ext uri="{FF2B5EF4-FFF2-40B4-BE49-F238E27FC236}">
                <a16:creationId xmlns:a16="http://schemas.microsoft.com/office/drawing/2014/main" id="{3ADBAD50-DE77-DD9F-1A38-2ADA7469AE79}"/>
              </a:ext>
            </a:extLst>
          </p:cNvPr>
          <p:cNvSpPr/>
          <p:nvPr userDrawn="1"/>
        </p:nvSpPr>
        <p:spPr>
          <a:xfrm>
            <a:off x="353532" y="788379"/>
            <a:ext cx="5724478" cy="205184"/>
          </a:xfrm>
          <a:prstGeom prst="rect">
            <a:avLst/>
          </a:prstGeom>
          <a:solidFill>
            <a:srgbClr val="39587A"/>
          </a:solidFill>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lvl1pPr marL="332104" indent="-332104" algn="r" defTabSz="457200">
              <a:defRPr sz="2300" b="1">
                <a:solidFill>
                  <a:srgbClr val="FFFFFF"/>
                </a:solidFill>
                <a:latin typeface="Gotham"/>
                <a:ea typeface="Gotham"/>
                <a:cs typeface="Gotham"/>
                <a:sym typeface="Gotham"/>
              </a:defRPr>
            </a:lvl1pPr>
          </a:lstStyle>
          <a:p>
            <a:pPr>
              <a:defRPr sz="3000" b="0">
                <a:latin typeface="Gotham-Light"/>
                <a:ea typeface="Gotham-Light"/>
                <a:cs typeface="Gotham-Light"/>
                <a:sym typeface="Gotham-Light"/>
              </a:defRPr>
            </a:pPr>
            <a:endParaRPr lang="it-IT" sz="1000" b="0" dirty="0">
              <a:latin typeface="Gotham-Light"/>
              <a:ea typeface="Gotham-Light"/>
              <a:cs typeface="Gotham-Light"/>
              <a:sym typeface="Gotham-Light"/>
            </a:endParaRPr>
          </a:p>
        </p:txBody>
      </p:sp>
      <p:pic>
        <p:nvPicPr>
          <p:cNvPr id="9" name="pasted-image.pdf">
            <a:extLst>
              <a:ext uri="{FF2B5EF4-FFF2-40B4-BE49-F238E27FC236}">
                <a16:creationId xmlns:a16="http://schemas.microsoft.com/office/drawing/2014/main" id="{42F60995-7C4E-A310-1E94-0ADE41EE0C67}"/>
              </a:ext>
            </a:extLst>
          </p:cNvPr>
          <p:cNvPicPr>
            <a:picLocks noChangeAspect="1"/>
          </p:cNvPicPr>
          <p:nvPr userDrawn="1"/>
        </p:nvPicPr>
        <p:blipFill>
          <a:blip r:embed="rId2" cstate="print"/>
          <a:srcRect r="71915" b="25200"/>
          <a:stretch>
            <a:fillRect/>
          </a:stretch>
        </p:blipFill>
        <p:spPr>
          <a:xfrm>
            <a:off x="304552" y="738909"/>
            <a:ext cx="424548" cy="362780"/>
          </a:xfrm>
          <a:prstGeom prst="rect">
            <a:avLst/>
          </a:prstGeom>
          <a:ln w="12700">
            <a:miter lim="400000"/>
          </a:ln>
          <a:effectLst>
            <a:outerShdw blurRad="203200" dist="25400" dir="5400000" rotWithShape="0">
              <a:srgbClr val="000000">
                <a:alpha val="50000"/>
              </a:srgbClr>
            </a:outerShdw>
          </a:effectLst>
        </p:spPr>
      </p:pic>
      <p:sp>
        <p:nvSpPr>
          <p:cNvPr id="10" name="Shape 204">
            <a:extLst>
              <a:ext uri="{FF2B5EF4-FFF2-40B4-BE49-F238E27FC236}">
                <a16:creationId xmlns:a16="http://schemas.microsoft.com/office/drawing/2014/main" id="{DD0DCC3C-B8DC-844E-80F3-437D6DECDA17}"/>
              </a:ext>
            </a:extLst>
          </p:cNvPr>
          <p:cNvSpPr/>
          <p:nvPr userDrawn="1"/>
        </p:nvSpPr>
        <p:spPr>
          <a:xfrm flipV="1">
            <a:off x="523131" y="1101652"/>
            <a:ext cx="1" cy="5756348"/>
          </a:xfrm>
          <a:prstGeom prst="line">
            <a:avLst/>
          </a:prstGeom>
          <a:ln w="25400">
            <a:solidFill>
              <a:srgbClr val="A6AAA9"/>
            </a:solidFill>
            <a:miter lim="400000"/>
          </a:ln>
        </p:spPr>
        <p:txBody>
          <a:bodyPr lIns="25400" tIns="25400" rIns="25400" bIns="25400" anchor="ctr"/>
          <a:lstStyle/>
          <a:p>
            <a:pPr>
              <a:defRPr sz="3200"/>
            </a:pPr>
            <a:endParaRPr sz="1600">
              <a:solidFill>
                <a:prstClr val="black"/>
              </a:solidFill>
            </a:endParaRPr>
          </a:p>
        </p:txBody>
      </p:sp>
    </p:spTree>
    <p:extLst>
      <p:ext uri="{BB962C8B-B14F-4D97-AF65-F5344CB8AC3E}">
        <p14:creationId xmlns:p14="http://schemas.microsoft.com/office/powerpoint/2010/main" val="18674833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A2ED6-1166-9A11-6CE6-C6E021F5D2C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2986E6C-0DAF-2966-B01B-7FC0A9B8685F}"/>
              </a:ext>
            </a:extLst>
          </p:cNvPr>
          <p:cNvSpPr>
            <a:spLocks noGrp="1"/>
          </p:cNvSpPr>
          <p:nvPr>
            <p:ph type="dt" sz="half" idx="10"/>
          </p:nvPr>
        </p:nvSpPr>
        <p:spPr/>
        <p:txBody>
          <a:bodyPr/>
          <a:lstStyle/>
          <a:p>
            <a:fld id="{07C57981-5C8D-4F67-8AB6-6110318E0B75}" type="datetimeFigureOut">
              <a:rPr lang="en-GB" smtClean="0"/>
              <a:t>06/12/2024</a:t>
            </a:fld>
            <a:endParaRPr lang="en-GB"/>
          </a:p>
        </p:txBody>
      </p:sp>
      <p:sp>
        <p:nvSpPr>
          <p:cNvPr id="4" name="Footer Placeholder 3">
            <a:extLst>
              <a:ext uri="{FF2B5EF4-FFF2-40B4-BE49-F238E27FC236}">
                <a16:creationId xmlns:a16="http://schemas.microsoft.com/office/drawing/2014/main" id="{90F82741-BB7A-4AB7-F6C1-DAE277DBF6E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C0EC390-901E-F3D8-9402-EEE01D1CB87B}"/>
              </a:ext>
            </a:extLst>
          </p:cNvPr>
          <p:cNvSpPr>
            <a:spLocks noGrp="1"/>
          </p:cNvSpPr>
          <p:nvPr>
            <p:ph type="sldNum" sz="quarter" idx="12"/>
          </p:nvPr>
        </p:nvSpPr>
        <p:spPr/>
        <p:txBody>
          <a:bodyPr/>
          <a:lstStyle/>
          <a:p>
            <a:fld id="{CDD89BCA-A64B-49B1-BAD1-2822EF936AD0}" type="slidenum">
              <a:rPr lang="en-GB" smtClean="0"/>
              <a:t>‹#›</a:t>
            </a:fld>
            <a:endParaRPr lang="en-GB"/>
          </a:p>
        </p:txBody>
      </p:sp>
      <p:sp>
        <p:nvSpPr>
          <p:cNvPr id="8" name="Shape 202">
            <a:extLst>
              <a:ext uri="{FF2B5EF4-FFF2-40B4-BE49-F238E27FC236}">
                <a16:creationId xmlns:a16="http://schemas.microsoft.com/office/drawing/2014/main" id="{57D6B7B6-724E-BEB1-C78B-90F3502BC726}"/>
              </a:ext>
            </a:extLst>
          </p:cNvPr>
          <p:cNvSpPr/>
          <p:nvPr userDrawn="1"/>
        </p:nvSpPr>
        <p:spPr>
          <a:xfrm>
            <a:off x="353532" y="788379"/>
            <a:ext cx="5724478" cy="205184"/>
          </a:xfrm>
          <a:prstGeom prst="rect">
            <a:avLst/>
          </a:prstGeom>
          <a:solidFill>
            <a:srgbClr val="39587A"/>
          </a:solidFill>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lvl1pPr marL="332104" indent="-332104" algn="r" defTabSz="457200">
              <a:defRPr sz="2300" b="1">
                <a:solidFill>
                  <a:srgbClr val="FFFFFF"/>
                </a:solidFill>
                <a:latin typeface="Gotham"/>
                <a:ea typeface="Gotham"/>
                <a:cs typeface="Gotham"/>
                <a:sym typeface="Gotham"/>
              </a:defRPr>
            </a:lvl1pPr>
          </a:lstStyle>
          <a:p>
            <a:pPr>
              <a:defRPr sz="3000" b="0">
                <a:latin typeface="Gotham-Light"/>
                <a:ea typeface="Gotham-Light"/>
                <a:cs typeface="Gotham-Light"/>
                <a:sym typeface="Gotham-Light"/>
              </a:defRPr>
            </a:pPr>
            <a:endParaRPr lang="it-IT" sz="1000" b="0" dirty="0">
              <a:latin typeface="Gotham-Light"/>
              <a:ea typeface="Gotham-Light"/>
              <a:cs typeface="Gotham-Light"/>
              <a:sym typeface="Gotham-Light"/>
            </a:endParaRPr>
          </a:p>
        </p:txBody>
      </p:sp>
      <p:pic>
        <p:nvPicPr>
          <p:cNvPr id="9" name="pasted-image.pdf">
            <a:extLst>
              <a:ext uri="{FF2B5EF4-FFF2-40B4-BE49-F238E27FC236}">
                <a16:creationId xmlns:a16="http://schemas.microsoft.com/office/drawing/2014/main" id="{53D71E78-11EC-0B02-E98E-207CF5E343C3}"/>
              </a:ext>
            </a:extLst>
          </p:cNvPr>
          <p:cNvPicPr>
            <a:picLocks noChangeAspect="1"/>
          </p:cNvPicPr>
          <p:nvPr userDrawn="1"/>
        </p:nvPicPr>
        <p:blipFill>
          <a:blip r:embed="rId2" cstate="print"/>
          <a:srcRect r="71915" b="25200"/>
          <a:stretch>
            <a:fillRect/>
          </a:stretch>
        </p:blipFill>
        <p:spPr>
          <a:xfrm>
            <a:off x="304552" y="738909"/>
            <a:ext cx="424548" cy="362780"/>
          </a:xfrm>
          <a:prstGeom prst="rect">
            <a:avLst/>
          </a:prstGeom>
          <a:ln w="12700">
            <a:miter lim="400000"/>
          </a:ln>
          <a:effectLst>
            <a:outerShdw blurRad="203200" dist="25400" dir="5400000" rotWithShape="0">
              <a:srgbClr val="000000">
                <a:alpha val="50000"/>
              </a:srgbClr>
            </a:outerShdw>
          </a:effectLst>
        </p:spPr>
      </p:pic>
      <p:sp>
        <p:nvSpPr>
          <p:cNvPr id="10" name="Shape 204">
            <a:extLst>
              <a:ext uri="{FF2B5EF4-FFF2-40B4-BE49-F238E27FC236}">
                <a16:creationId xmlns:a16="http://schemas.microsoft.com/office/drawing/2014/main" id="{F0BB91EA-5B4C-8D76-60FE-BD8A36EB3651}"/>
              </a:ext>
            </a:extLst>
          </p:cNvPr>
          <p:cNvSpPr/>
          <p:nvPr userDrawn="1"/>
        </p:nvSpPr>
        <p:spPr>
          <a:xfrm flipV="1">
            <a:off x="523131" y="1101652"/>
            <a:ext cx="1" cy="5756348"/>
          </a:xfrm>
          <a:prstGeom prst="line">
            <a:avLst/>
          </a:prstGeom>
          <a:ln w="25400">
            <a:solidFill>
              <a:srgbClr val="A6AAA9"/>
            </a:solidFill>
            <a:miter lim="400000"/>
          </a:ln>
        </p:spPr>
        <p:txBody>
          <a:bodyPr lIns="25400" tIns="25400" rIns="25400" bIns="25400" anchor="ctr"/>
          <a:lstStyle/>
          <a:p>
            <a:pPr>
              <a:defRPr sz="3200"/>
            </a:pPr>
            <a:endParaRPr sz="1600">
              <a:solidFill>
                <a:prstClr val="black"/>
              </a:solidFill>
            </a:endParaRPr>
          </a:p>
        </p:txBody>
      </p:sp>
    </p:spTree>
    <p:extLst>
      <p:ext uri="{BB962C8B-B14F-4D97-AF65-F5344CB8AC3E}">
        <p14:creationId xmlns:p14="http://schemas.microsoft.com/office/powerpoint/2010/main" val="2240249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image" Target="../media/image2.png"/><Relationship Id="rId5" Type="http://schemas.openxmlformats.org/officeDocument/2006/relationships/slideLayout" Target="../slideLayouts/slideLayout12.xml"/><Relationship Id="rId10" Type="http://schemas.openxmlformats.org/officeDocument/2006/relationships/theme" Target="../theme/theme2.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9" cstate="print"/>
          <a:stretch>
            <a:fillRect/>
          </a:stretch>
        </p:blipFill>
        <p:spPr>
          <a:xfrm>
            <a:off x="295655" y="1133855"/>
            <a:ext cx="11655552" cy="5148072"/>
          </a:xfrm>
          <a:prstGeom prst="rect">
            <a:avLst/>
          </a:prstGeom>
        </p:spPr>
      </p:pic>
      <p:sp>
        <p:nvSpPr>
          <p:cNvPr id="2" name="Holder 2"/>
          <p:cNvSpPr>
            <a:spLocks noGrp="1"/>
          </p:cNvSpPr>
          <p:nvPr>
            <p:ph type="title"/>
          </p:nvPr>
        </p:nvSpPr>
        <p:spPr>
          <a:xfrm>
            <a:off x="2653995" y="2823972"/>
            <a:ext cx="6884009" cy="695960"/>
          </a:xfrm>
          <a:prstGeom prst="rect">
            <a:avLst/>
          </a:prstGeom>
        </p:spPr>
        <p:txBody>
          <a:bodyPr wrap="square" lIns="0" tIns="0" rIns="0" bIns="0">
            <a:spAutoFit/>
          </a:bodyPr>
          <a:lstStyle>
            <a:lvl1pPr>
              <a:defRPr sz="4400" b="1" i="0">
                <a:solidFill>
                  <a:schemeClr val="bg1"/>
                </a:solidFill>
                <a:latin typeface="Segoe UI"/>
                <a:cs typeface="Segoe UI"/>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12/6/2024</a:t>
            </a:fld>
            <a:endParaRPr lang="en-US"/>
          </a:p>
        </p:txBody>
      </p:sp>
      <p:sp>
        <p:nvSpPr>
          <p:cNvPr id="6" name="Holder 6"/>
          <p:cNvSpPr>
            <a:spLocks noGrp="1"/>
          </p:cNvSpPr>
          <p:nvPr>
            <p:ph type="sldNum" sz="quarter" idx="7"/>
          </p:nvPr>
        </p:nvSpPr>
        <p:spPr>
          <a:xfrm>
            <a:off x="11964844" y="6616242"/>
            <a:ext cx="200310" cy="165558"/>
          </a:xfrm>
          <a:prstGeom prst="rect">
            <a:avLst/>
          </a:prstGeom>
        </p:spPr>
        <p:txBody>
          <a:bodyPr wrap="square" lIns="0" tIns="0" rIns="0" bIns="0">
            <a:spAutoFit/>
          </a:bodyPr>
          <a:lstStyle>
            <a:lvl1pPr>
              <a:lnSpc>
                <a:spcPct val="150000"/>
              </a:lnSpc>
              <a:defRPr sz="800" b="1" i="0">
                <a:solidFill>
                  <a:srgbClr val="5888C5"/>
                </a:solidFill>
                <a:latin typeface="Calibri"/>
                <a:cs typeface="Calibri"/>
              </a:defRPr>
            </a:lvl1pPr>
          </a:lstStyle>
          <a:p>
            <a:pPr marL="38100">
              <a:spcBef>
                <a:spcPts val="45"/>
              </a:spcBef>
            </a:pPr>
            <a:fld id="{81D60167-4931-47E6-BA6A-407CBD079E47}" type="slidenum">
              <a:rPr lang="it-IT" smtClean="0"/>
              <a:pPr marL="38100">
                <a:spcBef>
                  <a:spcPts val="45"/>
                </a:spcBef>
              </a:pPr>
              <a:t>‹#›</a:t>
            </a:fld>
            <a:endParaRPr lang="it-IT" dirty="0"/>
          </a:p>
        </p:txBody>
      </p:sp>
    </p:spTree>
  </p:cSld>
  <p:clrMap bg1="lt1" tx1="dk1" bg2="lt2" tx2="dk2" accent1="accent1" accent2="accent2" accent3="accent3" accent4="accent4" accent5="accent5" accent6="accent6" hlink="hlink" folHlink="folHlink"/>
  <p:sldLayoutIdLst>
    <p:sldLayoutId id="2147483662" r:id="rId1"/>
    <p:sldLayoutId id="2147483666" r:id="rId2"/>
    <p:sldLayoutId id="2147483668" r:id="rId3"/>
    <p:sldLayoutId id="2147483681" r:id="rId4"/>
    <p:sldLayoutId id="2147483693" r:id="rId5"/>
    <p:sldLayoutId id="2147483694" r:id="rId6"/>
    <p:sldLayoutId id="2147483705" r:id="rId7"/>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smoke_PNG971.png">
            <a:extLst>
              <a:ext uri="{FF2B5EF4-FFF2-40B4-BE49-F238E27FC236}">
                <a16:creationId xmlns:a16="http://schemas.microsoft.com/office/drawing/2014/main" id="{69A2199C-6D24-7B4B-A36D-8FDE4DF42080}"/>
              </a:ext>
            </a:extLst>
          </p:cNvPr>
          <p:cNvPicPr>
            <a:picLocks noChangeAspect="1"/>
          </p:cNvPicPr>
          <p:nvPr userDrawn="1"/>
        </p:nvPicPr>
        <p:blipFill>
          <a:blip r:embed="rId11" cstate="print">
            <a:alphaModFix amt="27616"/>
          </a:blip>
          <a:stretch>
            <a:fillRect/>
          </a:stretch>
        </p:blipFill>
        <p:spPr>
          <a:xfrm>
            <a:off x="298175" y="1135106"/>
            <a:ext cx="11651974" cy="5144380"/>
          </a:xfrm>
          <a:prstGeom prst="rect">
            <a:avLst/>
          </a:prstGeom>
          <a:ln w="12700">
            <a:solidFill>
              <a:schemeClr val="bg1"/>
            </a:solidFill>
            <a:miter lim="400000"/>
          </a:ln>
        </p:spPr>
      </p:pic>
    </p:spTree>
    <p:extLst>
      <p:ext uri="{BB962C8B-B14F-4D97-AF65-F5344CB8AC3E}">
        <p14:creationId xmlns:p14="http://schemas.microsoft.com/office/powerpoint/2010/main" val="1600380968"/>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Lst>
  <mc:AlternateContent xmlns:mc="http://schemas.openxmlformats.org/markup-compatibility/2006" xmlns:p14="http://schemas.microsoft.com/office/powerpoint/2010/main">
    <mc:Choice Requires="p14">
      <p:transition p14:dur="0" advTm="21000"/>
    </mc:Choice>
    <mc:Fallback xmlns="">
      <p:transition advTm="21000"/>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3FB93A-532A-39C0-8FDF-7B8BC6DA1F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84C6C7F-7EB9-21EF-3B53-CC921740D1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E0E053-B8DB-F592-5B10-DC86DB8E18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C57981-5C8D-4F67-8AB6-6110318E0B75}" type="datetimeFigureOut">
              <a:rPr lang="en-GB" smtClean="0"/>
              <a:t>06/12/2024</a:t>
            </a:fld>
            <a:endParaRPr lang="en-GB"/>
          </a:p>
        </p:txBody>
      </p:sp>
      <p:sp>
        <p:nvSpPr>
          <p:cNvPr id="5" name="Footer Placeholder 4">
            <a:extLst>
              <a:ext uri="{FF2B5EF4-FFF2-40B4-BE49-F238E27FC236}">
                <a16:creationId xmlns:a16="http://schemas.microsoft.com/office/drawing/2014/main" id="{58CE721F-A156-976F-C007-7EE44E4307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869D5CB-4BFF-8E61-2DC0-3B16017F72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D89BCA-A64B-49B1-BAD1-2822EF936AD0}" type="slidenum">
              <a:rPr lang="en-GB" smtClean="0"/>
              <a:t>‹#›</a:t>
            </a:fld>
            <a:endParaRPr lang="en-GB"/>
          </a:p>
        </p:txBody>
      </p:sp>
      <p:sp>
        <p:nvSpPr>
          <p:cNvPr id="8" name="Holder 6">
            <a:extLst>
              <a:ext uri="{FF2B5EF4-FFF2-40B4-BE49-F238E27FC236}">
                <a16:creationId xmlns:a16="http://schemas.microsoft.com/office/drawing/2014/main" id="{B4ED102C-E7D7-9AEA-F634-DDAC29D88B4B}"/>
              </a:ext>
            </a:extLst>
          </p:cNvPr>
          <p:cNvSpPr txBox="1">
            <a:spLocks/>
          </p:cNvSpPr>
          <p:nvPr userDrawn="1"/>
        </p:nvSpPr>
        <p:spPr>
          <a:xfrm>
            <a:off x="11915490" y="6616242"/>
            <a:ext cx="200310" cy="157864"/>
          </a:xfrm>
          <a:prstGeom prst="rect">
            <a:avLst/>
          </a:prstGeom>
        </p:spPr>
        <p:txBody>
          <a:bodyPr wrap="square" lIns="0" tIns="0" rIns="0" bIns="0">
            <a:spAutoFit/>
          </a:bodyPr>
          <a:lstStyle>
            <a:defPPr>
              <a:defRPr lang="it-IT"/>
            </a:defPPr>
            <a:lvl1pPr marL="0" algn="l" defTabSz="914400" rtl="0" eaLnBrk="1" latinLnBrk="0" hangingPunct="1">
              <a:lnSpc>
                <a:spcPct val="150000"/>
              </a:lnSpc>
              <a:defRPr sz="800" b="1" i="0" kern="1200">
                <a:solidFill>
                  <a:srgbClr val="5888C5"/>
                </a:solidFill>
                <a:latin typeface="Gotham" panose="02000604040000020004" pitchFamily="2" charset="0"/>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gn="ctr">
              <a:spcBef>
                <a:spcPts val="45"/>
              </a:spcBef>
            </a:pPr>
            <a:fld id="{81D60167-4931-47E6-BA6A-407CBD079E47}" type="slidenum">
              <a:rPr lang="it-IT" smtClean="0">
                <a:solidFill>
                  <a:srgbClr val="002060"/>
                </a:solidFill>
              </a:rPr>
              <a:pPr marL="38100" algn="ctr">
                <a:spcBef>
                  <a:spcPts val="45"/>
                </a:spcBef>
              </a:pPr>
              <a:t>‹#›</a:t>
            </a:fld>
            <a:endParaRPr lang="it-IT" dirty="0">
              <a:solidFill>
                <a:srgbClr val="002060"/>
              </a:solidFill>
            </a:endParaRPr>
          </a:p>
        </p:txBody>
      </p:sp>
    </p:spTree>
    <p:extLst>
      <p:ext uri="{BB962C8B-B14F-4D97-AF65-F5344CB8AC3E}">
        <p14:creationId xmlns:p14="http://schemas.microsoft.com/office/powerpoint/2010/main" val="3853967946"/>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7.sv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notesSlide" Target="../notesSlides/notesSlide3.xml"/><Relationship Id="rId7" Type="http://schemas.openxmlformats.org/officeDocument/2006/relationships/image" Target="../media/image13.png"/><Relationship Id="rId2" Type="http://schemas.openxmlformats.org/officeDocument/2006/relationships/slideLayout" Target="../slideLayouts/slideLayout5.xml"/><Relationship Id="rId1" Type="http://schemas.openxmlformats.org/officeDocument/2006/relationships/tags" Target="../tags/tag2.xml"/><Relationship Id="rId6" Type="http://schemas.openxmlformats.org/officeDocument/2006/relationships/image" Target="../media/image12.jpg"/><Relationship Id="rId5" Type="http://schemas.openxmlformats.org/officeDocument/2006/relationships/image" Target="../media/image3.emf"/><Relationship Id="rId4" Type="http://schemas.openxmlformats.org/officeDocument/2006/relationships/oleObject" Target="../embeddings/oleObject2.bin"/><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jpg"/><Relationship Id="rId7" Type="http://schemas.openxmlformats.org/officeDocument/2006/relationships/image" Target="../media/image19.jpeg"/><Relationship Id="rId12"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8.xml"/><Relationship Id="rId6" Type="http://schemas.openxmlformats.org/officeDocument/2006/relationships/image" Target="../media/image18.jpe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4.pn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2.jp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4.png"/><Relationship Id="rId7" Type="http://schemas.openxmlformats.org/officeDocument/2006/relationships/image" Target="../media/image22.png"/><Relationship Id="rId2" Type="http://schemas.openxmlformats.org/officeDocument/2006/relationships/image" Target="../media/image33.png"/><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4.png"/><Relationship Id="rId4" Type="http://schemas.openxmlformats.org/officeDocument/2006/relationships/image" Target="../media/image35.png"/><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tiff"/><Relationship Id="rId7" Type="http://schemas.openxmlformats.org/officeDocument/2006/relationships/image" Target="../media/image43.png"/><Relationship Id="rId12" Type="http://schemas.openxmlformats.org/officeDocument/2006/relationships/image" Target="../media/image47.jpe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tiff"/><Relationship Id="rId11" Type="http://schemas.openxmlformats.org/officeDocument/2006/relationships/image" Target="../media/image46.tiff"/><Relationship Id="rId5" Type="http://schemas.openxmlformats.org/officeDocument/2006/relationships/image" Target="../media/image41.tiff"/><Relationship Id="rId10" Type="http://schemas.openxmlformats.org/officeDocument/2006/relationships/image" Target="../media/image4.png"/><Relationship Id="rId4" Type="http://schemas.openxmlformats.org/officeDocument/2006/relationships/image" Target="../media/image40.tiff"/><Relationship Id="rId9" Type="http://schemas.openxmlformats.org/officeDocument/2006/relationships/image" Target="../media/image45.png"/></Relationships>
</file>

<file path=ppt/slides/_rels/slide10.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5.tiff"/><Relationship Id="rId18" Type="http://schemas.openxmlformats.org/officeDocument/2006/relationships/image" Target="../media/image60.png"/><Relationship Id="rId3" Type="http://schemas.openxmlformats.org/officeDocument/2006/relationships/image" Target="../media/image48.jpeg"/><Relationship Id="rId21" Type="http://schemas.openxmlformats.org/officeDocument/2006/relationships/image" Target="../media/image63.jpeg"/><Relationship Id="rId7" Type="http://schemas.microsoft.com/office/2007/relationships/hdphoto" Target="../media/hdphoto1.wdp"/><Relationship Id="rId12" Type="http://schemas.openxmlformats.org/officeDocument/2006/relationships/image" Target="../media/image54.tiff"/><Relationship Id="rId17" Type="http://schemas.openxmlformats.org/officeDocument/2006/relationships/image" Target="../media/image59.png"/><Relationship Id="rId2" Type="http://schemas.openxmlformats.org/officeDocument/2006/relationships/notesSlide" Target="../notesSlides/notesSlide6.xml"/><Relationship Id="rId16" Type="http://schemas.openxmlformats.org/officeDocument/2006/relationships/image" Target="../media/image58.png"/><Relationship Id="rId20" Type="http://schemas.openxmlformats.org/officeDocument/2006/relationships/image" Target="../media/image62.jpeg"/><Relationship Id="rId1" Type="http://schemas.openxmlformats.org/officeDocument/2006/relationships/slideLayout" Target="../slideLayouts/slideLayout2.xml"/><Relationship Id="rId6" Type="http://schemas.openxmlformats.org/officeDocument/2006/relationships/image" Target="../media/image51.png"/><Relationship Id="rId11" Type="http://schemas.openxmlformats.org/officeDocument/2006/relationships/image" Target="../media/image53.jpeg"/><Relationship Id="rId5" Type="http://schemas.openxmlformats.org/officeDocument/2006/relationships/image" Target="../media/image50.jpeg"/><Relationship Id="rId15" Type="http://schemas.openxmlformats.org/officeDocument/2006/relationships/image" Target="../media/image57.png"/><Relationship Id="rId10" Type="http://schemas.openxmlformats.org/officeDocument/2006/relationships/image" Target="../media/image4.png"/><Relationship Id="rId19" Type="http://schemas.openxmlformats.org/officeDocument/2006/relationships/image" Target="../media/image61.jpeg"/><Relationship Id="rId4" Type="http://schemas.openxmlformats.org/officeDocument/2006/relationships/image" Target="../media/image49.jpeg"/><Relationship Id="rId9" Type="http://schemas.microsoft.com/office/2007/relationships/hdphoto" Target="../media/hdphoto2.wdp"/><Relationship Id="rId14" Type="http://schemas.openxmlformats.org/officeDocument/2006/relationships/image" Target="../media/image56.tiff"/></Relationships>
</file>

<file path=ppt/slides/_rels/slide11.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2.jpe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7.png"/><Relationship Id="rId11" Type="http://schemas.microsoft.com/office/2007/relationships/hdphoto" Target="../media/hdphoto3.wdp"/><Relationship Id="rId5" Type="http://schemas.openxmlformats.org/officeDocument/2006/relationships/image" Target="../media/image66.jpe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png"/></Relationships>
</file>

<file path=ppt/slides/_rels/slide12.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jpg"/><Relationship Id="rId7" Type="http://schemas.openxmlformats.org/officeDocument/2006/relationships/image" Target="../media/image77.jpg"/><Relationship Id="rId2" Type="http://schemas.openxmlformats.org/officeDocument/2006/relationships/image" Target="../media/image4.png"/><Relationship Id="rId1" Type="http://schemas.openxmlformats.org/officeDocument/2006/relationships/slideLayout" Target="../slideLayouts/slideLayout8.xml"/><Relationship Id="rId6" Type="http://schemas.openxmlformats.org/officeDocument/2006/relationships/image" Target="../media/image76.png"/><Relationship Id="rId5" Type="http://schemas.openxmlformats.org/officeDocument/2006/relationships/image" Target="../media/image75.png"/><Relationship Id="rId10" Type="http://schemas.openxmlformats.org/officeDocument/2006/relationships/image" Target="../media/image80.jpeg"/><Relationship Id="rId4" Type="http://schemas.openxmlformats.org/officeDocument/2006/relationships/image" Target="../media/image74.png"/><Relationship Id="rId9" Type="http://schemas.openxmlformats.org/officeDocument/2006/relationships/image" Target="../media/image79.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6.jpg"/><Relationship Id="rId2" Type="http://schemas.openxmlformats.org/officeDocument/2006/relationships/image" Target="../media/image81.jpg"/><Relationship Id="rId1" Type="http://schemas.openxmlformats.org/officeDocument/2006/relationships/slideLayout" Target="../slideLayouts/slideLayout8.xml"/><Relationship Id="rId6" Type="http://schemas.openxmlformats.org/officeDocument/2006/relationships/image" Target="../media/image84.jpg"/><Relationship Id="rId5" Type="http://schemas.openxmlformats.org/officeDocument/2006/relationships/image" Target="../media/image83.jpg"/><Relationship Id="rId4" Type="http://schemas.openxmlformats.org/officeDocument/2006/relationships/image" Target="../media/image82.png"/></Relationships>
</file>

<file path=ppt/slides/_rels/slide1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8.xml"/><Relationship Id="rId6" Type="http://schemas.openxmlformats.org/officeDocument/2006/relationships/image" Target="../media/image4.png"/><Relationship Id="rId5" Type="http://schemas.openxmlformats.org/officeDocument/2006/relationships/image" Target="../media/image89.png"/><Relationship Id="rId4" Type="http://schemas.openxmlformats.org/officeDocument/2006/relationships/image" Target="../media/image88.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0.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png"/><Relationship Id="rId1" Type="http://schemas.openxmlformats.org/officeDocument/2006/relationships/slideLayout" Target="../slideLayouts/slideLayout14.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5.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6.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13.png"/><Relationship Id="rId11" Type="http://schemas.openxmlformats.org/officeDocument/2006/relationships/image" Target="../media/image101.png"/><Relationship Id="rId5" Type="http://schemas.openxmlformats.org/officeDocument/2006/relationships/image" Target="../media/image98.png"/><Relationship Id="rId10" Type="http://schemas.openxmlformats.org/officeDocument/2006/relationships/image" Target="../media/image100.png"/><Relationship Id="rId4" Type="http://schemas.openxmlformats.org/officeDocument/2006/relationships/image" Target="../media/image97.jpg"/><Relationship Id="rId9"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image" Target="../media/image106.tiff"/><Relationship Id="rId3" Type="http://schemas.openxmlformats.org/officeDocument/2006/relationships/image" Target="../media/image102.png"/><Relationship Id="rId7" Type="http://schemas.openxmlformats.org/officeDocument/2006/relationships/image" Target="../media/image105.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4.png"/><Relationship Id="rId11" Type="http://schemas.openxmlformats.org/officeDocument/2006/relationships/image" Target="../media/image109.png"/><Relationship Id="rId5" Type="http://schemas.openxmlformats.org/officeDocument/2006/relationships/image" Target="../media/image104.png"/><Relationship Id="rId10" Type="http://schemas.openxmlformats.org/officeDocument/2006/relationships/image" Target="../media/image108.png"/><Relationship Id="rId4" Type="http://schemas.openxmlformats.org/officeDocument/2006/relationships/image" Target="../media/image103.png"/><Relationship Id="rId9" Type="http://schemas.openxmlformats.org/officeDocument/2006/relationships/image" Target="../media/image107.tiff"/></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112.png"/><Relationship Id="rId4" Type="http://schemas.openxmlformats.org/officeDocument/2006/relationships/image" Target="file:////Users/giuseppe_spanto/Library/Containers/com.microsoft.Outlook/Data/Library/Caches/Signatures/signature_4292022862"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13.png"/><Relationship Id="rId7" Type="http://schemas.openxmlformats.org/officeDocument/2006/relationships/image" Target="../media/image11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14.png"/><Relationship Id="rId5" Type="http://schemas.openxmlformats.org/officeDocument/2006/relationships/hyperlink" Target="mailto:gspanto@iscleanair.com" TargetMode="External"/><Relationship Id="rId4" Type="http://schemas.openxmlformats.org/officeDocument/2006/relationships/hyperlink" Target="mailto:info@iscleanair.com" TargetMode="External"/><Relationship Id="rId9" Type="http://schemas.openxmlformats.org/officeDocument/2006/relationships/image" Target="../media/image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6" name="sky.jpg"/>
          <p:cNvPicPr>
            <a:picLocks noChangeAspect="1"/>
          </p:cNvPicPr>
          <p:nvPr/>
        </p:nvPicPr>
        <p:blipFill rotWithShape="1">
          <a:blip r:embed="rId3"/>
          <a:srcRect t="16092"/>
          <a:stretch/>
        </p:blipFill>
        <p:spPr>
          <a:xfrm>
            <a:off x="0" y="10"/>
            <a:ext cx="12198824" cy="6857990"/>
          </a:xfrm>
          <a:prstGeom prst="rect">
            <a:avLst/>
          </a:prstGeom>
        </p:spPr>
      </p:pic>
      <p:pic>
        <p:nvPicPr>
          <p:cNvPr id="4" name="Graphic 8">
            <a:extLst>
              <a:ext uri="{FF2B5EF4-FFF2-40B4-BE49-F238E27FC236}">
                <a16:creationId xmlns:a16="http://schemas.microsoft.com/office/drawing/2014/main" id="{FDED9995-E9E5-7383-148D-CD2BD9B248E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75598" y="4529867"/>
            <a:ext cx="3325402" cy="1032733"/>
          </a:xfrm>
          <a:prstGeom prst="rect">
            <a:avLst/>
          </a:prstGeom>
        </p:spPr>
      </p:pic>
      <p:sp>
        <p:nvSpPr>
          <p:cNvPr id="12" name="Rechteck 28">
            <a:extLst>
              <a:ext uri="{FF2B5EF4-FFF2-40B4-BE49-F238E27FC236}">
                <a16:creationId xmlns:a16="http://schemas.microsoft.com/office/drawing/2014/main" id="{8801110C-64F5-DC9C-CA72-5D37CABA0805}"/>
              </a:ext>
            </a:extLst>
          </p:cNvPr>
          <p:cNvSpPr/>
          <p:nvPr/>
        </p:nvSpPr>
        <p:spPr>
          <a:xfrm>
            <a:off x="1905000" y="1752600"/>
            <a:ext cx="8980137" cy="1723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gn="ctr"/>
            <a:r>
              <a:rPr lang="en-US" sz="2800" i="1" dirty="0">
                <a:solidFill>
                  <a:schemeClr val="bg1"/>
                </a:solidFill>
                <a:latin typeface="Lato" charset="0"/>
                <a:ea typeface="Lato" charset="0"/>
                <a:cs typeface="Lato" charset="0"/>
              </a:rPr>
              <a:t>“Environmental and Energy Transition Changemaker” </a:t>
            </a:r>
          </a:p>
          <a:p>
            <a:pPr algn="ctr"/>
            <a:r>
              <a:rPr lang="en-US" sz="2800" i="1" dirty="0">
                <a:solidFill>
                  <a:schemeClr val="bg1"/>
                </a:solidFill>
                <a:latin typeface="Lato" charset="0"/>
                <a:ea typeface="Lato" charset="0"/>
                <a:cs typeface="Lato" charset="0"/>
              </a:rPr>
              <a:t>thanks to technologies developed and implemented enabling groundbreaking versatile solutions at the service of people and the environment</a:t>
            </a:r>
            <a:endParaRPr lang="en-US" sz="2800" i="1" dirty="0">
              <a:solidFill>
                <a:schemeClr val="bg1"/>
              </a:solidFill>
              <a:latin typeface="Lato" charset="0"/>
            </a:endParaRPr>
          </a:p>
        </p:txBody>
      </p:sp>
    </p:spTree>
    <p:extLst>
      <p:ext uri="{BB962C8B-B14F-4D97-AF65-F5344CB8AC3E}">
        <p14:creationId xmlns:p14="http://schemas.microsoft.com/office/powerpoint/2010/main" val="254345983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C605C184-7BCB-AF45-B495-10C42C89D4B3}"/>
              </a:ext>
            </a:extLst>
          </p:cNvPr>
          <p:cNvSpPr txBox="1"/>
          <p:nvPr/>
        </p:nvSpPr>
        <p:spPr>
          <a:xfrm>
            <a:off x="1877247" y="2537739"/>
            <a:ext cx="8432163" cy="184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3800" b="1" i="0" u="none" strike="noStrike" kern="1200" cap="none" spc="0" normalizeH="0" baseline="0" noProof="0" dirty="0">
                <a:ln>
                  <a:noFill/>
                </a:ln>
                <a:solidFill>
                  <a:prstClr val="black"/>
                </a:solidFill>
                <a:effectLst/>
                <a:uLnTx/>
                <a:uFillTx/>
                <a:latin typeface="Gotham" panose="02000604040000020004" pitchFamily="2" charset="0"/>
                <a:ea typeface="+mn-ea"/>
                <a:cs typeface="Times New Roman" panose="02020603050405020304" pitchFamily="18" charset="0"/>
              </a:rPr>
              <a:t>We clean the air </a:t>
            </a:r>
            <a:r>
              <a:rPr kumimoji="0" lang="it-IT" sz="3800" b="1" i="0" u="none" strike="noStrike" kern="1200" cap="none" spc="0" normalizeH="0" baseline="0" noProof="0" dirty="0" err="1">
                <a:ln>
                  <a:noFill/>
                </a:ln>
                <a:solidFill>
                  <a:prstClr val="black"/>
                </a:solidFill>
                <a:effectLst/>
                <a:uLnTx/>
                <a:uFillTx/>
                <a:latin typeface="Gotham" panose="02000604040000020004" pitchFamily="2" charset="0"/>
                <a:ea typeface="+mn-ea"/>
                <a:cs typeface="Times New Roman" panose="02020603050405020304" pitchFamily="18" charset="0"/>
              </a:rPr>
              <a:t>we</a:t>
            </a:r>
            <a:r>
              <a:rPr kumimoji="0" lang="it-IT" sz="3800" b="1" i="0" u="none" strike="noStrike" kern="1200" cap="none" spc="0" normalizeH="0" baseline="0" noProof="0" dirty="0">
                <a:ln>
                  <a:noFill/>
                </a:ln>
                <a:solidFill>
                  <a:prstClr val="black"/>
                </a:solidFill>
                <a:effectLst/>
                <a:uLnTx/>
                <a:uFillTx/>
                <a:latin typeface="Gotham" panose="02000604040000020004" pitchFamily="2" charset="0"/>
                <a:ea typeface="+mn-ea"/>
                <a:cs typeface="Times New Roman" panose="02020603050405020304" pitchFamily="18" charset="0"/>
              </a:rPr>
              <a:t> </a:t>
            </a:r>
            <a:r>
              <a:rPr kumimoji="0" lang="it-IT" sz="3800" b="1" i="0" u="none" strike="noStrike" kern="1200" cap="none" spc="0" normalizeH="0" baseline="0" noProof="0" dirty="0" err="1">
                <a:ln>
                  <a:noFill/>
                </a:ln>
                <a:solidFill>
                  <a:prstClr val="black"/>
                </a:solidFill>
                <a:effectLst/>
                <a:uLnTx/>
                <a:uFillTx/>
                <a:latin typeface="Gotham" panose="02000604040000020004" pitchFamily="2" charset="0"/>
                <a:ea typeface="+mn-ea"/>
                <a:cs typeface="Times New Roman" panose="02020603050405020304" pitchFamily="18" charset="0"/>
              </a:rPr>
              <a:t>all</a:t>
            </a:r>
            <a:r>
              <a:rPr kumimoji="0" lang="it-IT" sz="3800" b="1" i="0" u="none" strike="noStrike" kern="1200" cap="none" spc="0" normalizeH="0" baseline="0" noProof="0" dirty="0">
                <a:ln>
                  <a:noFill/>
                </a:ln>
                <a:solidFill>
                  <a:prstClr val="black"/>
                </a:solidFill>
                <a:effectLst/>
                <a:uLnTx/>
                <a:uFillTx/>
                <a:latin typeface="Gotham" panose="02000604040000020004" pitchFamily="2" charset="0"/>
                <a:ea typeface="+mn-ea"/>
                <a:cs typeface="Times New Roman" panose="02020603050405020304" pitchFamily="18" charset="0"/>
              </a:rPr>
              <a:t> </a:t>
            </a:r>
            <a:r>
              <a:rPr kumimoji="0" lang="it-IT" sz="3800" b="1" i="0" u="none" strike="noStrike" kern="1200" cap="none" spc="0" normalizeH="0" baseline="0" noProof="0" dirty="0" err="1">
                <a:ln>
                  <a:noFill/>
                </a:ln>
                <a:solidFill>
                  <a:prstClr val="black"/>
                </a:solidFill>
                <a:effectLst/>
                <a:uLnTx/>
                <a:uFillTx/>
                <a:latin typeface="Gotham" panose="02000604040000020004" pitchFamily="2" charset="0"/>
                <a:ea typeface="+mn-ea"/>
                <a:cs typeface="Times New Roman" panose="02020603050405020304" pitchFamily="18" charset="0"/>
              </a:rPr>
              <a:t>breathe</a:t>
            </a:r>
            <a:r>
              <a:rPr kumimoji="0" lang="it-IT" sz="3800" b="1" i="0" u="none" strike="noStrike" kern="1200" cap="none" spc="0" normalizeH="0" baseline="0" noProof="0" dirty="0">
                <a:ln>
                  <a:noFill/>
                </a:ln>
                <a:solidFill>
                  <a:prstClr val="black"/>
                </a:solidFill>
                <a:effectLst/>
                <a:uLnTx/>
                <a:uFillTx/>
                <a:latin typeface="Gotham" panose="02000604040000020004" pitchFamily="2" charset="0"/>
                <a:ea typeface="+mn-ea"/>
                <a:cs typeface="Times New Roman" panose="02020603050405020304" pitchFamily="18" charset="0"/>
              </a:rPr>
              <a:t> </a:t>
            </a:r>
            <a:r>
              <a:rPr kumimoji="0" lang="it-IT" sz="3800" b="1" i="0" u="none" strike="noStrike" kern="1200" cap="none" spc="0" normalizeH="0" baseline="0" noProof="0" dirty="0" err="1">
                <a:ln>
                  <a:noFill/>
                </a:ln>
                <a:solidFill>
                  <a:prstClr val="black"/>
                </a:solidFill>
                <a:effectLst/>
                <a:uLnTx/>
                <a:uFillTx/>
                <a:latin typeface="Gotham" panose="02000604040000020004" pitchFamily="2" charset="0"/>
                <a:ea typeface="+mn-ea"/>
                <a:cs typeface="Times New Roman" panose="02020603050405020304" pitchFamily="18" charset="0"/>
              </a:rPr>
              <a:t>creating</a:t>
            </a:r>
            <a:r>
              <a:rPr kumimoji="0" lang="it-IT" sz="3800" b="1" i="0" u="none" strike="noStrike" kern="1200" cap="none" spc="0" normalizeH="0" baseline="0" noProof="0" dirty="0">
                <a:ln>
                  <a:noFill/>
                </a:ln>
                <a:solidFill>
                  <a:prstClr val="black"/>
                </a:solidFill>
                <a:effectLst/>
                <a:uLnTx/>
                <a:uFillTx/>
                <a:latin typeface="Gotham" panose="02000604040000020004" pitchFamily="2" charset="0"/>
                <a:ea typeface="+mn-ea"/>
                <a:cs typeface="Times New Roman" panose="02020603050405020304" pitchFamily="18" charset="0"/>
              </a:rPr>
              <a:t> </a:t>
            </a:r>
            <a:r>
              <a:rPr kumimoji="0" lang="it-IT" sz="3800" b="1" i="0" u="none" strike="noStrike" kern="1200" cap="none" spc="0" normalizeH="0" baseline="0" noProof="0" dirty="0" err="1">
                <a:ln>
                  <a:noFill/>
                </a:ln>
                <a:solidFill>
                  <a:prstClr val="black"/>
                </a:solidFill>
                <a:effectLst/>
                <a:uLnTx/>
                <a:uFillTx/>
                <a:latin typeface="Gotham" panose="02000604040000020004" pitchFamily="2" charset="0"/>
                <a:ea typeface="+mn-ea"/>
                <a:cs typeface="Times New Roman" panose="02020603050405020304" pitchFamily="18" charset="0"/>
              </a:rPr>
              <a:t>better</a:t>
            </a:r>
            <a:r>
              <a:rPr kumimoji="0" lang="it-IT" sz="3800" b="1" i="0" u="none" strike="noStrike" kern="1200" cap="none" spc="0" normalizeH="0" baseline="0" noProof="0" dirty="0">
                <a:ln>
                  <a:noFill/>
                </a:ln>
                <a:solidFill>
                  <a:prstClr val="black"/>
                </a:solidFill>
                <a:effectLst/>
                <a:uLnTx/>
                <a:uFillTx/>
                <a:latin typeface="Gotham" panose="02000604040000020004" pitchFamily="2" charset="0"/>
                <a:ea typeface="+mn-ea"/>
                <a:cs typeface="Times New Roman" panose="02020603050405020304" pitchFamily="18" charset="0"/>
              </a:rPr>
              <a:t> </a:t>
            </a:r>
            <a:r>
              <a:rPr kumimoji="0" lang="it-IT" sz="3800" b="1" i="0" u="none" strike="noStrike" kern="1200" cap="none" spc="0" normalizeH="0" baseline="0" noProof="0" dirty="0" err="1">
                <a:ln>
                  <a:noFill/>
                </a:ln>
                <a:solidFill>
                  <a:prstClr val="black"/>
                </a:solidFill>
                <a:effectLst/>
                <a:uLnTx/>
                <a:uFillTx/>
                <a:latin typeface="Gotham" panose="02000604040000020004" pitchFamily="2" charset="0"/>
                <a:ea typeface="+mn-ea"/>
                <a:cs typeface="Times New Roman" panose="02020603050405020304" pitchFamily="18" charset="0"/>
              </a:rPr>
              <a:t>places</a:t>
            </a:r>
            <a:r>
              <a:rPr kumimoji="0" lang="it-IT" sz="3800" b="1" i="0" u="none" strike="noStrike" kern="1200" cap="none" spc="0" normalizeH="0" baseline="0" noProof="0" dirty="0">
                <a:ln>
                  <a:noFill/>
                </a:ln>
                <a:solidFill>
                  <a:prstClr val="black"/>
                </a:solidFill>
                <a:effectLst/>
                <a:uLnTx/>
                <a:uFillTx/>
                <a:latin typeface="Gotham" panose="02000604040000020004" pitchFamily="2" charset="0"/>
                <a:ea typeface="+mn-ea"/>
                <a:cs typeface="Times New Roman" panose="02020603050405020304" pitchFamily="18" charset="0"/>
              </a:rPr>
              <a:t> to live and work. </a:t>
            </a:r>
            <a:r>
              <a:rPr kumimoji="0" lang="it-IT" sz="3800" b="1" i="0" u="none" strike="noStrike" kern="1200" cap="none" spc="0" normalizeH="0" baseline="0" noProof="0" dirty="0" err="1">
                <a:ln>
                  <a:noFill/>
                </a:ln>
                <a:solidFill>
                  <a:prstClr val="black"/>
                </a:solidFill>
                <a:effectLst/>
                <a:uLnTx/>
                <a:uFillTx/>
                <a:latin typeface="Gotham" panose="02000604040000020004" pitchFamily="2" charset="0"/>
                <a:ea typeface="+mn-ea"/>
                <a:cs typeface="Times New Roman" panose="02020603050405020304" pitchFamily="18" charset="0"/>
              </a:rPr>
              <a:t>Everywhere</a:t>
            </a:r>
            <a:r>
              <a:rPr kumimoji="0" lang="it-IT" sz="3800" b="1" i="0" u="none" strike="noStrike" kern="1200" cap="none" spc="0" normalizeH="0" baseline="0" noProof="0" dirty="0">
                <a:ln>
                  <a:noFill/>
                </a:ln>
                <a:solidFill>
                  <a:prstClr val="black"/>
                </a:solidFill>
                <a:effectLst/>
                <a:uLnTx/>
                <a:uFillTx/>
                <a:latin typeface="Gotham" panose="02000604040000020004" pitchFamily="2" charset="0"/>
                <a:ea typeface="+mn-ea"/>
                <a:cs typeface="Times New Roman" panose="02020603050405020304" pitchFamily="18" charset="0"/>
              </a:rPr>
              <a:t>.</a:t>
            </a:r>
          </a:p>
        </p:txBody>
      </p:sp>
      <p:sp>
        <p:nvSpPr>
          <p:cNvPr id="2" name="CasellaDiTesto 1">
            <a:extLst>
              <a:ext uri="{FF2B5EF4-FFF2-40B4-BE49-F238E27FC236}">
                <a16:creationId xmlns:a16="http://schemas.microsoft.com/office/drawing/2014/main" id="{D048CD06-4FF2-044A-85EC-05F846900DF7}"/>
              </a:ext>
            </a:extLst>
          </p:cNvPr>
          <p:cNvSpPr txBox="1"/>
          <p:nvPr/>
        </p:nvSpPr>
        <p:spPr>
          <a:xfrm>
            <a:off x="4719170" y="6474487"/>
            <a:ext cx="274831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altLang="ja-JP" sz="2400" b="1" i="0" u="none" strike="noStrike" kern="1200" cap="none" spc="0" normalizeH="0" baseline="0" noProof="0" dirty="0" err="1">
                <a:ln>
                  <a:noFill/>
                </a:ln>
                <a:solidFill>
                  <a:srgbClr val="0070C0"/>
                </a:solidFill>
                <a:effectLst/>
                <a:uLnTx/>
                <a:uFillTx/>
                <a:latin typeface="GOTHAM-BOOK" panose="02000504050000020004" pitchFamily="2" charset="0"/>
                <a:ea typeface="游ゴシック" panose="020B0400000000000000" pitchFamily="34" charset="-128"/>
                <a:cs typeface="+mn-cs"/>
              </a:rPr>
              <a:t>www.iscleanair.com</a:t>
            </a:r>
            <a:endParaRPr kumimoji="0" lang="it-IT" altLang="it-IT" sz="2400" b="1" i="0" u="none" strike="noStrike" kern="1200" cap="none" spc="0" normalizeH="0" baseline="0" noProof="0" dirty="0">
              <a:ln>
                <a:noFill/>
              </a:ln>
              <a:solidFill>
                <a:srgbClr val="0070C0"/>
              </a:solidFill>
              <a:effectLst/>
              <a:uLnTx/>
              <a:uFillTx/>
              <a:latin typeface="GOTHAM-BOOK" panose="02000504050000020004"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7DEFC6BA-FDDC-4405-B94B-CBC6E8442356}"/>
              </a:ext>
            </a:extLst>
          </p:cNvPr>
          <p:cNvSpPr/>
          <p:nvPr/>
        </p:nvSpPr>
        <p:spPr>
          <a:xfrm>
            <a:off x="552450" y="6534150"/>
            <a:ext cx="1047750" cy="32385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Immagine 3">
            <a:extLst>
              <a:ext uri="{FF2B5EF4-FFF2-40B4-BE49-F238E27FC236}">
                <a16:creationId xmlns:a16="http://schemas.microsoft.com/office/drawing/2014/main" id="{8BCE3ED3-57D0-4778-B870-9273B46B572E}"/>
              </a:ext>
            </a:extLst>
          </p:cNvPr>
          <p:cNvPicPr>
            <a:picLocks noChangeAspect="1"/>
          </p:cNvPicPr>
          <p:nvPr/>
        </p:nvPicPr>
        <p:blipFill>
          <a:blip r:embed="rId3"/>
          <a:stretch>
            <a:fillRect/>
          </a:stretch>
        </p:blipFill>
        <p:spPr>
          <a:xfrm>
            <a:off x="3213284" y="5107362"/>
            <a:ext cx="5765430" cy="1247355"/>
          </a:xfrm>
          <a:prstGeom prst="rect">
            <a:avLst/>
          </a:prstGeom>
        </p:spPr>
      </p:pic>
      <p:pic>
        <p:nvPicPr>
          <p:cNvPr id="5" name="Immagine 12">
            <a:extLst>
              <a:ext uri="{FF2B5EF4-FFF2-40B4-BE49-F238E27FC236}">
                <a16:creationId xmlns:a16="http://schemas.microsoft.com/office/drawing/2014/main" id="{BB16EA75-0FE4-BA71-CF16-36FD9D6544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4306" y="696550"/>
            <a:ext cx="2485820" cy="822805"/>
          </a:xfrm>
          <a:prstGeom prst="rect">
            <a:avLst/>
          </a:prstGeom>
        </p:spPr>
      </p:pic>
      <p:sp>
        <p:nvSpPr>
          <p:cNvPr id="6" name="Rettangolo 13">
            <a:extLst>
              <a:ext uri="{FF2B5EF4-FFF2-40B4-BE49-F238E27FC236}">
                <a16:creationId xmlns:a16="http://schemas.microsoft.com/office/drawing/2014/main" id="{8BF0068A-3AC7-2783-CE13-882B12A2D5D4}"/>
              </a:ext>
            </a:extLst>
          </p:cNvPr>
          <p:cNvSpPr/>
          <p:nvPr/>
        </p:nvSpPr>
        <p:spPr>
          <a:xfrm>
            <a:off x="5199607" y="952500"/>
            <a:ext cx="17707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a:t>
            </a:r>
            <a:r>
              <a:rPr kumimoji="0" lang="en-US" sz="1800" b="0" i="0" u="none" strike="noStrike" kern="1200" cap="none" spc="0" normalizeH="0" baseline="0" noProof="0" dirty="0">
                <a:ln>
                  <a:noFill/>
                </a:ln>
                <a:solidFill>
                  <a:prstClr val="black"/>
                </a:solidFill>
                <a:effectLst/>
                <a:uLnTx/>
                <a:uFillTx/>
                <a:latin typeface="Helvetica" pitchFamily="2" charset="0"/>
                <a:ea typeface="Times New Roman" panose="02020603050405020304" pitchFamily="18" charset="0"/>
                <a:cs typeface="Calibri" panose="020F0502020204030204" pitchFamily="34" charset="0"/>
              </a:rPr>
              <a:t> </a:t>
            </a:r>
            <a:endParaRPr kumimoji="0" lang="it-IT"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Immagine 14">
            <a:extLst>
              <a:ext uri="{FF2B5EF4-FFF2-40B4-BE49-F238E27FC236}">
                <a16:creationId xmlns:a16="http://schemas.microsoft.com/office/drawing/2014/main" id="{DD36D327-25F7-764C-BD92-B9EC93370CA5}"/>
              </a:ext>
            </a:extLst>
          </p:cNvPr>
          <p:cNvPicPr>
            <a:picLocks noChangeAspect="1"/>
          </p:cNvPicPr>
          <p:nvPr/>
        </p:nvPicPr>
        <p:blipFill>
          <a:blip r:embed="rId5"/>
          <a:stretch>
            <a:fillRect/>
          </a:stretch>
        </p:blipFill>
        <p:spPr>
          <a:xfrm>
            <a:off x="6204030" y="610506"/>
            <a:ext cx="1497319" cy="975396"/>
          </a:xfrm>
          <a:prstGeom prst="rect">
            <a:avLst/>
          </a:prstGeom>
        </p:spPr>
      </p:pic>
      <p:pic>
        <p:nvPicPr>
          <p:cNvPr id="12" name="Google Shape;23;p16">
            <a:extLst>
              <a:ext uri="{FF2B5EF4-FFF2-40B4-BE49-F238E27FC236}">
                <a16:creationId xmlns:a16="http://schemas.microsoft.com/office/drawing/2014/main" id="{2404DFDC-598F-4AAF-53E1-BFA3A2601BAD}"/>
              </a:ext>
            </a:extLst>
          </p:cNvPr>
          <p:cNvPicPr preferRelativeResize="0"/>
          <p:nvPr/>
        </p:nvPicPr>
        <p:blipFill rotWithShape="1">
          <a:blip r:embed="rId6">
            <a:alphaModFix/>
          </a:blip>
          <a:srcRect/>
          <a:stretch/>
        </p:blipFill>
        <p:spPr>
          <a:xfrm>
            <a:off x="8549966" y="799947"/>
            <a:ext cx="764702" cy="719408"/>
          </a:xfrm>
          <a:prstGeom prst="rect">
            <a:avLst/>
          </a:prstGeom>
          <a:noFill/>
          <a:ln>
            <a:noFill/>
          </a:ln>
        </p:spPr>
      </p:pic>
    </p:spTree>
    <p:extLst>
      <p:ext uri="{BB962C8B-B14F-4D97-AF65-F5344CB8AC3E}">
        <p14:creationId xmlns:p14="http://schemas.microsoft.com/office/powerpoint/2010/main" val="27584663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F148CEA-9EA7-288F-D4AB-B9BCC7A51D3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5" name="think-cell data - do not delete" hidden="1">
                        <a:extLst>
                          <a:ext uri="{FF2B5EF4-FFF2-40B4-BE49-F238E27FC236}">
                            <a16:creationId xmlns:a16="http://schemas.microsoft.com/office/drawing/2014/main" id="{9F148CEA-9EA7-288F-D4AB-B9BCC7A51D3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2" name="Picture 31" descr="A city skyline with a boat in the water&#10;&#10;Description automatically generated">
            <a:extLst>
              <a:ext uri="{FF2B5EF4-FFF2-40B4-BE49-F238E27FC236}">
                <a16:creationId xmlns:a16="http://schemas.microsoft.com/office/drawing/2014/main" id="{606F4A67-7F9E-D037-E42F-7ED7E61C354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329" r="6512"/>
          <a:stretch/>
        </p:blipFill>
        <p:spPr>
          <a:xfrm>
            <a:off x="6553200" y="1197001"/>
            <a:ext cx="5448000" cy="4291198"/>
          </a:xfrm>
          <a:prstGeom prst="rect">
            <a:avLst/>
          </a:prstGeom>
        </p:spPr>
      </p:pic>
      <p:sp>
        <p:nvSpPr>
          <p:cNvPr id="33" name="Rectangle 32">
            <a:extLst>
              <a:ext uri="{FF2B5EF4-FFF2-40B4-BE49-F238E27FC236}">
                <a16:creationId xmlns:a16="http://schemas.microsoft.com/office/drawing/2014/main" id="{D1B8F6E1-EB58-D643-0F34-172E5E708ADF}"/>
              </a:ext>
            </a:extLst>
          </p:cNvPr>
          <p:cNvSpPr/>
          <p:nvPr/>
        </p:nvSpPr>
        <p:spPr>
          <a:xfrm>
            <a:off x="6553200" y="1197000"/>
            <a:ext cx="5448000" cy="4291199"/>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7EBA103C-3F58-3E9B-0850-FDE79DD2A9DE}"/>
              </a:ext>
            </a:extLst>
          </p:cNvPr>
          <p:cNvSpPr>
            <a:spLocks noGrp="1"/>
          </p:cNvSpPr>
          <p:nvPr>
            <p:ph type="title"/>
          </p:nvPr>
        </p:nvSpPr>
        <p:spPr>
          <a:xfrm>
            <a:off x="304800" y="330293"/>
            <a:ext cx="10341840" cy="279307"/>
          </a:xfrm>
        </p:spPr>
        <p:txBody>
          <a:bodyPr vert="horz"/>
          <a:lstStyle/>
          <a:p>
            <a:r>
              <a:rPr lang="en-US" sz="1500" cap="all" dirty="0">
                <a:solidFill>
                  <a:srgbClr val="5888C5"/>
                </a:solidFill>
                <a:latin typeface="Gotham"/>
              </a:rPr>
              <a:t>Emissions create significant and wide implications and impacts</a:t>
            </a:r>
          </a:p>
        </p:txBody>
      </p:sp>
      <p:sp>
        <p:nvSpPr>
          <p:cNvPr id="20" name="Text Placeholder 4">
            <a:extLst>
              <a:ext uri="{FF2B5EF4-FFF2-40B4-BE49-F238E27FC236}">
                <a16:creationId xmlns:a16="http://schemas.microsoft.com/office/drawing/2014/main" id="{D5EB0643-B18D-3853-6C41-768C36BD4E0A}"/>
              </a:ext>
            </a:extLst>
          </p:cNvPr>
          <p:cNvSpPr txBox="1">
            <a:spLocks/>
          </p:cNvSpPr>
          <p:nvPr/>
        </p:nvSpPr>
        <p:spPr>
          <a:xfrm>
            <a:off x="0" y="5805000"/>
            <a:ext cx="12192000" cy="648000"/>
          </a:xfrm>
          <a:prstGeom prst="rect">
            <a:avLst/>
          </a:prstGeom>
          <a:solidFill>
            <a:schemeClr val="accent1"/>
          </a:solidFill>
        </p:spPr>
        <p:txBody>
          <a:bodyPr vert="horz" lIns="144000" tIns="108000" rIns="144000" bIns="108000" rtlCol="0" anchor="ctr">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baseline="0">
                <a:solidFill>
                  <a:schemeClr val="tx1"/>
                </a:solidFill>
                <a:latin typeface="+mn-lt"/>
                <a:ea typeface="+mn-ea"/>
                <a:cs typeface="+mn-cs"/>
              </a:defRPr>
            </a:lvl1pPr>
            <a:lvl2pPr marL="182563"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2pPr>
            <a:lvl3pPr marL="358775" indent="-176213"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3pPr>
            <a:lvl4pPr marL="541338"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4pPr>
            <a:lvl5pPr marL="715963" indent="-174625"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dirty="0">
                <a:solidFill>
                  <a:schemeClr val="bg1"/>
                </a:solidFill>
              </a:rPr>
              <a:t>EVERYONE OF US TAKES OVER THAN 20.000 BREATHS A DAY, MAINLY INDOOR</a:t>
            </a:r>
          </a:p>
        </p:txBody>
      </p:sp>
      <p:grpSp>
        <p:nvGrpSpPr>
          <p:cNvPr id="37" name="Group 36">
            <a:extLst>
              <a:ext uri="{FF2B5EF4-FFF2-40B4-BE49-F238E27FC236}">
                <a16:creationId xmlns:a16="http://schemas.microsoft.com/office/drawing/2014/main" id="{C030FDF9-4964-0B02-8743-F08EB31E4B6A}"/>
              </a:ext>
            </a:extLst>
          </p:cNvPr>
          <p:cNvGrpSpPr/>
          <p:nvPr/>
        </p:nvGrpSpPr>
        <p:grpSpPr>
          <a:xfrm>
            <a:off x="408000" y="1197000"/>
            <a:ext cx="6090895" cy="900000"/>
            <a:chOff x="408000" y="1413000"/>
            <a:chExt cx="6090895" cy="900000"/>
          </a:xfrm>
        </p:grpSpPr>
        <p:cxnSp>
          <p:nvCxnSpPr>
            <p:cNvPr id="13" name="Straight Connector 12">
              <a:extLst>
                <a:ext uri="{FF2B5EF4-FFF2-40B4-BE49-F238E27FC236}">
                  <a16:creationId xmlns:a16="http://schemas.microsoft.com/office/drawing/2014/main" id="{04367B32-EF42-510D-6663-A12CE2E7EB09}"/>
                </a:ext>
              </a:extLst>
            </p:cNvPr>
            <p:cNvCxnSpPr>
              <a:cxnSpLocks/>
            </p:cNvCxnSpPr>
            <p:nvPr/>
          </p:nvCxnSpPr>
          <p:spPr>
            <a:xfrm>
              <a:off x="1416000" y="1413000"/>
              <a:ext cx="0" cy="900000"/>
            </a:xfrm>
            <a:prstGeom prst="line">
              <a:avLst/>
            </a:prstGeom>
            <a:ln w="1905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21" name="Text Placeholder 4">
              <a:extLst>
                <a:ext uri="{FF2B5EF4-FFF2-40B4-BE49-F238E27FC236}">
                  <a16:creationId xmlns:a16="http://schemas.microsoft.com/office/drawing/2014/main" id="{8CE008E3-A5E6-4184-5DAC-3212E1A633EA}"/>
                </a:ext>
              </a:extLst>
            </p:cNvPr>
            <p:cNvSpPr txBox="1">
              <a:spLocks/>
            </p:cNvSpPr>
            <p:nvPr/>
          </p:nvSpPr>
          <p:spPr>
            <a:xfrm>
              <a:off x="408000" y="1539835"/>
              <a:ext cx="772647" cy="646331"/>
            </a:xfrm>
            <a:prstGeom prst="rect">
              <a:avLst/>
            </a:prstGeom>
            <a:noFill/>
          </p:spPr>
          <p:txBody>
            <a:bodyPr vert="horz" wrap="none" lIns="0" tIns="0" rIns="0" bIns="0" rtlCol="0" anchor="ctr">
              <a:spAutoFit/>
            </a:bodyPr>
            <a:lstStyle>
              <a:lvl1pPr marL="0" indent="0" algn="l" defTabSz="914400" rtl="0" eaLnBrk="1" latinLnBrk="0" hangingPunct="1">
                <a:lnSpc>
                  <a:spcPct val="100000"/>
                </a:lnSpc>
                <a:spcBef>
                  <a:spcPts val="600"/>
                </a:spcBef>
                <a:buFont typeface="Arial" panose="020B0604020202020204" pitchFamily="34" charset="0"/>
                <a:buNone/>
                <a:defRPr sz="1600" kern="1200" baseline="0">
                  <a:solidFill>
                    <a:schemeClr val="tx1"/>
                  </a:solidFill>
                  <a:latin typeface="+mn-lt"/>
                  <a:ea typeface="+mn-ea"/>
                  <a:cs typeface="+mn-cs"/>
                </a:defRPr>
              </a:lvl1pPr>
              <a:lvl2pPr marL="182563"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2pPr>
              <a:lvl3pPr marL="358775" indent="-176213"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3pPr>
              <a:lvl4pPr marL="541338"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4pPr>
              <a:lvl5pPr marL="715963" indent="-174625"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solidFill>
                    <a:schemeClr val="accent1"/>
                  </a:solidFill>
                </a:rPr>
                <a:t>over</a:t>
              </a:r>
              <a:br>
                <a:rPr lang="en-US" sz="1400" dirty="0">
                  <a:solidFill>
                    <a:schemeClr val="accent1"/>
                  </a:solidFill>
                </a:rPr>
              </a:br>
              <a:r>
                <a:rPr lang="en-US" sz="2800" b="1" dirty="0">
                  <a:solidFill>
                    <a:schemeClr val="accent1"/>
                  </a:solidFill>
                </a:rPr>
                <a:t>92%</a:t>
              </a:r>
            </a:p>
          </p:txBody>
        </p:sp>
        <p:sp>
          <p:nvSpPr>
            <p:cNvPr id="23" name="Text Placeholder 4">
              <a:extLst>
                <a:ext uri="{FF2B5EF4-FFF2-40B4-BE49-F238E27FC236}">
                  <a16:creationId xmlns:a16="http://schemas.microsoft.com/office/drawing/2014/main" id="{F252EE59-534E-93F7-29C9-7E9F8FA56891}"/>
                </a:ext>
              </a:extLst>
            </p:cNvPr>
            <p:cNvSpPr txBox="1">
              <a:spLocks/>
            </p:cNvSpPr>
            <p:nvPr/>
          </p:nvSpPr>
          <p:spPr>
            <a:xfrm>
              <a:off x="1632000" y="1609085"/>
              <a:ext cx="4866895" cy="507831"/>
            </a:xfrm>
            <a:prstGeom prst="rect">
              <a:avLst/>
            </a:prstGeom>
            <a:noFill/>
          </p:spPr>
          <p:txBody>
            <a:bodyPr vert="horz" wrap="square" lIns="0" tIns="0" rIns="0" bIns="0" rtlCol="0" anchor="ctr">
              <a:spAutoFit/>
            </a:bodyPr>
            <a:lstStyle>
              <a:lvl1pPr marL="0" indent="0" algn="l" defTabSz="914400" rtl="0" eaLnBrk="1" latinLnBrk="0" hangingPunct="1">
                <a:lnSpc>
                  <a:spcPct val="100000"/>
                </a:lnSpc>
                <a:spcBef>
                  <a:spcPts val="600"/>
                </a:spcBef>
                <a:buFont typeface="Arial" panose="020B0604020202020204" pitchFamily="34" charset="0"/>
                <a:buNone/>
                <a:defRPr sz="1600" kern="1200" baseline="0">
                  <a:solidFill>
                    <a:schemeClr val="tx1"/>
                  </a:solidFill>
                  <a:latin typeface="+mn-lt"/>
                  <a:ea typeface="+mn-ea"/>
                  <a:cs typeface="+mn-cs"/>
                </a:defRPr>
              </a:lvl1pPr>
              <a:lvl2pPr marL="182563"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2pPr>
              <a:lvl3pPr marL="358775" indent="-176213"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3pPr>
              <a:lvl4pPr marL="541338"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4pPr>
              <a:lvl5pPr marL="715963" indent="-174625"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b="1" dirty="0">
                  <a:solidFill>
                    <a:schemeClr val="tx2"/>
                  </a:solidFill>
                </a:rPr>
                <a:t>OF THE WORLD’S POPULATION BREATHS UNSAFE AIR</a:t>
              </a:r>
            </a:p>
            <a:p>
              <a:r>
                <a:rPr lang="en-US" sz="1400" dirty="0">
                  <a:solidFill>
                    <a:schemeClr val="tx2"/>
                  </a:solidFill>
                </a:rPr>
                <a:t>(indoor &amp; outdoor)</a:t>
              </a:r>
            </a:p>
          </p:txBody>
        </p:sp>
      </p:grpSp>
      <p:grpSp>
        <p:nvGrpSpPr>
          <p:cNvPr id="38" name="Group 37">
            <a:extLst>
              <a:ext uri="{FF2B5EF4-FFF2-40B4-BE49-F238E27FC236}">
                <a16:creationId xmlns:a16="http://schemas.microsoft.com/office/drawing/2014/main" id="{E90C6ED2-C22D-201D-BF3E-4339B1B4953B}"/>
              </a:ext>
            </a:extLst>
          </p:cNvPr>
          <p:cNvGrpSpPr/>
          <p:nvPr/>
        </p:nvGrpSpPr>
        <p:grpSpPr>
          <a:xfrm>
            <a:off x="408000" y="2327400"/>
            <a:ext cx="6090895" cy="900000"/>
            <a:chOff x="408000" y="2471400"/>
            <a:chExt cx="6090895" cy="900000"/>
          </a:xfrm>
        </p:grpSpPr>
        <p:cxnSp>
          <p:nvCxnSpPr>
            <p:cNvPr id="15" name="Straight Connector 14">
              <a:extLst>
                <a:ext uri="{FF2B5EF4-FFF2-40B4-BE49-F238E27FC236}">
                  <a16:creationId xmlns:a16="http://schemas.microsoft.com/office/drawing/2014/main" id="{42D52334-BA39-856A-E2C0-720232781783}"/>
                </a:ext>
              </a:extLst>
            </p:cNvPr>
            <p:cNvCxnSpPr>
              <a:cxnSpLocks/>
            </p:cNvCxnSpPr>
            <p:nvPr/>
          </p:nvCxnSpPr>
          <p:spPr>
            <a:xfrm>
              <a:off x="1416000" y="2471400"/>
              <a:ext cx="0" cy="900000"/>
            </a:xfrm>
            <a:prstGeom prst="line">
              <a:avLst/>
            </a:prstGeom>
            <a:ln w="1905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24" name="Text Placeholder 4">
              <a:extLst>
                <a:ext uri="{FF2B5EF4-FFF2-40B4-BE49-F238E27FC236}">
                  <a16:creationId xmlns:a16="http://schemas.microsoft.com/office/drawing/2014/main" id="{6763B484-A2B7-2C63-F018-BD0EC4A02F7C}"/>
                </a:ext>
              </a:extLst>
            </p:cNvPr>
            <p:cNvSpPr txBox="1">
              <a:spLocks/>
            </p:cNvSpPr>
            <p:nvPr/>
          </p:nvSpPr>
          <p:spPr>
            <a:xfrm>
              <a:off x="408000" y="2705957"/>
              <a:ext cx="772647" cy="430887"/>
            </a:xfrm>
            <a:prstGeom prst="rect">
              <a:avLst/>
            </a:prstGeom>
            <a:noFill/>
          </p:spPr>
          <p:txBody>
            <a:bodyPr vert="horz" wrap="none" lIns="0" tIns="0" rIns="0" bIns="0" rtlCol="0" anchor="ctr">
              <a:spAutoFit/>
            </a:bodyPr>
            <a:lstStyle>
              <a:lvl1pPr marL="0" indent="0" algn="l" defTabSz="914400" rtl="0" eaLnBrk="1" latinLnBrk="0" hangingPunct="1">
                <a:lnSpc>
                  <a:spcPct val="100000"/>
                </a:lnSpc>
                <a:spcBef>
                  <a:spcPts val="600"/>
                </a:spcBef>
                <a:buFont typeface="Arial" panose="020B0604020202020204" pitchFamily="34" charset="0"/>
                <a:buNone/>
                <a:defRPr sz="1600" kern="1200" baseline="0">
                  <a:solidFill>
                    <a:schemeClr val="tx1"/>
                  </a:solidFill>
                  <a:latin typeface="+mn-lt"/>
                  <a:ea typeface="+mn-ea"/>
                  <a:cs typeface="+mn-cs"/>
                </a:defRPr>
              </a:lvl1pPr>
              <a:lvl2pPr marL="182563"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2pPr>
              <a:lvl3pPr marL="358775" indent="-176213"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3pPr>
              <a:lvl4pPr marL="541338"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4pPr>
              <a:lvl5pPr marL="715963" indent="-174625"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accent1"/>
                  </a:solidFill>
                </a:rPr>
                <a:t>56%</a:t>
              </a:r>
            </a:p>
          </p:txBody>
        </p:sp>
        <p:sp>
          <p:nvSpPr>
            <p:cNvPr id="28" name="Text Placeholder 4">
              <a:extLst>
                <a:ext uri="{FF2B5EF4-FFF2-40B4-BE49-F238E27FC236}">
                  <a16:creationId xmlns:a16="http://schemas.microsoft.com/office/drawing/2014/main" id="{FA0BAE0C-5D48-D33B-E3D2-A81DE8F6B190}"/>
                </a:ext>
              </a:extLst>
            </p:cNvPr>
            <p:cNvSpPr txBox="1">
              <a:spLocks/>
            </p:cNvSpPr>
            <p:nvPr/>
          </p:nvSpPr>
          <p:spPr>
            <a:xfrm>
              <a:off x="1632000" y="2667485"/>
              <a:ext cx="4866895" cy="507831"/>
            </a:xfrm>
            <a:prstGeom prst="rect">
              <a:avLst/>
            </a:prstGeom>
            <a:noFill/>
          </p:spPr>
          <p:txBody>
            <a:bodyPr vert="horz" wrap="square" lIns="0" tIns="0" rIns="0" bIns="0" rtlCol="0" anchor="ctr">
              <a:spAutoFit/>
            </a:bodyPr>
            <a:lstStyle>
              <a:lvl1pPr marL="0" indent="0" algn="l" defTabSz="914400" rtl="0" eaLnBrk="1" latinLnBrk="0" hangingPunct="1">
                <a:lnSpc>
                  <a:spcPct val="100000"/>
                </a:lnSpc>
                <a:spcBef>
                  <a:spcPts val="600"/>
                </a:spcBef>
                <a:buFont typeface="Arial" panose="020B0604020202020204" pitchFamily="34" charset="0"/>
                <a:buNone/>
                <a:defRPr sz="1600" kern="1200" baseline="0">
                  <a:solidFill>
                    <a:schemeClr val="tx1"/>
                  </a:solidFill>
                  <a:latin typeface="+mn-lt"/>
                  <a:ea typeface="+mn-ea"/>
                  <a:cs typeface="+mn-cs"/>
                </a:defRPr>
              </a:lvl1pPr>
              <a:lvl2pPr marL="182563"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2pPr>
              <a:lvl3pPr marL="358775" indent="-176213"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3pPr>
              <a:lvl4pPr marL="541338"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4pPr>
              <a:lvl5pPr marL="715963" indent="-174625"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b="1" dirty="0">
                  <a:solidFill>
                    <a:schemeClr val="tx2"/>
                  </a:solidFill>
                </a:rPr>
                <a:t>LIVE IN URBAN AREAS </a:t>
              </a:r>
            </a:p>
            <a:p>
              <a:r>
                <a:rPr lang="en-US" sz="1400" dirty="0">
                  <a:solidFill>
                    <a:schemeClr val="tx2"/>
                  </a:solidFill>
                </a:rPr>
                <a:t>(projected 68 -70% by 2050)</a:t>
              </a:r>
            </a:p>
          </p:txBody>
        </p:sp>
      </p:grpSp>
      <p:grpSp>
        <p:nvGrpSpPr>
          <p:cNvPr id="39" name="Group 38">
            <a:extLst>
              <a:ext uri="{FF2B5EF4-FFF2-40B4-BE49-F238E27FC236}">
                <a16:creationId xmlns:a16="http://schemas.microsoft.com/office/drawing/2014/main" id="{21D44D1E-9CA2-4EEC-B03E-380DBFC516D6}"/>
              </a:ext>
            </a:extLst>
          </p:cNvPr>
          <p:cNvGrpSpPr/>
          <p:nvPr/>
        </p:nvGrpSpPr>
        <p:grpSpPr>
          <a:xfrm>
            <a:off x="408000" y="3457800"/>
            <a:ext cx="6090895" cy="900000"/>
            <a:chOff x="408000" y="3529800"/>
            <a:chExt cx="6090895" cy="900000"/>
          </a:xfrm>
        </p:grpSpPr>
        <p:cxnSp>
          <p:nvCxnSpPr>
            <p:cNvPr id="16" name="Straight Connector 15">
              <a:extLst>
                <a:ext uri="{FF2B5EF4-FFF2-40B4-BE49-F238E27FC236}">
                  <a16:creationId xmlns:a16="http://schemas.microsoft.com/office/drawing/2014/main" id="{3D1A222D-AE62-3560-806C-7B19D87E6BC1}"/>
                </a:ext>
              </a:extLst>
            </p:cNvPr>
            <p:cNvCxnSpPr>
              <a:cxnSpLocks/>
            </p:cNvCxnSpPr>
            <p:nvPr/>
          </p:nvCxnSpPr>
          <p:spPr>
            <a:xfrm>
              <a:off x="1416000" y="3529800"/>
              <a:ext cx="0" cy="900000"/>
            </a:xfrm>
            <a:prstGeom prst="line">
              <a:avLst/>
            </a:prstGeom>
            <a:ln w="1905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25" name="Text Placeholder 4">
              <a:extLst>
                <a:ext uri="{FF2B5EF4-FFF2-40B4-BE49-F238E27FC236}">
                  <a16:creationId xmlns:a16="http://schemas.microsoft.com/office/drawing/2014/main" id="{F2E2FDEE-3439-0D6D-D29C-39D8C2B0A6EC}"/>
                </a:ext>
              </a:extLst>
            </p:cNvPr>
            <p:cNvSpPr txBox="1">
              <a:spLocks/>
            </p:cNvSpPr>
            <p:nvPr/>
          </p:nvSpPr>
          <p:spPr>
            <a:xfrm>
              <a:off x="408000" y="3547374"/>
              <a:ext cx="791883" cy="864852"/>
            </a:xfrm>
            <a:prstGeom prst="rect">
              <a:avLst/>
            </a:prstGeom>
            <a:noFill/>
          </p:spPr>
          <p:txBody>
            <a:bodyPr vert="horz" wrap="none" lIns="0" tIns="0" rIns="0" bIns="0" rtlCol="0" anchor="ctr">
              <a:spAutoFit/>
            </a:bodyPr>
            <a:lstStyle>
              <a:lvl1pPr marL="0" indent="0" algn="l" defTabSz="914400" rtl="0" eaLnBrk="1" latinLnBrk="0" hangingPunct="1">
                <a:lnSpc>
                  <a:spcPct val="100000"/>
                </a:lnSpc>
                <a:spcBef>
                  <a:spcPts val="600"/>
                </a:spcBef>
                <a:buFont typeface="Arial" panose="020B0604020202020204" pitchFamily="34" charset="0"/>
                <a:buNone/>
                <a:defRPr sz="1600" kern="1200" baseline="0">
                  <a:solidFill>
                    <a:schemeClr val="tx1"/>
                  </a:solidFill>
                  <a:latin typeface="+mn-lt"/>
                  <a:ea typeface="+mn-ea"/>
                  <a:cs typeface="+mn-cs"/>
                </a:defRPr>
              </a:lvl1pPr>
              <a:lvl2pPr marL="182563"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2pPr>
              <a:lvl3pPr marL="358775" indent="-176213"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3pPr>
              <a:lvl4pPr marL="541338"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4pPr>
              <a:lvl5pPr marL="715963" indent="-174625"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0"/>
                </a:spcBef>
              </a:pPr>
              <a:r>
                <a:rPr lang="en-US" sz="2800" b="1" dirty="0">
                  <a:solidFill>
                    <a:schemeClr val="accent1"/>
                  </a:solidFill>
                </a:rPr>
                <a:t>80%</a:t>
              </a:r>
              <a:br>
                <a:rPr lang="en-US" sz="2800" b="1" dirty="0">
                  <a:solidFill>
                    <a:schemeClr val="accent1"/>
                  </a:solidFill>
                </a:rPr>
              </a:br>
              <a:r>
                <a:rPr lang="en-US" sz="1400" dirty="0">
                  <a:solidFill>
                    <a:schemeClr val="accent1"/>
                  </a:solidFill>
                </a:rPr>
                <a:t>to</a:t>
              </a:r>
              <a:br>
                <a:rPr lang="en-US" sz="1400" dirty="0">
                  <a:solidFill>
                    <a:schemeClr val="accent1"/>
                  </a:solidFill>
                </a:rPr>
              </a:br>
              <a:r>
                <a:rPr lang="en-US" sz="2800" b="1" dirty="0">
                  <a:solidFill>
                    <a:schemeClr val="accent1"/>
                  </a:solidFill>
                </a:rPr>
                <a:t>90%</a:t>
              </a:r>
            </a:p>
          </p:txBody>
        </p:sp>
        <p:sp>
          <p:nvSpPr>
            <p:cNvPr id="29" name="Text Placeholder 4">
              <a:extLst>
                <a:ext uri="{FF2B5EF4-FFF2-40B4-BE49-F238E27FC236}">
                  <a16:creationId xmlns:a16="http://schemas.microsoft.com/office/drawing/2014/main" id="{A7F28B0C-9044-9B46-4052-2D3D11320B6F}"/>
                </a:ext>
              </a:extLst>
            </p:cNvPr>
            <p:cNvSpPr txBox="1">
              <a:spLocks/>
            </p:cNvSpPr>
            <p:nvPr/>
          </p:nvSpPr>
          <p:spPr>
            <a:xfrm>
              <a:off x="1632000" y="3872078"/>
              <a:ext cx="4866895" cy="215444"/>
            </a:xfrm>
            <a:prstGeom prst="rect">
              <a:avLst/>
            </a:prstGeom>
            <a:noFill/>
          </p:spPr>
          <p:txBody>
            <a:bodyPr vert="horz" wrap="square" lIns="0" tIns="0" rIns="0" bIns="0" rtlCol="0" anchor="ctr">
              <a:spAutoFit/>
            </a:bodyPr>
            <a:lstStyle>
              <a:lvl1pPr marL="0" indent="0" algn="l" defTabSz="914400" rtl="0" eaLnBrk="1" latinLnBrk="0" hangingPunct="1">
                <a:lnSpc>
                  <a:spcPct val="100000"/>
                </a:lnSpc>
                <a:spcBef>
                  <a:spcPts val="600"/>
                </a:spcBef>
                <a:buFont typeface="Arial" panose="020B0604020202020204" pitchFamily="34" charset="0"/>
                <a:buNone/>
                <a:defRPr sz="1600" kern="1200" baseline="0">
                  <a:solidFill>
                    <a:schemeClr val="tx1"/>
                  </a:solidFill>
                  <a:latin typeface="+mn-lt"/>
                  <a:ea typeface="+mn-ea"/>
                  <a:cs typeface="+mn-cs"/>
                </a:defRPr>
              </a:lvl1pPr>
              <a:lvl2pPr marL="182563"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2pPr>
              <a:lvl3pPr marL="358775" indent="-176213"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3pPr>
              <a:lvl4pPr marL="541338"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4pPr>
              <a:lvl5pPr marL="715963" indent="-174625"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b="1" dirty="0">
                  <a:solidFill>
                    <a:schemeClr val="tx2"/>
                  </a:solidFill>
                </a:rPr>
                <a:t>TIME IS SPENT INDOOR</a:t>
              </a:r>
            </a:p>
          </p:txBody>
        </p:sp>
      </p:grpSp>
      <p:grpSp>
        <p:nvGrpSpPr>
          <p:cNvPr id="40" name="Group 39">
            <a:extLst>
              <a:ext uri="{FF2B5EF4-FFF2-40B4-BE49-F238E27FC236}">
                <a16:creationId xmlns:a16="http://schemas.microsoft.com/office/drawing/2014/main" id="{D4520E61-16BD-F3D1-47DC-2D0D5324F3DA}"/>
              </a:ext>
            </a:extLst>
          </p:cNvPr>
          <p:cNvGrpSpPr/>
          <p:nvPr/>
        </p:nvGrpSpPr>
        <p:grpSpPr>
          <a:xfrm>
            <a:off x="408000" y="4588200"/>
            <a:ext cx="6090895" cy="900000"/>
            <a:chOff x="408000" y="4588200"/>
            <a:chExt cx="6090895" cy="900000"/>
          </a:xfrm>
        </p:grpSpPr>
        <p:cxnSp>
          <p:nvCxnSpPr>
            <p:cNvPr id="17" name="Straight Connector 16">
              <a:extLst>
                <a:ext uri="{FF2B5EF4-FFF2-40B4-BE49-F238E27FC236}">
                  <a16:creationId xmlns:a16="http://schemas.microsoft.com/office/drawing/2014/main" id="{F3BBE9A1-0178-F146-808C-17C73DBFA86C}"/>
                </a:ext>
              </a:extLst>
            </p:cNvPr>
            <p:cNvCxnSpPr>
              <a:cxnSpLocks/>
            </p:cNvCxnSpPr>
            <p:nvPr/>
          </p:nvCxnSpPr>
          <p:spPr>
            <a:xfrm>
              <a:off x="1416000" y="4588200"/>
              <a:ext cx="0" cy="900000"/>
            </a:xfrm>
            <a:prstGeom prst="line">
              <a:avLst/>
            </a:prstGeom>
            <a:ln w="1905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27" name="Text Placeholder 4">
              <a:extLst>
                <a:ext uri="{FF2B5EF4-FFF2-40B4-BE49-F238E27FC236}">
                  <a16:creationId xmlns:a16="http://schemas.microsoft.com/office/drawing/2014/main" id="{96E1D6A4-EC84-45E8-FEBC-3473EE295C3D}"/>
                </a:ext>
              </a:extLst>
            </p:cNvPr>
            <p:cNvSpPr txBox="1">
              <a:spLocks/>
            </p:cNvSpPr>
            <p:nvPr/>
          </p:nvSpPr>
          <p:spPr>
            <a:xfrm>
              <a:off x="408000" y="4715035"/>
              <a:ext cx="605935" cy="646331"/>
            </a:xfrm>
            <a:prstGeom prst="rect">
              <a:avLst/>
            </a:prstGeom>
            <a:noFill/>
          </p:spPr>
          <p:txBody>
            <a:bodyPr vert="horz" wrap="none" lIns="0" tIns="0" rIns="0" bIns="0" rtlCol="0" anchor="ctr">
              <a:spAutoFit/>
            </a:bodyPr>
            <a:lstStyle>
              <a:lvl1pPr marL="0" indent="0" algn="l" defTabSz="914400" rtl="0" eaLnBrk="1" latinLnBrk="0" hangingPunct="1">
                <a:lnSpc>
                  <a:spcPct val="100000"/>
                </a:lnSpc>
                <a:spcBef>
                  <a:spcPts val="600"/>
                </a:spcBef>
                <a:buFont typeface="Arial" panose="020B0604020202020204" pitchFamily="34" charset="0"/>
                <a:buNone/>
                <a:defRPr sz="1600" kern="1200" baseline="0">
                  <a:solidFill>
                    <a:schemeClr val="tx1"/>
                  </a:solidFill>
                  <a:latin typeface="+mn-lt"/>
                  <a:ea typeface="+mn-ea"/>
                  <a:cs typeface="+mn-cs"/>
                </a:defRPr>
              </a:lvl1pPr>
              <a:lvl2pPr marL="182563"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2pPr>
              <a:lvl3pPr marL="358775" indent="-176213"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3pPr>
              <a:lvl4pPr marL="541338"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4pPr>
              <a:lvl5pPr marL="715963" indent="-174625"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accent1"/>
                  </a:solidFill>
                </a:rPr>
                <a:t>$5</a:t>
              </a:r>
              <a:br>
                <a:rPr lang="en-US" sz="2800" b="1" dirty="0">
                  <a:solidFill>
                    <a:schemeClr val="accent1"/>
                  </a:solidFill>
                </a:rPr>
              </a:br>
              <a:r>
                <a:rPr lang="en-US" sz="1400" dirty="0">
                  <a:solidFill>
                    <a:schemeClr val="accent1"/>
                  </a:solidFill>
                </a:rPr>
                <a:t>Trillion</a:t>
              </a:r>
            </a:p>
          </p:txBody>
        </p:sp>
        <p:sp>
          <p:nvSpPr>
            <p:cNvPr id="30" name="Text Placeholder 4">
              <a:extLst>
                <a:ext uri="{FF2B5EF4-FFF2-40B4-BE49-F238E27FC236}">
                  <a16:creationId xmlns:a16="http://schemas.microsoft.com/office/drawing/2014/main" id="{DC684D36-B213-61FC-7748-8883F414886D}"/>
                </a:ext>
              </a:extLst>
            </p:cNvPr>
            <p:cNvSpPr txBox="1">
              <a:spLocks/>
            </p:cNvSpPr>
            <p:nvPr/>
          </p:nvSpPr>
          <p:spPr>
            <a:xfrm>
              <a:off x="1632000" y="4676563"/>
              <a:ext cx="4866895" cy="723275"/>
            </a:xfrm>
            <a:prstGeom prst="rect">
              <a:avLst/>
            </a:prstGeom>
            <a:noFill/>
          </p:spPr>
          <p:txBody>
            <a:bodyPr vert="horz" wrap="square" lIns="0" tIns="0" rIns="0" bIns="0" rtlCol="0" anchor="ctr">
              <a:spAutoFit/>
            </a:bodyPr>
            <a:lstStyle>
              <a:lvl1pPr marL="0" indent="0" algn="l" defTabSz="914400" rtl="0" eaLnBrk="1" latinLnBrk="0" hangingPunct="1">
                <a:lnSpc>
                  <a:spcPct val="100000"/>
                </a:lnSpc>
                <a:spcBef>
                  <a:spcPts val="600"/>
                </a:spcBef>
                <a:buFont typeface="Arial" panose="020B0604020202020204" pitchFamily="34" charset="0"/>
                <a:buNone/>
                <a:defRPr sz="1600" kern="1200" baseline="0">
                  <a:solidFill>
                    <a:schemeClr val="tx1"/>
                  </a:solidFill>
                  <a:latin typeface="+mn-lt"/>
                  <a:ea typeface="+mn-ea"/>
                  <a:cs typeface="+mn-cs"/>
                </a:defRPr>
              </a:lvl1pPr>
              <a:lvl2pPr marL="182563"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2pPr>
              <a:lvl3pPr marL="358775" indent="-176213"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3pPr>
              <a:lvl4pPr marL="541338"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4pPr>
              <a:lvl5pPr marL="715963" indent="-174625"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b="1" dirty="0">
                  <a:solidFill>
                    <a:schemeClr val="tx2"/>
                  </a:solidFill>
                </a:rPr>
                <a:t>EQUIVALENT YEARLY COSTS</a:t>
              </a:r>
            </a:p>
            <a:p>
              <a:r>
                <a:rPr lang="en-US" sz="1400" dirty="0">
                  <a:solidFill>
                    <a:schemeClr val="tx2"/>
                  </a:solidFill>
                </a:rPr>
                <a:t>(Premature death, diseases, severe events implications, and productivity losses)</a:t>
              </a:r>
            </a:p>
          </p:txBody>
        </p:sp>
      </p:grpSp>
      <p:sp>
        <p:nvSpPr>
          <p:cNvPr id="34" name="Text Placeholder 4">
            <a:extLst>
              <a:ext uri="{FF2B5EF4-FFF2-40B4-BE49-F238E27FC236}">
                <a16:creationId xmlns:a16="http://schemas.microsoft.com/office/drawing/2014/main" id="{43032A09-BAD7-72A7-82C0-2294E2DA6FE8}"/>
              </a:ext>
            </a:extLst>
          </p:cNvPr>
          <p:cNvSpPr txBox="1">
            <a:spLocks/>
          </p:cNvSpPr>
          <p:nvPr/>
        </p:nvSpPr>
        <p:spPr>
          <a:xfrm>
            <a:off x="7432187" y="1773000"/>
            <a:ext cx="4071627" cy="2723823"/>
          </a:xfrm>
          <a:prstGeom prst="rect">
            <a:avLst/>
          </a:prstGeom>
          <a:noFill/>
        </p:spPr>
        <p:txBody>
          <a:bodyPr vert="horz" wrap="none" lIns="0" tIns="0" rIns="0" bIns="0" rtlCol="0" anchor="ctr">
            <a:spAutoFit/>
          </a:bodyPr>
          <a:lstStyle>
            <a:lvl1pPr marL="0" indent="0" algn="l" defTabSz="914400" rtl="0" eaLnBrk="1" latinLnBrk="0" hangingPunct="1">
              <a:lnSpc>
                <a:spcPct val="100000"/>
              </a:lnSpc>
              <a:spcBef>
                <a:spcPts val="600"/>
              </a:spcBef>
              <a:buFont typeface="Arial" panose="020B0604020202020204" pitchFamily="34" charset="0"/>
              <a:buNone/>
              <a:defRPr sz="1600" kern="1200" baseline="0">
                <a:solidFill>
                  <a:schemeClr val="tx1"/>
                </a:solidFill>
                <a:latin typeface="+mn-lt"/>
                <a:ea typeface="+mn-ea"/>
                <a:cs typeface="+mn-cs"/>
              </a:defRPr>
            </a:lvl1pPr>
            <a:lvl2pPr marL="182563"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2pPr>
            <a:lvl3pPr marL="358775" indent="-176213"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3pPr>
            <a:lvl4pPr marL="541338"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4pPr>
            <a:lvl5pPr marL="715963" indent="-174625"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dirty="0">
                <a:solidFill>
                  <a:schemeClr val="bg1"/>
                </a:solidFill>
              </a:rPr>
              <a:t>Every year, around </a:t>
            </a:r>
          </a:p>
          <a:p>
            <a:pPr algn="ctr"/>
            <a:r>
              <a:rPr lang="en-US" sz="3600" b="1" dirty="0">
                <a:solidFill>
                  <a:schemeClr val="bg1"/>
                </a:solidFill>
              </a:rPr>
              <a:t>8+ MILLION </a:t>
            </a:r>
          </a:p>
          <a:p>
            <a:pPr algn="ctr"/>
            <a:r>
              <a:rPr lang="en-US" sz="3600" b="1" dirty="0">
                <a:solidFill>
                  <a:schemeClr val="bg1"/>
                </a:solidFill>
              </a:rPr>
              <a:t>PREMATURE</a:t>
            </a:r>
            <a:br>
              <a:rPr lang="en-US" sz="3600" b="1" dirty="0">
                <a:solidFill>
                  <a:schemeClr val="bg1"/>
                </a:solidFill>
              </a:rPr>
            </a:br>
            <a:r>
              <a:rPr lang="en-US" sz="3600" b="1" dirty="0">
                <a:solidFill>
                  <a:schemeClr val="bg1"/>
                </a:solidFill>
              </a:rPr>
              <a:t>DEATHS</a:t>
            </a:r>
            <a:endParaRPr lang="en-US" sz="1800" dirty="0">
              <a:solidFill>
                <a:schemeClr val="bg1"/>
              </a:solidFill>
            </a:endParaRPr>
          </a:p>
          <a:p>
            <a:pPr algn="ctr"/>
            <a:r>
              <a:rPr lang="en-US" sz="1800" dirty="0">
                <a:solidFill>
                  <a:schemeClr val="bg1"/>
                </a:solidFill>
              </a:rPr>
              <a:t>are due to exposure to both</a:t>
            </a:r>
            <a:br>
              <a:rPr lang="en-US" sz="1800" dirty="0">
                <a:solidFill>
                  <a:schemeClr val="bg1"/>
                </a:solidFill>
              </a:rPr>
            </a:br>
            <a:r>
              <a:rPr lang="en-US" sz="1800" dirty="0">
                <a:solidFill>
                  <a:schemeClr val="bg1"/>
                </a:solidFill>
              </a:rPr>
              <a:t>OUTDOOR and INDOOR air pollution</a:t>
            </a:r>
          </a:p>
        </p:txBody>
      </p:sp>
      <p:sp>
        <p:nvSpPr>
          <p:cNvPr id="12" name="Text Placeholder 4">
            <a:extLst>
              <a:ext uri="{FF2B5EF4-FFF2-40B4-BE49-F238E27FC236}">
                <a16:creationId xmlns:a16="http://schemas.microsoft.com/office/drawing/2014/main" id="{9B47E95C-11E6-911F-AD33-8608BCD40BB1}"/>
              </a:ext>
            </a:extLst>
          </p:cNvPr>
          <p:cNvSpPr txBox="1">
            <a:spLocks/>
          </p:cNvSpPr>
          <p:nvPr/>
        </p:nvSpPr>
        <p:spPr>
          <a:xfrm>
            <a:off x="10027717" y="5249889"/>
            <a:ext cx="1859483" cy="123111"/>
          </a:xfrm>
          <a:prstGeom prst="rect">
            <a:avLst/>
          </a:prstGeom>
          <a:noFill/>
        </p:spPr>
        <p:txBody>
          <a:bodyPr vert="horz" wrap="none" lIns="0" tIns="0" rIns="0" bIns="0" rtlCol="0" anchor="b">
            <a:spAutoFit/>
          </a:bodyPr>
          <a:lstStyle>
            <a:lvl1pPr marL="0" indent="0" algn="l" defTabSz="914400" rtl="0" eaLnBrk="1" latinLnBrk="0" hangingPunct="1">
              <a:lnSpc>
                <a:spcPct val="100000"/>
              </a:lnSpc>
              <a:spcBef>
                <a:spcPts val="600"/>
              </a:spcBef>
              <a:buFont typeface="Arial" panose="020B0604020202020204" pitchFamily="34" charset="0"/>
              <a:buNone/>
              <a:defRPr sz="1600" kern="1200" baseline="0">
                <a:solidFill>
                  <a:schemeClr val="tx1"/>
                </a:solidFill>
                <a:latin typeface="+mn-lt"/>
                <a:ea typeface="+mn-ea"/>
                <a:cs typeface="+mn-cs"/>
              </a:defRPr>
            </a:lvl1pPr>
            <a:lvl2pPr marL="182563"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2pPr>
            <a:lvl3pPr marL="358775" indent="-176213"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3pPr>
            <a:lvl4pPr marL="541338" indent="-182563" algn="l" defTabSz="914400" rtl="0" eaLnBrk="1" latinLnBrk="0" hangingPunct="1">
              <a:lnSpc>
                <a:spcPct val="100000"/>
              </a:lnSpc>
              <a:spcBef>
                <a:spcPts val="600"/>
              </a:spcBef>
              <a:buFont typeface="Arial" panose="020B0604020202020204" pitchFamily="34" charset="0"/>
              <a:buChar char="•"/>
              <a:defRPr sz="1600" kern="1200" baseline="0">
                <a:solidFill>
                  <a:schemeClr val="tx1"/>
                </a:solidFill>
                <a:latin typeface="+mn-lt"/>
                <a:ea typeface="+mn-ea"/>
                <a:cs typeface="+mn-cs"/>
              </a:defRPr>
            </a:lvl4pPr>
            <a:lvl5pPr marL="715963" indent="-174625" algn="l" defTabSz="914400" rtl="0" eaLnBrk="1" latinLnBrk="0" hangingPunct="1">
              <a:lnSpc>
                <a:spcPct val="100000"/>
              </a:lnSpc>
              <a:spcBef>
                <a:spcPts val="600"/>
              </a:spcBef>
              <a:buFont typeface="Avenir Next LT Pro" panose="020B0504020202020204" pitchFamily="34" charset="0"/>
              <a:buChar char="–"/>
              <a:defRPr sz="16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800" dirty="0">
                <a:solidFill>
                  <a:schemeClr val="bg1"/>
                </a:solidFill>
              </a:rPr>
              <a:t>Source: OECD and WHO, 2015 - 2022</a:t>
            </a:r>
          </a:p>
        </p:txBody>
      </p:sp>
      <p:grpSp>
        <p:nvGrpSpPr>
          <p:cNvPr id="2" name="object 3">
            <a:extLst>
              <a:ext uri="{FF2B5EF4-FFF2-40B4-BE49-F238E27FC236}">
                <a16:creationId xmlns:a16="http://schemas.microsoft.com/office/drawing/2014/main" id="{0F3F3998-2F89-3450-C8A5-061ED6D749CA}"/>
              </a:ext>
            </a:extLst>
          </p:cNvPr>
          <p:cNvGrpSpPr/>
          <p:nvPr/>
        </p:nvGrpSpPr>
        <p:grpSpPr>
          <a:xfrm>
            <a:off x="100584" y="560831"/>
            <a:ext cx="5977473" cy="771144"/>
            <a:chOff x="100584" y="560831"/>
            <a:chExt cx="5977473" cy="771144"/>
          </a:xfrm>
        </p:grpSpPr>
        <p:sp>
          <p:nvSpPr>
            <p:cNvPr id="4" name="object 5">
              <a:extLst>
                <a:ext uri="{FF2B5EF4-FFF2-40B4-BE49-F238E27FC236}">
                  <a16:creationId xmlns:a16="http://schemas.microsoft.com/office/drawing/2014/main" id="{789111D6-74A3-5994-90DE-6FB8FD9821C9}"/>
                </a:ext>
              </a:extLst>
            </p:cNvPr>
            <p:cNvSpPr/>
            <p:nvPr/>
          </p:nvSpPr>
          <p:spPr>
            <a:xfrm>
              <a:off x="353532" y="788377"/>
              <a:ext cx="5724525" cy="205740"/>
            </a:xfrm>
            <a:custGeom>
              <a:avLst/>
              <a:gdLst/>
              <a:ahLst/>
              <a:cxnLst/>
              <a:rect l="l" t="t" r="r" b="b"/>
              <a:pathLst>
                <a:path w="5724525" h="205740">
                  <a:moveTo>
                    <a:pt x="5724471" y="0"/>
                  </a:moveTo>
                  <a:lnTo>
                    <a:pt x="0" y="0"/>
                  </a:lnTo>
                  <a:lnTo>
                    <a:pt x="0" y="205181"/>
                  </a:lnTo>
                  <a:lnTo>
                    <a:pt x="5724471" y="205181"/>
                  </a:lnTo>
                  <a:lnTo>
                    <a:pt x="5724471" y="0"/>
                  </a:lnTo>
                  <a:close/>
                </a:path>
              </a:pathLst>
            </a:custGeom>
            <a:solidFill>
              <a:srgbClr val="39587A"/>
            </a:solidFill>
          </p:spPr>
          <p:txBody>
            <a:bodyPr wrap="square" lIns="0" tIns="0" rIns="0" bIns="0" rtlCol="0"/>
            <a:lstStyle/>
            <a:p>
              <a:endParaRPr>
                <a:solidFill>
                  <a:srgbClr val="002060"/>
                </a:solidFill>
              </a:endParaRPr>
            </a:p>
          </p:txBody>
        </p:sp>
        <p:pic>
          <p:nvPicPr>
            <p:cNvPr id="6" name="object 6">
              <a:extLst>
                <a:ext uri="{FF2B5EF4-FFF2-40B4-BE49-F238E27FC236}">
                  <a16:creationId xmlns:a16="http://schemas.microsoft.com/office/drawing/2014/main" id="{5DAA048D-E652-410C-7D74-2AC978CEE06E}"/>
                </a:ext>
              </a:extLst>
            </p:cNvPr>
            <p:cNvPicPr/>
            <p:nvPr/>
          </p:nvPicPr>
          <p:blipFill>
            <a:blip r:embed="rId7" cstate="print"/>
            <a:stretch>
              <a:fillRect/>
            </a:stretch>
          </p:blipFill>
          <p:spPr>
            <a:xfrm>
              <a:off x="100584" y="560831"/>
              <a:ext cx="832104" cy="771144"/>
            </a:xfrm>
            <a:prstGeom prst="rect">
              <a:avLst/>
            </a:prstGeom>
          </p:spPr>
        </p:pic>
        <p:pic>
          <p:nvPicPr>
            <p:cNvPr id="7" name="object 7">
              <a:extLst>
                <a:ext uri="{FF2B5EF4-FFF2-40B4-BE49-F238E27FC236}">
                  <a16:creationId xmlns:a16="http://schemas.microsoft.com/office/drawing/2014/main" id="{1222A37C-E62B-0859-F845-41E2A6C877A7}"/>
                </a:ext>
              </a:extLst>
            </p:cNvPr>
            <p:cNvPicPr/>
            <p:nvPr/>
          </p:nvPicPr>
          <p:blipFill>
            <a:blip r:embed="rId8" cstate="print"/>
            <a:stretch>
              <a:fillRect/>
            </a:stretch>
          </p:blipFill>
          <p:spPr>
            <a:xfrm>
              <a:off x="304552" y="738911"/>
              <a:ext cx="424547" cy="362775"/>
            </a:xfrm>
            <a:prstGeom prst="rect">
              <a:avLst/>
            </a:prstGeom>
          </p:spPr>
        </p:pic>
      </p:grpSp>
      <p:pic>
        <p:nvPicPr>
          <p:cNvPr id="8" name="pasted-image.pdf">
            <a:extLst>
              <a:ext uri="{FF2B5EF4-FFF2-40B4-BE49-F238E27FC236}">
                <a16:creationId xmlns:a16="http://schemas.microsoft.com/office/drawing/2014/main" id="{188C0D5F-69E5-B5C2-D588-E55DC03CD9DA}"/>
              </a:ext>
            </a:extLst>
          </p:cNvPr>
          <p:cNvPicPr>
            <a:picLocks noChangeAspect="1"/>
          </p:cNvPicPr>
          <p:nvPr/>
        </p:nvPicPr>
        <p:blipFill>
          <a:blip r:embed="rId9" cstate="print"/>
          <a:srcRect r="71915" b="25200"/>
          <a:stretch>
            <a:fillRect/>
          </a:stretch>
        </p:blipFill>
        <p:spPr>
          <a:xfrm>
            <a:off x="11286268" y="0"/>
            <a:ext cx="681352" cy="582222"/>
          </a:xfrm>
          <a:prstGeom prst="rect">
            <a:avLst/>
          </a:prstGeom>
          <a:ln w="12700">
            <a:miter lim="400000"/>
          </a:ln>
        </p:spPr>
      </p:pic>
    </p:spTree>
    <p:extLst>
      <p:ext uri="{BB962C8B-B14F-4D97-AF65-F5344CB8AC3E}">
        <p14:creationId xmlns:p14="http://schemas.microsoft.com/office/powerpoint/2010/main" val="1520519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object 16">
            <a:extLst>
              <a:ext uri="{FF2B5EF4-FFF2-40B4-BE49-F238E27FC236}">
                <a16:creationId xmlns:a16="http://schemas.microsoft.com/office/drawing/2014/main" id="{96EF5DC5-B81F-4117-872F-31B980A4FA59}"/>
              </a:ext>
            </a:extLst>
          </p:cNvPr>
          <p:cNvSpPr txBox="1"/>
          <p:nvPr/>
        </p:nvSpPr>
        <p:spPr>
          <a:xfrm>
            <a:off x="4757397" y="1201069"/>
            <a:ext cx="5188185" cy="1449115"/>
          </a:xfrm>
          <a:prstGeom prst="rect">
            <a:avLst/>
          </a:prstGeom>
        </p:spPr>
        <p:txBody>
          <a:bodyPr vert="horz" wrap="square" lIns="0" tIns="12700" rIns="0" bIns="0" rtlCol="0">
            <a:spAutoFit/>
          </a:bodyPr>
          <a:lstStyle/>
          <a:p>
            <a:pPr marL="0" marR="0" lvl="0" indent="0" algn="ctr" defTabSz="914400" rtl="0" eaLnBrk="1" fontAlgn="auto" latinLnBrk="0" hangingPunct="1">
              <a:lnSpc>
                <a:spcPct val="100000"/>
              </a:lnSpc>
              <a:spcBef>
                <a:spcPts val="100"/>
              </a:spcBef>
              <a:spcAft>
                <a:spcPts val="0"/>
              </a:spcAft>
              <a:buClrTx/>
              <a:buSzPct val="115625"/>
              <a:buFontTx/>
              <a:buNone/>
              <a:tabLst>
                <a:tab pos="1246188" algn="l"/>
              </a:tabLst>
              <a:defRPr/>
            </a:pPr>
            <a:r>
              <a:rPr kumimoji="0" sz="1800" b="1" i="1" u="none" strike="noStrike" kern="0" cap="none" spc="0" normalizeH="0" baseline="0" noProof="0" dirty="0">
                <a:ln>
                  <a:noFill/>
                </a:ln>
                <a:solidFill>
                  <a:srgbClr val="4472C4"/>
                </a:solidFill>
                <a:effectLst/>
                <a:uLnTx/>
                <a:uFillTx/>
                <a:latin typeface="Gotham"/>
                <a:ea typeface="+mn-ea"/>
                <a:cs typeface="+mn-cs"/>
              </a:rPr>
              <a:t>OPERATING </a:t>
            </a:r>
            <a:r>
              <a:rPr kumimoji="0" lang="it-IT" sz="1800" b="1" i="1" u="none" strike="noStrike" kern="0" cap="none" spc="0" normalizeH="0" baseline="0" noProof="0" dirty="0">
                <a:ln>
                  <a:noFill/>
                </a:ln>
                <a:solidFill>
                  <a:srgbClr val="4472C4"/>
                </a:solidFill>
                <a:effectLst/>
                <a:uLnTx/>
                <a:uFillTx/>
                <a:latin typeface="Gotham"/>
                <a:ea typeface="+mn-ea"/>
                <a:cs typeface="+mn-cs"/>
              </a:rPr>
              <a:t>I</a:t>
            </a:r>
            <a:r>
              <a:rPr kumimoji="0" sz="1800" b="1" i="1" u="none" strike="noStrike" kern="0" cap="none" spc="0" normalizeH="0" baseline="0" noProof="0" dirty="0">
                <a:ln>
                  <a:noFill/>
                </a:ln>
                <a:solidFill>
                  <a:srgbClr val="4472C4"/>
                </a:solidFill>
                <a:effectLst/>
                <a:uLnTx/>
                <a:uFillTx/>
                <a:latin typeface="Gotham"/>
                <a:ea typeface="+mn-ea"/>
                <a:cs typeface="+mn-cs"/>
              </a:rPr>
              <a:t>NDOOR</a:t>
            </a:r>
            <a:r>
              <a:rPr kumimoji="0" lang="en-GB" sz="1800" b="1" i="1" u="none" strike="noStrike" kern="0" cap="none" spc="0" normalizeH="0" baseline="0" noProof="0" dirty="0">
                <a:ln>
                  <a:noFill/>
                </a:ln>
                <a:solidFill>
                  <a:srgbClr val="4472C4"/>
                </a:solidFill>
                <a:effectLst/>
                <a:uLnTx/>
                <a:uFillTx/>
                <a:latin typeface="Gotham"/>
                <a:ea typeface="+mn-ea"/>
                <a:cs typeface="+mn-cs"/>
              </a:rPr>
              <a:t> </a:t>
            </a:r>
            <a:r>
              <a:rPr kumimoji="0" lang="it-IT" sz="1800" b="1" i="1" u="none" strike="noStrike" kern="0" cap="none" spc="0" normalizeH="0" baseline="0" noProof="0" dirty="0">
                <a:ln>
                  <a:noFill/>
                </a:ln>
                <a:solidFill>
                  <a:srgbClr val="4472C4"/>
                </a:solidFill>
                <a:effectLst/>
                <a:uLnTx/>
                <a:uFillTx/>
                <a:latin typeface="Gotham"/>
                <a:ea typeface="+mn-ea"/>
                <a:cs typeface="+mn-cs"/>
              </a:rPr>
              <a:t>&amp;</a:t>
            </a:r>
            <a:r>
              <a:rPr kumimoji="0" lang="en-GB" sz="1800" b="1" i="1" u="none" strike="noStrike" kern="0" cap="none" spc="0" normalizeH="0" baseline="0" noProof="0" dirty="0">
                <a:ln>
                  <a:noFill/>
                </a:ln>
                <a:solidFill>
                  <a:srgbClr val="4472C4"/>
                </a:solidFill>
                <a:effectLst/>
                <a:uLnTx/>
                <a:uFillTx/>
                <a:latin typeface="Gotham"/>
                <a:ea typeface="+mn-ea"/>
                <a:cs typeface="+mn-cs"/>
              </a:rPr>
              <a:t> OUTDOOR</a:t>
            </a:r>
          </a:p>
          <a:p>
            <a:pPr marL="0" marR="0" lvl="0" indent="0" algn="ctr" defTabSz="914400" rtl="0" eaLnBrk="1" fontAlgn="auto" latinLnBrk="0" hangingPunct="1">
              <a:lnSpc>
                <a:spcPct val="100000"/>
              </a:lnSpc>
              <a:spcBef>
                <a:spcPts val="100"/>
              </a:spcBef>
              <a:spcAft>
                <a:spcPts val="0"/>
              </a:spcAft>
              <a:buClrTx/>
              <a:buSzPct val="115625"/>
              <a:buFontTx/>
              <a:buNone/>
              <a:tabLst>
                <a:tab pos="1246188" algn="l"/>
              </a:tabLst>
              <a:defRPr/>
            </a:pPr>
            <a:endParaRPr kumimoji="0" lang="en-GB" sz="1800" b="1" i="1" u="none" strike="noStrike" kern="0" cap="none" spc="0" normalizeH="0" baseline="0" noProof="0" dirty="0">
              <a:ln>
                <a:noFill/>
              </a:ln>
              <a:solidFill>
                <a:srgbClr val="4472C4"/>
              </a:solidFill>
              <a:effectLst/>
              <a:uLnTx/>
              <a:uFillTx/>
              <a:latin typeface="Gotham"/>
              <a:ea typeface="+mn-ea"/>
              <a:cs typeface="+mn-cs"/>
            </a:endParaRPr>
          </a:p>
          <a:p>
            <a:pPr marL="0" marR="0" lvl="0" indent="0" algn="ctr" defTabSz="914400" rtl="0" eaLnBrk="1" fontAlgn="auto" latinLnBrk="0" hangingPunct="1">
              <a:lnSpc>
                <a:spcPct val="100000"/>
              </a:lnSpc>
              <a:spcBef>
                <a:spcPts val="100"/>
              </a:spcBef>
              <a:spcAft>
                <a:spcPts val="0"/>
              </a:spcAft>
              <a:buClrTx/>
              <a:buSzPct val="115625"/>
              <a:buFontTx/>
              <a:buNone/>
              <a:tabLst>
                <a:tab pos="1246188" algn="l"/>
              </a:tabLst>
              <a:defRPr/>
            </a:pPr>
            <a:r>
              <a:rPr kumimoji="0" lang="it-IT" sz="1800" b="1" i="1" u="none" strike="noStrike" kern="0" cap="none" spc="0" normalizeH="0" baseline="0" noProof="0" dirty="0">
                <a:ln>
                  <a:noFill/>
                </a:ln>
                <a:solidFill>
                  <a:srgbClr val="4472C4"/>
                </a:solidFill>
                <a:effectLst/>
                <a:uLnTx/>
                <a:uFillTx/>
                <a:latin typeface="Gotham"/>
                <a:ea typeface="+mn-ea"/>
                <a:cs typeface="+mn-cs"/>
              </a:rPr>
              <a:t>CERTIFIED - </a:t>
            </a:r>
            <a:r>
              <a:rPr kumimoji="0" sz="1800" b="1" i="1" u="none" strike="noStrike" kern="0" cap="none" spc="0" normalizeH="0" baseline="0" noProof="0" dirty="0">
                <a:ln>
                  <a:noFill/>
                </a:ln>
                <a:solidFill>
                  <a:srgbClr val="4472C4"/>
                </a:solidFill>
                <a:effectLst/>
                <a:uLnTx/>
                <a:uFillTx/>
                <a:latin typeface="Gotham"/>
                <a:ea typeface="+mn-ea"/>
                <a:cs typeface="+mn-cs"/>
              </a:rPr>
              <a:t>MEDICAL DEVI</a:t>
            </a:r>
            <a:r>
              <a:rPr kumimoji="0" lang="it-IT" sz="1800" b="1" i="1" u="none" strike="noStrike" kern="0" cap="none" spc="0" normalizeH="0" baseline="0" noProof="0" dirty="0">
                <a:ln>
                  <a:noFill/>
                </a:ln>
                <a:solidFill>
                  <a:srgbClr val="4472C4"/>
                </a:solidFill>
                <a:effectLst/>
                <a:uLnTx/>
                <a:uFillTx/>
                <a:latin typeface="Gotham"/>
                <a:ea typeface="+mn-ea"/>
                <a:cs typeface="+mn-cs"/>
              </a:rPr>
              <a:t>C</a:t>
            </a:r>
            <a:r>
              <a:rPr kumimoji="0" sz="1800" b="1" i="1" u="none" strike="noStrike" kern="0" cap="none" spc="0" normalizeH="0" baseline="0" noProof="0" dirty="0">
                <a:ln>
                  <a:noFill/>
                </a:ln>
                <a:solidFill>
                  <a:srgbClr val="4472C4"/>
                </a:solidFill>
                <a:effectLst/>
                <a:uLnTx/>
                <a:uFillTx/>
                <a:latin typeface="Gotham"/>
                <a:ea typeface="+mn-ea"/>
                <a:cs typeface="+mn-cs"/>
              </a:rPr>
              <a:t>E</a:t>
            </a:r>
            <a:r>
              <a:rPr kumimoji="0" lang="it-IT" sz="1800" b="1" i="1" u="none" strike="noStrike" kern="0" cap="none" spc="0" normalizeH="0" baseline="0" noProof="0" dirty="0">
                <a:ln>
                  <a:noFill/>
                </a:ln>
                <a:solidFill>
                  <a:srgbClr val="4472C4"/>
                </a:solidFill>
                <a:effectLst/>
                <a:uLnTx/>
                <a:uFillTx/>
                <a:latin typeface="Gotham"/>
                <a:ea typeface="+mn-ea"/>
                <a:cs typeface="+mn-cs"/>
              </a:rPr>
              <a:t> (CLASS 1 EC)</a:t>
            </a:r>
          </a:p>
          <a:p>
            <a:pPr marL="0" marR="0" lvl="0" indent="0" algn="ctr" defTabSz="914400" rtl="0" eaLnBrk="1" fontAlgn="auto" latinLnBrk="0" hangingPunct="1">
              <a:lnSpc>
                <a:spcPct val="100000"/>
              </a:lnSpc>
              <a:spcBef>
                <a:spcPts val="100"/>
              </a:spcBef>
              <a:spcAft>
                <a:spcPts val="0"/>
              </a:spcAft>
              <a:buClrTx/>
              <a:buSzPct val="115625"/>
              <a:buFontTx/>
              <a:buNone/>
              <a:tabLst>
                <a:tab pos="1246188" algn="l"/>
              </a:tabLst>
              <a:defRPr/>
            </a:pPr>
            <a:endParaRPr kumimoji="0" lang="it-IT" sz="1800" b="1" i="1" u="none" strike="noStrike" kern="0" cap="none" spc="0" normalizeH="0" baseline="0" noProof="0" dirty="0">
              <a:ln>
                <a:noFill/>
              </a:ln>
              <a:solidFill>
                <a:srgbClr val="4472C4"/>
              </a:solidFill>
              <a:effectLst/>
              <a:uLnTx/>
              <a:uFillTx/>
              <a:latin typeface="Gotham"/>
              <a:ea typeface="+mn-ea"/>
              <a:cs typeface="+mn-cs"/>
            </a:endParaRPr>
          </a:p>
          <a:p>
            <a:pPr marL="0" marR="0" lvl="0" indent="0" algn="ctr" defTabSz="914400" rtl="0" eaLnBrk="1" fontAlgn="auto" latinLnBrk="0" hangingPunct="1">
              <a:lnSpc>
                <a:spcPct val="100000"/>
              </a:lnSpc>
              <a:spcBef>
                <a:spcPts val="100"/>
              </a:spcBef>
              <a:spcAft>
                <a:spcPts val="0"/>
              </a:spcAft>
              <a:buClrTx/>
              <a:buSzPct val="115625"/>
              <a:buFontTx/>
              <a:buNone/>
              <a:tabLst>
                <a:tab pos="1246188" algn="l"/>
              </a:tabLst>
              <a:defRPr/>
            </a:pPr>
            <a:r>
              <a:rPr kumimoji="0" lang="it-IT" sz="1800" b="1" i="1" u="none" strike="noStrike" kern="0" cap="none" spc="0" normalizeH="0" baseline="0" noProof="0" dirty="0">
                <a:ln>
                  <a:noFill/>
                </a:ln>
                <a:solidFill>
                  <a:srgbClr val="4472C4"/>
                </a:solidFill>
                <a:effectLst/>
                <a:uLnTx/>
                <a:uFillTx/>
                <a:latin typeface="Gotham"/>
                <a:ea typeface="+mn-ea"/>
                <a:cs typeface="+mn-cs"/>
              </a:rPr>
              <a:t>DECARBONISATION TECHNOLOGY</a:t>
            </a:r>
            <a:endParaRPr kumimoji="0" sz="1800" b="1" i="1" u="none" strike="noStrike" kern="0" cap="none" spc="0" normalizeH="0" baseline="0" noProof="0" dirty="0">
              <a:ln>
                <a:noFill/>
              </a:ln>
              <a:solidFill>
                <a:srgbClr val="4472C4"/>
              </a:solidFill>
              <a:effectLst/>
              <a:uLnTx/>
              <a:uFillTx/>
              <a:latin typeface="Gotham"/>
              <a:ea typeface="+mn-ea"/>
              <a:cs typeface="+mn-cs"/>
            </a:endParaRPr>
          </a:p>
        </p:txBody>
      </p:sp>
      <p:sp>
        <p:nvSpPr>
          <p:cNvPr id="20" name="Shape 138">
            <a:extLst>
              <a:ext uri="{FF2B5EF4-FFF2-40B4-BE49-F238E27FC236}">
                <a16:creationId xmlns:a16="http://schemas.microsoft.com/office/drawing/2014/main" id="{D4A45ACB-55EF-A64F-9288-65CBC83A72CE}"/>
              </a:ext>
            </a:extLst>
          </p:cNvPr>
          <p:cNvSpPr/>
          <p:nvPr/>
        </p:nvSpPr>
        <p:spPr>
          <a:xfrm>
            <a:off x="266783" y="118969"/>
            <a:ext cx="11406095" cy="383012"/>
          </a:xfrm>
          <a:prstGeom prst="rect">
            <a:avLst/>
          </a:prstGeom>
          <a:ln w="12700">
            <a:miter lim="400000"/>
          </a:ln>
          <a:extLst>
            <a:ext uri="{C572A759-6A51-4108-AA02-DFA0A04FC94B}">
              <ma14:wrappingTextBoxFlag xmlns="" xmlns:ma14="http://schemas.microsoft.com/office/mac/drawingml/2011/main" val="1"/>
            </a:ext>
          </a:extLst>
        </p:spPr>
        <p:txBody>
          <a:bodyPr wrap="square" lIns="67734" tIns="67734" rIns="67734" bIns="67734" anchor="ctr">
            <a:spAutoFit/>
          </a:bodyPr>
          <a:lstStyle>
            <a:lvl1pPr algn="l">
              <a:defRPr sz="2800" b="1" cap="all" spc="2240">
                <a:solidFill>
                  <a:srgbClr val="5888C5"/>
                </a:solidFill>
                <a:latin typeface="Gotham"/>
                <a:ea typeface="Gotham"/>
                <a:cs typeface="Gotham"/>
                <a:sym typeface="Gotham"/>
              </a:defRPr>
            </a:lvl1pPr>
          </a:lstStyle>
          <a:p>
            <a:pPr marL="0" marR="0" lvl="0" indent="0" algn="l" defTabSz="825500" rtl="0" eaLnBrk="1" fontAlgn="auto" latinLnBrk="0" hangingPunct="0">
              <a:lnSpc>
                <a:spcPct val="100000"/>
              </a:lnSpc>
              <a:spcBef>
                <a:spcPts val="0"/>
              </a:spcBef>
              <a:spcAft>
                <a:spcPts val="0"/>
              </a:spcAft>
              <a:buClrTx/>
              <a:buSzTx/>
              <a:buFontTx/>
              <a:buNone/>
              <a:tabLst/>
              <a:defRPr/>
            </a:pPr>
            <a:r>
              <a:rPr kumimoji="0" lang="it-IT" sz="1600" b="1" i="0" u="none" strike="noStrike" kern="0" cap="all" spc="0" normalizeH="0" baseline="0" noProof="1">
                <a:ln>
                  <a:noFill/>
                </a:ln>
                <a:solidFill>
                  <a:srgbClr val="5888C5"/>
                </a:solidFill>
                <a:effectLst/>
                <a:uLnTx/>
                <a:uFillTx/>
                <a:latin typeface="Gotham"/>
                <a:sym typeface="Gotham"/>
              </a:rPr>
              <a:t>NATURE-BASED solution: AIR POLLUTION ABATEMENT (APA) SYSTEM</a:t>
            </a:r>
          </a:p>
        </p:txBody>
      </p:sp>
      <p:pic>
        <p:nvPicPr>
          <p:cNvPr id="25" name="object 14">
            <a:extLst>
              <a:ext uri="{FF2B5EF4-FFF2-40B4-BE49-F238E27FC236}">
                <a16:creationId xmlns:a16="http://schemas.microsoft.com/office/drawing/2014/main" id="{2E128A72-BD6A-0A4A-B962-5C4BA1A52EA0}"/>
              </a:ext>
            </a:extLst>
          </p:cNvPr>
          <p:cNvPicPr/>
          <p:nvPr/>
        </p:nvPicPr>
        <p:blipFill>
          <a:blip r:embed="rId2" cstate="print"/>
          <a:stretch>
            <a:fillRect/>
          </a:stretch>
        </p:blipFill>
        <p:spPr>
          <a:xfrm>
            <a:off x="3128328" y="1320246"/>
            <a:ext cx="1545207" cy="748932"/>
          </a:xfrm>
          <a:prstGeom prst="rect">
            <a:avLst/>
          </a:prstGeom>
        </p:spPr>
      </p:pic>
      <p:pic>
        <p:nvPicPr>
          <p:cNvPr id="26" name="object 12">
            <a:extLst>
              <a:ext uri="{FF2B5EF4-FFF2-40B4-BE49-F238E27FC236}">
                <a16:creationId xmlns:a16="http://schemas.microsoft.com/office/drawing/2014/main" id="{B98957A6-4F91-FA4C-B821-3FB3D4126716}"/>
              </a:ext>
            </a:extLst>
          </p:cNvPr>
          <p:cNvPicPr/>
          <p:nvPr/>
        </p:nvPicPr>
        <p:blipFill>
          <a:blip r:embed="rId3" cstate="print"/>
          <a:stretch>
            <a:fillRect/>
          </a:stretch>
        </p:blipFill>
        <p:spPr>
          <a:xfrm>
            <a:off x="10166139" y="1179074"/>
            <a:ext cx="939076" cy="909400"/>
          </a:xfrm>
          <a:prstGeom prst="rect">
            <a:avLst/>
          </a:prstGeom>
        </p:spPr>
      </p:pic>
      <p:sp>
        <p:nvSpPr>
          <p:cNvPr id="15" name="TextBox 14">
            <a:extLst>
              <a:ext uri="{FF2B5EF4-FFF2-40B4-BE49-F238E27FC236}">
                <a16:creationId xmlns:a16="http://schemas.microsoft.com/office/drawing/2014/main" id="{D7797CE0-DD6B-446A-8721-75C983AA68A7}"/>
              </a:ext>
            </a:extLst>
          </p:cNvPr>
          <p:cNvSpPr txBox="1"/>
          <p:nvPr/>
        </p:nvSpPr>
        <p:spPr>
          <a:xfrm>
            <a:off x="9935973" y="6067092"/>
            <a:ext cx="140372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1" u="none" strike="noStrike" kern="1200" cap="none" spc="-5" normalizeH="0" baseline="0" noProof="0" dirty="0">
                <a:ln>
                  <a:noFill/>
                </a:ln>
                <a:solidFill>
                  <a:srgbClr val="002060"/>
                </a:solidFill>
                <a:effectLst/>
                <a:uLnTx/>
                <a:uFillTx/>
                <a:latin typeface="Gotham" panose="02000604040000020004" pitchFamily="2" charset="0"/>
                <a:ea typeface="+mn-ea"/>
                <a:cs typeface="Verdana"/>
              </a:rPr>
              <a:t>Flower </a:t>
            </a:r>
            <a:r>
              <a:rPr kumimoji="0" lang="it-IT" sz="1800" b="1" i="1" u="none" strike="noStrike" kern="1200" cap="none" spc="-5" normalizeH="0" baseline="0" noProof="0" dirty="0" err="1">
                <a:ln>
                  <a:noFill/>
                </a:ln>
                <a:solidFill>
                  <a:srgbClr val="002060"/>
                </a:solidFill>
                <a:effectLst/>
                <a:uLnTx/>
                <a:uFillTx/>
                <a:latin typeface="Gotham" panose="02000604040000020004" pitchFamily="2" charset="0"/>
                <a:ea typeface="+mn-ea"/>
                <a:cs typeface="Verdana"/>
              </a:rPr>
              <a:t>pot</a:t>
            </a:r>
            <a:endParaRPr kumimoji="0" lang="en-GB"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7B9112B-81F4-4A3E-9564-A2DDD48F3D19}"/>
              </a:ext>
            </a:extLst>
          </p:cNvPr>
          <p:cNvSpPr txBox="1"/>
          <p:nvPr/>
        </p:nvSpPr>
        <p:spPr>
          <a:xfrm>
            <a:off x="1508384" y="6078967"/>
            <a:ext cx="2799731"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1" u="none" strike="noStrike" kern="1200" cap="none" spc="-5" normalizeH="0" baseline="0" noProof="0" dirty="0">
                <a:ln>
                  <a:noFill/>
                </a:ln>
                <a:solidFill>
                  <a:srgbClr val="002060"/>
                </a:solidFill>
                <a:effectLst/>
                <a:uLnTx/>
                <a:uFillTx/>
                <a:latin typeface="Gotham" panose="02000604040000020004" pitchFamily="2" charset="0"/>
                <a:ea typeface="+mn-ea"/>
                <a:cs typeface="Verdana"/>
              </a:rPr>
              <a:t>APA Totem/Panel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1" u="none" strike="noStrike" kern="1200" cap="none" spc="-5" normalizeH="0" baseline="0" noProof="0" dirty="0">
                <a:ln>
                  <a:noFill/>
                </a:ln>
                <a:solidFill>
                  <a:srgbClr val="002060"/>
                </a:solidFill>
                <a:effectLst/>
                <a:uLnTx/>
                <a:uFillTx/>
                <a:latin typeface="Gotham" panose="02000604040000020004" pitchFamily="2" charset="0"/>
                <a:ea typeface="+mn-ea"/>
                <a:cs typeface="Verdana"/>
              </a:rPr>
              <a:t>(4.000m</a:t>
            </a:r>
            <a:r>
              <a:rPr kumimoji="0" lang="it-IT" sz="1400" b="1" i="1" u="none" strike="noStrike" kern="1200" cap="none" spc="-5" normalizeH="0" baseline="30000" noProof="0" dirty="0">
                <a:ln>
                  <a:noFill/>
                </a:ln>
                <a:solidFill>
                  <a:srgbClr val="002060"/>
                </a:solidFill>
                <a:effectLst/>
                <a:uLnTx/>
                <a:uFillTx/>
                <a:latin typeface="Gotham" panose="02000604040000020004" pitchFamily="2" charset="0"/>
                <a:ea typeface="+mn-ea"/>
                <a:cs typeface="Verdana"/>
              </a:rPr>
              <a:t>3</a:t>
            </a:r>
            <a:r>
              <a:rPr kumimoji="0" lang="it-IT" sz="1400" b="1" i="1" u="none" strike="noStrike" kern="1200" cap="none" spc="-5" normalizeH="0" baseline="0" noProof="0" dirty="0">
                <a:ln>
                  <a:noFill/>
                </a:ln>
                <a:solidFill>
                  <a:srgbClr val="002060"/>
                </a:solidFill>
                <a:effectLst/>
                <a:uLnTx/>
                <a:uFillTx/>
                <a:latin typeface="Gotham" panose="02000604040000020004" pitchFamily="2" charset="0"/>
                <a:ea typeface="+mn-ea"/>
                <a:cs typeface="Verdana"/>
              </a:rPr>
              <a:t>/h)</a:t>
            </a:r>
            <a:endParaRPr kumimoji="0" lang="en-GB"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1406CB35-A393-4D7F-A228-B424FFD140DB}"/>
              </a:ext>
            </a:extLst>
          </p:cNvPr>
          <p:cNvSpPr txBox="1"/>
          <p:nvPr/>
        </p:nvSpPr>
        <p:spPr>
          <a:xfrm>
            <a:off x="9978723" y="6386862"/>
            <a:ext cx="1297173"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1" u="none" strike="noStrike" kern="1200" cap="none" spc="-5" normalizeH="0" baseline="0" noProof="0" dirty="0">
                <a:ln>
                  <a:noFill/>
                </a:ln>
                <a:solidFill>
                  <a:srgbClr val="002060"/>
                </a:solidFill>
                <a:effectLst/>
                <a:uLnTx/>
                <a:uFillTx/>
                <a:latin typeface="Gotham" panose="02000604040000020004" pitchFamily="2" charset="0"/>
                <a:ea typeface="+mn-ea"/>
                <a:cs typeface="Verdana"/>
              </a:rPr>
              <a:t>(500m</a:t>
            </a:r>
            <a:r>
              <a:rPr kumimoji="0" lang="it-IT" sz="1400" b="1" i="1" u="none" strike="noStrike" kern="1200" cap="none" spc="-5" normalizeH="0" baseline="30000" noProof="0" dirty="0">
                <a:ln>
                  <a:noFill/>
                </a:ln>
                <a:solidFill>
                  <a:srgbClr val="002060"/>
                </a:solidFill>
                <a:effectLst/>
                <a:uLnTx/>
                <a:uFillTx/>
                <a:latin typeface="Gotham" panose="02000604040000020004" pitchFamily="2" charset="0"/>
                <a:ea typeface="+mn-ea"/>
                <a:cs typeface="Verdana"/>
              </a:rPr>
              <a:t>3</a:t>
            </a:r>
            <a:r>
              <a:rPr kumimoji="0" lang="it-IT" sz="1400" b="1" i="1" u="none" strike="noStrike" kern="1200" cap="none" spc="-5" normalizeH="0" baseline="0" noProof="0" dirty="0">
                <a:ln>
                  <a:noFill/>
                </a:ln>
                <a:solidFill>
                  <a:srgbClr val="002060"/>
                </a:solidFill>
                <a:effectLst/>
                <a:uLnTx/>
                <a:uFillTx/>
                <a:latin typeface="Gotham" panose="02000604040000020004" pitchFamily="2" charset="0"/>
                <a:ea typeface="+mn-ea"/>
                <a:cs typeface="Verdana"/>
              </a:rPr>
              <a:t>/h)</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8" name="pasted-image.pdf">
            <a:extLst>
              <a:ext uri="{FF2B5EF4-FFF2-40B4-BE49-F238E27FC236}">
                <a16:creationId xmlns:a16="http://schemas.microsoft.com/office/drawing/2014/main" id="{E6BC3B7F-7212-479A-A1F7-78F6D78C93BE}"/>
              </a:ext>
            </a:extLst>
          </p:cNvPr>
          <p:cNvPicPr>
            <a:picLocks noChangeAspect="1"/>
          </p:cNvPicPr>
          <p:nvPr/>
        </p:nvPicPr>
        <p:blipFill>
          <a:blip r:embed="rId4" cstate="print"/>
          <a:srcRect r="71915" b="25200"/>
          <a:stretch>
            <a:fillRect/>
          </a:stretch>
        </p:blipFill>
        <p:spPr>
          <a:xfrm>
            <a:off x="11286268" y="0"/>
            <a:ext cx="681352" cy="582222"/>
          </a:xfrm>
          <a:prstGeom prst="rect">
            <a:avLst/>
          </a:prstGeom>
          <a:ln w="12700">
            <a:miter lim="400000"/>
          </a:ln>
        </p:spPr>
      </p:pic>
      <p:sp>
        <p:nvSpPr>
          <p:cNvPr id="22" name="Shape 202">
            <a:extLst>
              <a:ext uri="{FF2B5EF4-FFF2-40B4-BE49-F238E27FC236}">
                <a16:creationId xmlns:a16="http://schemas.microsoft.com/office/drawing/2014/main" id="{4C1135F4-F16E-472F-A74C-3D36E71FE856}"/>
              </a:ext>
            </a:extLst>
          </p:cNvPr>
          <p:cNvSpPr/>
          <p:nvPr/>
        </p:nvSpPr>
        <p:spPr>
          <a:xfrm>
            <a:off x="353532" y="573766"/>
            <a:ext cx="5724478" cy="205184"/>
          </a:xfrm>
          <a:prstGeom prst="rect">
            <a:avLst/>
          </a:prstGeom>
          <a:solidFill>
            <a:srgbClr val="39587A"/>
          </a:solidFill>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marL="332104" indent="-332104" algn="r" defTabSz="457200">
              <a:defRPr sz="2300" b="1">
                <a:solidFill>
                  <a:srgbClr val="FFFFFF"/>
                </a:solidFill>
                <a:latin typeface="Gotham"/>
                <a:ea typeface="Gotham"/>
                <a:cs typeface="Gotham"/>
                <a:sym typeface="Gotham"/>
              </a:defRPr>
            </a:lvl1pPr>
          </a:lstStyle>
          <a:p>
            <a:pPr marL="332104" marR="0" lvl="0" indent="-332104" algn="r" defTabSz="457200" rtl="0" eaLnBrk="1" fontAlgn="auto" latinLnBrk="0" hangingPunct="1">
              <a:lnSpc>
                <a:spcPct val="100000"/>
              </a:lnSpc>
              <a:spcBef>
                <a:spcPts val="0"/>
              </a:spcBef>
              <a:spcAft>
                <a:spcPts val="0"/>
              </a:spcAft>
              <a:buClrTx/>
              <a:buSzTx/>
              <a:buFontTx/>
              <a:buNone/>
              <a:tabLst/>
              <a:defRPr sz="3000" b="0">
                <a:latin typeface="Gotham-Light"/>
                <a:ea typeface="Gotham-Light"/>
                <a:cs typeface="Gotham-Light"/>
                <a:sym typeface="Gotham-Light"/>
              </a:defRPr>
            </a:pPr>
            <a:endParaRPr kumimoji="0" lang="it-IT" sz="1000" b="0" i="0" u="none" strike="noStrike" kern="1200" cap="none" spc="0" normalizeH="0" baseline="0" noProof="0" dirty="0">
              <a:ln>
                <a:noFill/>
              </a:ln>
              <a:solidFill>
                <a:srgbClr val="FFFFFF"/>
              </a:solidFill>
              <a:effectLst/>
              <a:uLnTx/>
              <a:uFillTx/>
              <a:latin typeface="Gotham-Light"/>
              <a:ea typeface="Gotham-Light"/>
              <a:cs typeface="Gotham-Light"/>
              <a:sym typeface="Gotham-Light"/>
            </a:endParaRPr>
          </a:p>
        </p:txBody>
      </p:sp>
      <p:sp>
        <p:nvSpPr>
          <p:cNvPr id="23" name="Shape 204">
            <a:extLst>
              <a:ext uri="{FF2B5EF4-FFF2-40B4-BE49-F238E27FC236}">
                <a16:creationId xmlns:a16="http://schemas.microsoft.com/office/drawing/2014/main" id="{6748E4FD-0608-4D74-AB76-FFEDAE869686}"/>
              </a:ext>
            </a:extLst>
          </p:cNvPr>
          <p:cNvSpPr/>
          <p:nvPr/>
        </p:nvSpPr>
        <p:spPr>
          <a:xfrm flipV="1">
            <a:off x="513188" y="887038"/>
            <a:ext cx="0" cy="5970961"/>
          </a:xfrm>
          <a:prstGeom prst="line">
            <a:avLst/>
          </a:prstGeom>
          <a:ln w="25400">
            <a:solidFill>
              <a:srgbClr val="A6AAA9"/>
            </a:solidFill>
            <a:miter lim="400000"/>
          </a:ln>
        </p:spPr>
        <p:txBody>
          <a:bodyPr lIns="25400" tIns="25400" rIns="25400" bIns="2540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4" name="pasted-image.pdf">
            <a:extLst>
              <a:ext uri="{FF2B5EF4-FFF2-40B4-BE49-F238E27FC236}">
                <a16:creationId xmlns:a16="http://schemas.microsoft.com/office/drawing/2014/main" id="{81750D28-BC58-4AF1-8E93-772BCFF8A775}"/>
              </a:ext>
            </a:extLst>
          </p:cNvPr>
          <p:cNvPicPr>
            <a:picLocks noChangeAspect="1"/>
          </p:cNvPicPr>
          <p:nvPr/>
        </p:nvPicPr>
        <p:blipFill>
          <a:blip r:embed="rId4" cstate="print"/>
          <a:srcRect r="71915" b="25200"/>
          <a:stretch>
            <a:fillRect/>
          </a:stretch>
        </p:blipFill>
        <p:spPr>
          <a:xfrm>
            <a:off x="304552" y="524296"/>
            <a:ext cx="424548" cy="362780"/>
          </a:xfrm>
          <a:prstGeom prst="rect">
            <a:avLst/>
          </a:prstGeom>
          <a:ln w="12700">
            <a:miter lim="400000"/>
          </a:ln>
          <a:effectLst>
            <a:outerShdw blurRad="203200" dist="25400" dir="5400000" rotWithShape="0">
              <a:srgbClr val="000000">
                <a:alpha val="50000"/>
              </a:srgbClr>
            </a:outerShdw>
          </a:effectLst>
        </p:spPr>
      </p:pic>
      <p:pic>
        <p:nvPicPr>
          <p:cNvPr id="33" name="Picture 32">
            <a:extLst>
              <a:ext uri="{FF2B5EF4-FFF2-40B4-BE49-F238E27FC236}">
                <a16:creationId xmlns:a16="http://schemas.microsoft.com/office/drawing/2014/main" id="{A80DA458-F0AF-465F-99C7-37A5841EAC78}"/>
              </a:ext>
            </a:extLst>
          </p:cNvPr>
          <p:cNvPicPr>
            <a:picLocks noChangeAspect="1"/>
          </p:cNvPicPr>
          <p:nvPr/>
        </p:nvPicPr>
        <p:blipFill>
          <a:blip r:embed="rId5"/>
          <a:stretch>
            <a:fillRect/>
          </a:stretch>
        </p:blipFill>
        <p:spPr>
          <a:xfrm>
            <a:off x="916281" y="2316471"/>
            <a:ext cx="1871311" cy="2903664"/>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pic>
        <p:nvPicPr>
          <p:cNvPr id="17" name="Picture 16" descr="A picture containing outdoor, colorful&#10;&#10;Description automatically generated">
            <a:extLst>
              <a:ext uri="{FF2B5EF4-FFF2-40B4-BE49-F238E27FC236}">
                <a16:creationId xmlns:a16="http://schemas.microsoft.com/office/drawing/2014/main" id="{6507CD78-F496-CAB6-7453-43F06CE5315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30234" y="3367517"/>
            <a:ext cx="3442512" cy="2544860"/>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sp>
        <p:nvSpPr>
          <p:cNvPr id="19" name="TextBox 18">
            <a:extLst>
              <a:ext uri="{FF2B5EF4-FFF2-40B4-BE49-F238E27FC236}">
                <a16:creationId xmlns:a16="http://schemas.microsoft.com/office/drawing/2014/main" id="{C8B849FC-EF01-D9F3-75DF-902CB0A2B728}"/>
              </a:ext>
            </a:extLst>
          </p:cNvPr>
          <p:cNvSpPr txBox="1"/>
          <p:nvPr/>
        </p:nvSpPr>
        <p:spPr>
          <a:xfrm>
            <a:off x="6268739" y="6061836"/>
            <a:ext cx="2064807"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1" u="none" strike="noStrike" kern="1200" cap="none" spc="-5" normalizeH="0" baseline="0" noProof="0" dirty="0">
                <a:ln>
                  <a:noFill/>
                </a:ln>
                <a:solidFill>
                  <a:srgbClr val="002060"/>
                </a:solidFill>
                <a:effectLst/>
                <a:uLnTx/>
                <a:uFillTx/>
                <a:latin typeface="Gotham" panose="02000604040000020004" pitchFamily="2" charset="0"/>
                <a:ea typeface="+mn-ea"/>
                <a:cs typeface="Verdana"/>
              </a:rPr>
              <a:t>APA Large</a:t>
            </a:r>
            <a:endParaRPr kumimoji="0" lang="en-GB"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8080AF3D-13BA-C2B6-DC9B-2CA1C4561B6B}"/>
              </a:ext>
            </a:extLst>
          </p:cNvPr>
          <p:cNvSpPr txBox="1"/>
          <p:nvPr/>
        </p:nvSpPr>
        <p:spPr>
          <a:xfrm>
            <a:off x="6571876" y="6397500"/>
            <a:ext cx="1440094"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1" u="none" strike="noStrike" kern="1200" cap="none" spc="-5" normalizeH="0" baseline="0" noProof="0" dirty="0">
                <a:ln>
                  <a:noFill/>
                </a:ln>
                <a:solidFill>
                  <a:srgbClr val="002060"/>
                </a:solidFill>
                <a:effectLst/>
                <a:uLnTx/>
                <a:uFillTx/>
                <a:latin typeface="Gotham" panose="02000604040000020004" pitchFamily="2" charset="0"/>
                <a:ea typeface="+mn-ea"/>
                <a:cs typeface="Verdana"/>
              </a:rPr>
              <a:t>(2.000m</a:t>
            </a:r>
            <a:r>
              <a:rPr kumimoji="0" lang="it-IT" sz="1400" b="1" i="1" u="none" strike="noStrike" kern="1200" cap="none" spc="-5" normalizeH="0" baseline="30000" noProof="0" dirty="0">
                <a:ln>
                  <a:noFill/>
                </a:ln>
                <a:solidFill>
                  <a:srgbClr val="002060"/>
                </a:solidFill>
                <a:effectLst/>
                <a:uLnTx/>
                <a:uFillTx/>
                <a:latin typeface="Gotham" panose="02000604040000020004" pitchFamily="2" charset="0"/>
                <a:ea typeface="+mn-ea"/>
                <a:cs typeface="Verdana"/>
              </a:rPr>
              <a:t>3</a:t>
            </a:r>
            <a:r>
              <a:rPr kumimoji="0" lang="it-IT" sz="1400" b="1" i="1" u="none" strike="noStrike" kern="1200" cap="none" spc="-5" normalizeH="0" baseline="0" noProof="0" dirty="0">
                <a:ln>
                  <a:noFill/>
                </a:ln>
                <a:solidFill>
                  <a:srgbClr val="002060"/>
                </a:solidFill>
                <a:effectLst/>
                <a:uLnTx/>
                <a:uFillTx/>
                <a:latin typeface="Gotham" panose="02000604040000020004" pitchFamily="2" charset="0"/>
                <a:ea typeface="+mn-ea"/>
                <a:cs typeface="Verdana"/>
              </a:rPr>
              <a:t>/h)</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descr="A picture containing indoor, floor&#10;&#10;Description automatically generated">
            <a:extLst>
              <a:ext uri="{FF2B5EF4-FFF2-40B4-BE49-F238E27FC236}">
                <a16:creationId xmlns:a16="http://schemas.microsoft.com/office/drawing/2014/main" id="{BD1E8E9A-5C54-95CD-5658-CAA2B17C0D99}"/>
              </a:ext>
            </a:extLst>
          </p:cNvPr>
          <p:cNvPicPr>
            <a:picLocks noChangeAspect="1"/>
          </p:cNvPicPr>
          <p:nvPr/>
        </p:nvPicPr>
        <p:blipFill rotWithShape="1">
          <a:blip r:embed="rId7"/>
          <a:srcRect l="10370" t="4705" r="14888" b="4884"/>
          <a:stretch/>
        </p:blipFill>
        <p:spPr>
          <a:xfrm>
            <a:off x="3024113" y="2983006"/>
            <a:ext cx="1800218" cy="2964998"/>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pic>
        <p:nvPicPr>
          <p:cNvPr id="31" name="Immagine 30">
            <a:extLst>
              <a:ext uri="{FF2B5EF4-FFF2-40B4-BE49-F238E27FC236}">
                <a16:creationId xmlns:a16="http://schemas.microsoft.com/office/drawing/2014/main" id="{A895CD39-1644-AE7A-FB72-6E847397F46B}"/>
              </a:ext>
            </a:extLst>
          </p:cNvPr>
          <p:cNvPicPr>
            <a:picLocks noChangeAspect="1"/>
          </p:cNvPicPr>
          <p:nvPr/>
        </p:nvPicPr>
        <p:blipFill rotWithShape="1">
          <a:blip r:embed="rId8"/>
          <a:srcRect l="27397" t="19778" r="23980" b="12926"/>
          <a:stretch/>
        </p:blipFill>
        <p:spPr>
          <a:xfrm>
            <a:off x="9965394" y="2496387"/>
            <a:ext cx="1336785" cy="3499115"/>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sp>
        <p:nvSpPr>
          <p:cNvPr id="32" name="Holder 6">
            <a:extLst>
              <a:ext uri="{FF2B5EF4-FFF2-40B4-BE49-F238E27FC236}">
                <a16:creationId xmlns:a16="http://schemas.microsoft.com/office/drawing/2014/main" id="{1FA22D45-1046-D213-D6AE-FEB833093078}"/>
              </a:ext>
            </a:extLst>
          </p:cNvPr>
          <p:cNvSpPr txBox="1">
            <a:spLocks/>
          </p:cNvSpPr>
          <p:nvPr/>
        </p:nvSpPr>
        <p:spPr>
          <a:xfrm>
            <a:off x="11964844" y="6616242"/>
            <a:ext cx="200310" cy="157864"/>
          </a:xfrm>
          <a:prstGeom prst="rect">
            <a:avLst/>
          </a:prstGeom>
        </p:spPr>
        <p:txBody>
          <a:bodyPr wrap="square" lIns="0" tIns="0" rIns="0" bIns="0">
            <a:spAutoFit/>
          </a:bodyPr>
          <a:lstStyle>
            <a:defPPr>
              <a:defRPr lang="it-IT"/>
            </a:defPPr>
            <a:lvl1pPr marL="0" algn="l" defTabSz="914400" rtl="0" eaLnBrk="1" latinLnBrk="0" hangingPunct="1">
              <a:lnSpc>
                <a:spcPct val="150000"/>
              </a:lnSpc>
              <a:defRPr sz="800" b="1" i="0" kern="1200">
                <a:solidFill>
                  <a:srgbClr val="5888C5"/>
                </a:solidFill>
                <a:latin typeface="Gotham" panose="02000604040000020004" pitchFamily="2" charset="0"/>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ct val="150000"/>
              </a:lnSpc>
              <a:spcBef>
                <a:spcPts val="45"/>
              </a:spcBef>
              <a:spcAft>
                <a:spcPts val="0"/>
              </a:spcAft>
              <a:buClrTx/>
              <a:buSzTx/>
              <a:buFontTx/>
              <a:buNone/>
              <a:tabLst/>
              <a:defRPr/>
            </a:pPr>
            <a:fld id="{81D60167-4931-47E6-BA6A-407CBD079E47}" type="slidenum">
              <a:rPr kumimoji="0" lang="it-IT" sz="800" b="1" i="0" u="none" strike="noStrike" kern="1200" cap="none" spc="0" normalizeH="0" baseline="0" noProof="0" smtClean="0">
                <a:ln>
                  <a:noFill/>
                </a:ln>
                <a:solidFill>
                  <a:srgbClr val="5888C5"/>
                </a:solidFill>
                <a:effectLst/>
                <a:uLnTx/>
                <a:uFillTx/>
                <a:latin typeface="Gotham" panose="02000604040000020004" pitchFamily="2" charset="0"/>
                <a:ea typeface="+mn-ea"/>
                <a:cs typeface="Calibri"/>
              </a:rPr>
              <a:pPr marL="38100" marR="0" lvl="0" indent="0" algn="l" defTabSz="914400" rtl="0" eaLnBrk="1" fontAlgn="auto" latinLnBrk="0" hangingPunct="1">
                <a:lnSpc>
                  <a:spcPct val="150000"/>
                </a:lnSpc>
                <a:spcBef>
                  <a:spcPts val="45"/>
                </a:spcBef>
                <a:spcAft>
                  <a:spcPts val="0"/>
                </a:spcAft>
                <a:buClrTx/>
                <a:buSzTx/>
                <a:buFontTx/>
                <a:buNone/>
                <a:tabLst/>
                <a:defRPr/>
              </a:pPr>
              <a:t>4</a:t>
            </a:fld>
            <a:endParaRPr kumimoji="0" lang="it-IT" sz="800" b="1" i="0" u="none" strike="noStrike" kern="1200" cap="none" spc="0" normalizeH="0" baseline="0" noProof="0" dirty="0">
              <a:ln>
                <a:noFill/>
              </a:ln>
              <a:solidFill>
                <a:prstClr val="white"/>
              </a:solidFill>
              <a:effectLst/>
              <a:uLnTx/>
              <a:uFillTx/>
              <a:latin typeface="Gotham" panose="02000604040000020004" pitchFamily="2" charset="0"/>
              <a:ea typeface="+mn-ea"/>
              <a:cs typeface="Calibri"/>
            </a:endParaRPr>
          </a:p>
        </p:txBody>
      </p:sp>
      <p:pic>
        <p:nvPicPr>
          <p:cNvPr id="35" name="object 11">
            <a:extLst>
              <a:ext uri="{FF2B5EF4-FFF2-40B4-BE49-F238E27FC236}">
                <a16:creationId xmlns:a16="http://schemas.microsoft.com/office/drawing/2014/main" id="{4D9F0663-2A4A-7B0A-0A56-94FFD32E71E6}"/>
              </a:ext>
            </a:extLst>
          </p:cNvPr>
          <p:cNvPicPr/>
          <p:nvPr/>
        </p:nvPicPr>
        <p:blipFill>
          <a:blip r:embed="rId9" cstate="print"/>
          <a:stretch>
            <a:fillRect/>
          </a:stretch>
        </p:blipFill>
        <p:spPr>
          <a:xfrm>
            <a:off x="3653089" y="4192965"/>
            <a:ext cx="577407" cy="325711"/>
          </a:xfrm>
          <a:prstGeom prst="rect">
            <a:avLst/>
          </a:prstGeom>
        </p:spPr>
      </p:pic>
      <p:pic>
        <p:nvPicPr>
          <p:cNvPr id="4" name="object 2">
            <a:extLst>
              <a:ext uri="{FF2B5EF4-FFF2-40B4-BE49-F238E27FC236}">
                <a16:creationId xmlns:a16="http://schemas.microsoft.com/office/drawing/2014/main" id="{F2D564A5-2236-082D-7847-31ABAF1A56FB}"/>
              </a:ext>
            </a:extLst>
          </p:cNvPr>
          <p:cNvPicPr/>
          <p:nvPr/>
        </p:nvPicPr>
        <p:blipFill>
          <a:blip r:embed="rId10" cstate="print"/>
          <a:stretch>
            <a:fillRect/>
          </a:stretch>
        </p:blipFill>
        <p:spPr>
          <a:xfrm>
            <a:off x="3419842" y="4676470"/>
            <a:ext cx="1014890" cy="339753"/>
          </a:xfrm>
          <a:prstGeom prst="rect">
            <a:avLst/>
          </a:prstGeom>
        </p:spPr>
      </p:pic>
      <p:pic>
        <p:nvPicPr>
          <p:cNvPr id="1028" name="Picture 4" descr="May 2019">
            <a:extLst>
              <a:ext uri="{FF2B5EF4-FFF2-40B4-BE49-F238E27FC236}">
                <a16:creationId xmlns:a16="http://schemas.microsoft.com/office/drawing/2014/main" id="{FD97E4E4-FEF7-77DD-1637-5F48F80E5DB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69125" y="1242363"/>
            <a:ext cx="826815" cy="82681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June 2023">
            <a:extLst>
              <a:ext uri="{FF2B5EF4-FFF2-40B4-BE49-F238E27FC236}">
                <a16:creationId xmlns:a16="http://schemas.microsoft.com/office/drawing/2014/main" id="{A34E585E-33E6-446A-AC0B-7B520CF10AEC}"/>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668641" y="1201069"/>
            <a:ext cx="909401" cy="909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19734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02B20DB4-42F1-2445-B369-8D4771C64A63}"/>
              </a:ext>
            </a:extLst>
          </p:cNvPr>
          <p:cNvPicPr>
            <a:picLocks noChangeAspect="1"/>
          </p:cNvPicPr>
          <p:nvPr/>
        </p:nvPicPr>
        <p:blipFill>
          <a:blip r:embed="rId3"/>
          <a:stretch>
            <a:fillRect/>
          </a:stretch>
        </p:blipFill>
        <p:spPr>
          <a:xfrm>
            <a:off x="838200" y="3505200"/>
            <a:ext cx="10678263" cy="3276600"/>
          </a:xfrm>
          <a:prstGeom prst="rect">
            <a:avLst/>
          </a:prstGeom>
        </p:spPr>
      </p:pic>
      <p:pic>
        <p:nvPicPr>
          <p:cNvPr id="5" name="pasted-image.pdf">
            <a:extLst>
              <a:ext uri="{FF2B5EF4-FFF2-40B4-BE49-F238E27FC236}">
                <a16:creationId xmlns:a16="http://schemas.microsoft.com/office/drawing/2014/main" id="{253BD4F3-89C5-7641-B9EA-15F89C035671}"/>
              </a:ext>
            </a:extLst>
          </p:cNvPr>
          <p:cNvPicPr>
            <a:picLocks noChangeAspect="1"/>
          </p:cNvPicPr>
          <p:nvPr/>
        </p:nvPicPr>
        <p:blipFill>
          <a:blip r:embed="rId4" cstate="print"/>
          <a:srcRect r="71915" b="25200"/>
          <a:stretch>
            <a:fillRect/>
          </a:stretch>
        </p:blipFill>
        <p:spPr>
          <a:xfrm>
            <a:off x="11286268" y="0"/>
            <a:ext cx="681352" cy="582222"/>
          </a:xfrm>
          <a:prstGeom prst="rect">
            <a:avLst/>
          </a:prstGeom>
          <a:ln w="12700">
            <a:miter lim="400000"/>
          </a:ln>
        </p:spPr>
      </p:pic>
      <p:sp>
        <p:nvSpPr>
          <p:cNvPr id="6" name="Shape 202">
            <a:extLst>
              <a:ext uri="{FF2B5EF4-FFF2-40B4-BE49-F238E27FC236}">
                <a16:creationId xmlns:a16="http://schemas.microsoft.com/office/drawing/2014/main" id="{D77DA07B-01C6-7948-91A8-35317915B1D0}"/>
              </a:ext>
            </a:extLst>
          </p:cNvPr>
          <p:cNvSpPr/>
          <p:nvPr/>
        </p:nvSpPr>
        <p:spPr>
          <a:xfrm>
            <a:off x="353532" y="788379"/>
            <a:ext cx="5724478" cy="205184"/>
          </a:xfrm>
          <a:prstGeom prst="rect">
            <a:avLst/>
          </a:prstGeom>
          <a:solidFill>
            <a:srgbClr val="39587A"/>
          </a:solidFill>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marL="332104" indent="-332104" algn="r" defTabSz="457200">
              <a:defRPr sz="2300" b="1">
                <a:solidFill>
                  <a:srgbClr val="FFFFFF"/>
                </a:solidFill>
                <a:latin typeface="Gotham"/>
                <a:ea typeface="Gotham"/>
                <a:cs typeface="Gotham"/>
                <a:sym typeface="Gotham"/>
              </a:defRPr>
            </a:lvl1pPr>
          </a:lstStyle>
          <a:p>
            <a:pPr>
              <a:defRPr sz="3000" b="0">
                <a:latin typeface="Gotham-Light"/>
                <a:ea typeface="Gotham-Light"/>
                <a:cs typeface="Gotham-Light"/>
                <a:sym typeface="Gotham-Light"/>
              </a:defRPr>
            </a:pPr>
            <a:endParaRPr lang="it-IT" sz="1000" b="0" dirty="0">
              <a:latin typeface="Gotham-Light"/>
              <a:ea typeface="Gotham-Light"/>
              <a:cs typeface="Gotham-Light"/>
              <a:sym typeface="Gotham-Light"/>
            </a:endParaRPr>
          </a:p>
        </p:txBody>
      </p:sp>
      <p:sp>
        <p:nvSpPr>
          <p:cNvPr id="7" name="Shape 204">
            <a:extLst>
              <a:ext uri="{FF2B5EF4-FFF2-40B4-BE49-F238E27FC236}">
                <a16:creationId xmlns:a16="http://schemas.microsoft.com/office/drawing/2014/main" id="{0AE77533-9005-E745-A8C1-0E85455A8DFE}"/>
              </a:ext>
            </a:extLst>
          </p:cNvPr>
          <p:cNvSpPr/>
          <p:nvPr/>
        </p:nvSpPr>
        <p:spPr>
          <a:xfrm flipV="1">
            <a:off x="523131" y="1101652"/>
            <a:ext cx="1" cy="5756348"/>
          </a:xfrm>
          <a:prstGeom prst="line">
            <a:avLst/>
          </a:prstGeom>
          <a:ln w="25400">
            <a:solidFill>
              <a:srgbClr val="A6AAA9"/>
            </a:solidFill>
            <a:miter lim="400000"/>
          </a:ln>
        </p:spPr>
        <p:txBody>
          <a:bodyPr lIns="25400" tIns="25400" rIns="25400" bIns="25400" anchor="ctr"/>
          <a:lstStyle/>
          <a:p>
            <a:pPr>
              <a:defRPr sz="3200"/>
            </a:pPr>
            <a:endParaRPr sz="1600">
              <a:solidFill>
                <a:prstClr val="black"/>
              </a:solidFill>
            </a:endParaRPr>
          </a:p>
        </p:txBody>
      </p:sp>
      <p:pic>
        <p:nvPicPr>
          <p:cNvPr id="10" name="pasted-image.pdf">
            <a:extLst>
              <a:ext uri="{FF2B5EF4-FFF2-40B4-BE49-F238E27FC236}">
                <a16:creationId xmlns:a16="http://schemas.microsoft.com/office/drawing/2014/main" id="{61C72204-F283-BD48-AE35-23DF952CCEF6}"/>
              </a:ext>
            </a:extLst>
          </p:cNvPr>
          <p:cNvPicPr>
            <a:picLocks noChangeAspect="1"/>
          </p:cNvPicPr>
          <p:nvPr/>
        </p:nvPicPr>
        <p:blipFill>
          <a:blip r:embed="rId4" cstate="print"/>
          <a:srcRect r="71915" b="25200"/>
          <a:stretch>
            <a:fillRect/>
          </a:stretch>
        </p:blipFill>
        <p:spPr>
          <a:xfrm>
            <a:off x="304552" y="738909"/>
            <a:ext cx="424548" cy="362780"/>
          </a:xfrm>
          <a:prstGeom prst="rect">
            <a:avLst/>
          </a:prstGeom>
          <a:ln w="12700">
            <a:miter lim="400000"/>
          </a:ln>
          <a:effectLst>
            <a:outerShdw blurRad="203200" dist="25400" dir="5400000" rotWithShape="0">
              <a:srgbClr val="000000">
                <a:alpha val="50000"/>
              </a:srgbClr>
            </a:outerShdw>
          </a:effectLst>
        </p:spPr>
      </p:pic>
      <p:sp>
        <p:nvSpPr>
          <p:cNvPr id="11" name="Shape 138">
            <a:extLst>
              <a:ext uri="{FF2B5EF4-FFF2-40B4-BE49-F238E27FC236}">
                <a16:creationId xmlns:a16="http://schemas.microsoft.com/office/drawing/2014/main" id="{AB123C3C-F54B-2C40-BA0F-E9627491B885}"/>
              </a:ext>
            </a:extLst>
          </p:cNvPr>
          <p:cNvSpPr/>
          <p:nvPr/>
        </p:nvSpPr>
        <p:spPr>
          <a:xfrm>
            <a:off x="228600" y="228600"/>
            <a:ext cx="6438443" cy="367623"/>
          </a:xfrm>
          <a:prstGeom prst="rect">
            <a:avLst/>
          </a:prstGeom>
          <a:ln w="12700">
            <a:miter lim="400000"/>
          </a:ln>
          <a:extLst>
            <a:ext uri="{C572A759-6A51-4108-AA02-DFA0A04FC94B}">
              <ma14:wrappingTextBoxFlag xmlns="" xmlns:ma14="http://schemas.microsoft.com/office/mac/drawingml/2011/main" val="1"/>
            </a:ext>
          </a:extLst>
        </p:spPr>
        <p:txBody>
          <a:bodyPr wrap="square" lIns="67734" tIns="67734" rIns="67734" bIns="67734" anchor="ctr">
            <a:spAutoFit/>
          </a:bodyPr>
          <a:lstStyle>
            <a:lvl1pPr algn="l">
              <a:defRPr sz="2800" b="1" cap="all" spc="2240">
                <a:solidFill>
                  <a:srgbClr val="5888C5"/>
                </a:solidFill>
                <a:latin typeface="Gotham"/>
                <a:ea typeface="Gotham"/>
                <a:cs typeface="Gotham"/>
                <a:sym typeface="Gotham"/>
              </a:defRPr>
            </a:lvl1pPr>
          </a:lstStyle>
          <a:p>
            <a:pPr marL="0" marR="0" lvl="0" indent="0" algn="l" defTabSz="825500" eaLnBrk="1" fontAlgn="auto" latinLnBrk="0" hangingPunct="0">
              <a:lnSpc>
                <a:spcPct val="100000"/>
              </a:lnSpc>
              <a:spcBef>
                <a:spcPts val="0"/>
              </a:spcBef>
              <a:spcAft>
                <a:spcPts val="0"/>
              </a:spcAft>
              <a:buClrTx/>
              <a:buSzTx/>
              <a:buFontTx/>
              <a:buNone/>
              <a:tabLst/>
              <a:defRPr/>
            </a:pPr>
            <a:r>
              <a:rPr kumimoji="0" lang="it-IT" sz="1500" b="1" i="0" u="none" strike="noStrike" kern="0" cap="none" spc="0" normalizeH="0" baseline="0" noProof="1">
                <a:ln>
                  <a:noFill/>
                </a:ln>
                <a:solidFill>
                  <a:srgbClr val="5888C5"/>
                </a:solidFill>
                <a:effectLst/>
                <a:uLnTx/>
                <a:uFillTx/>
                <a:latin typeface="Gotham"/>
                <a:sym typeface="Gotham"/>
              </a:rPr>
              <a:t>APA SOLUTIONS ARE BORN TO BE APPLIED EVERYWHERE</a:t>
            </a:r>
          </a:p>
        </p:txBody>
      </p:sp>
      <p:sp>
        <p:nvSpPr>
          <p:cNvPr id="12" name="Rettangolo 11">
            <a:extLst>
              <a:ext uri="{FF2B5EF4-FFF2-40B4-BE49-F238E27FC236}">
                <a16:creationId xmlns:a16="http://schemas.microsoft.com/office/drawing/2014/main" id="{4FFA26E4-901C-14FD-FDB9-9CCD0F2D07EC}"/>
              </a:ext>
            </a:extLst>
          </p:cNvPr>
          <p:cNvSpPr/>
          <p:nvPr/>
        </p:nvSpPr>
        <p:spPr>
          <a:xfrm>
            <a:off x="762003" y="1201814"/>
            <a:ext cx="10906859" cy="2303386"/>
          </a:xfrm>
          <a:prstGeom prst="rect">
            <a:avLst/>
          </a:prstGeom>
        </p:spPr>
        <p:txBody>
          <a:bodyPr wrap="square">
            <a:noAutofit/>
          </a:bodyPr>
          <a:lstStyle/>
          <a:p>
            <a:pPr marL="323850" indent="-323850" algn="l">
              <a:lnSpc>
                <a:spcPts val="2100"/>
              </a:lnSpc>
              <a:spcBef>
                <a:spcPts val="300"/>
              </a:spcBef>
              <a:spcAft>
                <a:spcPts val="300"/>
              </a:spcAft>
              <a:buClr>
                <a:srgbClr val="0070C0"/>
              </a:buClr>
              <a:buFont typeface="Wingdings" pitchFamily="2" charset="2"/>
              <a:buChar char="§"/>
            </a:pPr>
            <a:r>
              <a:rPr lang="it-IT" sz="1500" b="1" dirty="0">
                <a:solidFill>
                  <a:srgbClr val="002060"/>
                </a:solidFill>
                <a:latin typeface="Gotham" panose="02000604040000020004" pitchFamily="2" charset="0"/>
                <a:ea typeface="Verdana" pitchFamily="34" charset="0"/>
                <a:cs typeface="Verdana" pitchFamily="34" charset="0"/>
              </a:rPr>
              <a:t>APA </a:t>
            </a:r>
            <a:r>
              <a:rPr lang="it-IT" sz="1500" b="1" dirty="0" err="1">
                <a:solidFill>
                  <a:srgbClr val="002060"/>
                </a:solidFill>
                <a:latin typeface="Gotham" panose="02000604040000020004" pitchFamily="2" charset="0"/>
                <a:ea typeface="Verdana" pitchFamily="34" charset="0"/>
                <a:cs typeface="Verdana" pitchFamily="34" charset="0"/>
              </a:rPr>
              <a:t>technology</a:t>
            </a:r>
            <a:r>
              <a:rPr lang="it-IT" sz="1500" b="1" dirty="0">
                <a:solidFill>
                  <a:srgbClr val="002060"/>
                </a:solidFill>
                <a:latin typeface="Gotham" panose="02000604040000020004" pitchFamily="2" charset="0"/>
                <a:ea typeface="Verdana" pitchFamily="34" charset="0"/>
                <a:cs typeface="Verdana" pitchFamily="34" charset="0"/>
              </a:rPr>
              <a:t> </a:t>
            </a:r>
            <a:r>
              <a:rPr lang="it-IT" sz="1500" b="1" dirty="0" err="1">
                <a:solidFill>
                  <a:srgbClr val="002060"/>
                </a:solidFill>
                <a:latin typeface="Gotham" panose="02000604040000020004" pitchFamily="2" charset="0"/>
                <a:ea typeface="Verdana" pitchFamily="34" charset="0"/>
                <a:cs typeface="Verdana" pitchFamily="34" charset="0"/>
              </a:rPr>
              <a:t>received</a:t>
            </a:r>
            <a:r>
              <a:rPr lang="it-IT" sz="1500" b="1" dirty="0">
                <a:solidFill>
                  <a:srgbClr val="002060"/>
                </a:solidFill>
                <a:latin typeface="Gotham" panose="02000604040000020004" pitchFamily="2" charset="0"/>
                <a:ea typeface="Verdana" pitchFamily="34" charset="0"/>
                <a:cs typeface="Verdana" pitchFamily="34" charset="0"/>
              </a:rPr>
              <a:t> </a:t>
            </a:r>
            <a:r>
              <a:rPr lang="it-IT" sz="1500" b="1" dirty="0" err="1">
                <a:solidFill>
                  <a:srgbClr val="002060"/>
                </a:solidFill>
                <a:latin typeface="Gotham" panose="02000604040000020004" pitchFamily="2" charset="0"/>
                <a:ea typeface="Verdana" pitchFamily="34" charset="0"/>
                <a:cs typeface="Verdana" pitchFamily="34" charset="0"/>
              </a:rPr>
              <a:t>prominent</a:t>
            </a:r>
            <a:r>
              <a:rPr lang="it-IT" sz="1500" b="1" dirty="0">
                <a:solidFill>
                  <a:srgbClr val="002060"/>
                </a:solidFill>
                <a:latin typeface="Gotham" panose="02000604040000020004" pitchFamily="2" charset="0"/>
                <a:ea typeface="Verdana" pitchFamily="34" charset="0"/>
                <a:cs typeface="Verdana" pitchFamily="34" charset="0"/>
              </a:rPr>
              <a:t> </a:t>
            </a:r>
            <a:r>
              <a:rPr lang="it-IT" sz="1500" b="1" dirty="0" err="1">
                <a:solidFill>
                  <a:srgbClr val="002060"/>
                </a:solidFill>
                <a:latin typeface="Gotham" panose="02000604040000020004" pitchFamily="2" charset="0"/>
                <a:ea typeface="Verdana" pitchFamily="34" charset="0"/>
                <a:cs typeface="Verdana" pitchFamily="34" charset="0"/>
              </a:rPr>
              <a:t>recognition</a:t>
            </a:r>
            <a:r>
              <a:rPr lang="it-IT" sz="1500" dirty="0">
                <a:solidFill>
                  <a:srgbClr val="002060"/>
                </a:solidFill>
                <a:latin typeface="Gotham" panose="02000604040000020004" pitchFamily="2" charset="0"/>
                <a:ea typeface="Verdana" pitchFamily="34" charset="0"/>
                <a:cs typeface="Verdana" pitchFamily="34" charset="0"/>
              </a:rPr>
              <a:t>, </a:t>
            </a:r>
            <a:r>
              <a:rPr lang="it-IT" sz="1500" dirty="0" err="1">
                <a:solidFill>
                  <a:srgbClr val="002060"/>
                </a:solidFill>
                <a:latin typeface="Gotham" panose="02000604040000020004" pitchFamily="2" charset="0"/>
                <a:ea typeface="Verdana" pitchFamily="34" charset="0"/>
                <a:cs typeface="Verdana" pitchFamily="34" charset="0"/>
              </a:rPr>
              <a:t>many</a:t>
            </a:r>
            <a:r>
              <a:rPr lang="it-IT" sz="1500" dirty="0">
                <a:solidFill>
                  <a:srgbClr val="002060"/>
                </a:solidFill>
                <a:latin typeface="Gotham" panose="02000604040000020004" pitchFamily="2" charset="0"/>
                <a:ea typeface="Verdana" pitchFamily="34" charset="0"/>
                <a:cs typeface="Verdana" pitchFamily="34" charset="0"/>
              </a:rPr>
              <a:t> times, </a:t>
            </a:r>
            <a:r>
              <a:rPr lang="it-IT" sz="1500" b="1" dirty="0">
                <a:solidFill>
                  <a:srgbClr val="002060"/>
                </a:solidFill>
                <a:latin typeface="Gotham" panose="02000604040000020004" pitchFamily="2" charset="0"/>
                <a:ea typeface="Verdana" pitchFamily="34" charset="0"/>
                <a:cs typeface="Verdana" pitchFamily="34" charset="0"/>
              </a:rPr>
              <a:t>for </a:t>
            </a:r>
            <a:r>
              <a:rPr lang="it-IT" sz="1500" b="1" dirty="0" err="1">
                <a:solidFill>
                  <a:srgbClr val="002060"/>
                </a:solidFill>
                <a:latin typeface="Gotham" panose="02000604040000020004" pitchFamily="2" charset="0"/>
                <a:ea typeface="Verdana" pitchFamily="34" charset="0"/>
                <a:cs typeface="Verdana" pitchFamily="34" charset="0"/>
              </a:rPr>
              <a:t>its</a:t>
            </a:r>
            <a:r>
              <a:rPr lang="it-IT" sz="1500" b="1" dirty="0">
                <a:solidFill>
                  <a:srgbClr val="002060"/>
                </a:solidFill>
                <a:latin typeface="Gotham" panose="02000604040000020004" pitchFamily="2" charset="0"/>
                <a:ea typeface="Verdana" pitchFamily="34" charset="0"/>
                <a:cs typeface="Verdana" pitchFamily="34" charset="0"/>
              </a:rPr>
              <a:t> </a:t>
            </a:r>
            <a:r>
              <a:rPr lang="it-IT" sz="1500" b="1" dirty="0" err="1">
                <a:solidFill>
                  <a:srgbClr val="002060"/>
                </a:solidFill>
                <a:latin typeface="Gotham" panose="02000604040000020004" pitchFamily="2" charset="0"/>
                <a:ea typeface="Verdana" pitchFamily="34" charset="0"/>
                <a:cs typeface="Verdana" pitchFamily="34" charset="0"/>
              </a:rPr>
              <a:t>versatility</a:t>
            </a:r>
            <a:r>
              <a:rPr lang="it-IT" sz="1500" b="1" dirty="0">
                <a:solidFill>
                  <a:srgbClr val="002060"/>
                </a:solidFill>
                <a:latin typeface="Gotham" panose="02000604040000020004" pitchFamily="2" charset="0"/>
                <a:ea typeface="Verdana" pitchFamily="34" charset="0"/>
                <a:cs typeface="Verdana" pitchFamily="34" charset="0"/>
              </a:rPr>
              <a:t> and clear </a:t>
            </a:r>
            <a:r>
              <a:rPr lang="it-IT" sz="1500" b="1" dirty="0" err="1">
                <a:solidFill>
                  <a:srgbClr val="002060"/>
                </a:solidFill>
                <a:latin typeface="Gotham" panose="02000604040000020004" pitchFamily="2" charset="0"/>
                <a:ea typeface="Verdana" pitchFamily="34" charset="0"/>
                <a:cs typeface="Verdana" pitchFamily="34" charset="0"/>
              </a:rPr>
              <a:t>supremacy</a:t>
            </a:r>
            <a:r>
              <a:rPr lang="it-IT" sz="1500" b="1" dirty="0">
                <a:solidFill>
                  <a:srgbClr val="002060"/>
                </a:solidFill>
                <a:latin typeface="Gotham" panose="02000604040000020004" pitchFamily="2" charset="0"/>
                <a:ea typeface="Verdana" pitchFamily="34" charset="0"/>
                <a:cs typeface="Verdana" pitchFamily="34" charset="0"/>
              </a:rPr>
              <a:t> and leadership</a:t>
            </a:r>
            <a:r>
              <a:rPr lang="it-IT" sz="1500" dirty="0">
                <a:solidFill>
                  <a:srgbClr val="002060"/>
                </a:solidFill>
                <a:latin typeface="Gotham" panose="02000604040000020004" pitchFamily="2" charset="0"/>
                <a:ea typeface="Verdana" pitchFamily="34" charset="0"/>
                <a:cs typeface="Verdana" pitchFamily="34" charset="0"/>
              </a:rPr>
              <a:t>, </a:t>
            </a:r>
            <a:r>
              <a:rPr lang="it-IT" sz="1500" dirty="0" err="1">
                <a:solidFill>
                  <a:srgbClr val="002060"/>
                </a:solidFill>
                <a:latin typeface="Gotham" panose="02000604040000020004" pitchFamily="2" charset="0"/>
                <a:ea typeface="Verdana" pitchFamily="34" charset="0"/>
                <a:cs typeface="Verdana" pitchFamily="34" charset="0"/>
              </a:rPr>
              <a:t>within</a:t>
            </a:r>
            <a:r>
              <a:rPr lang="it-IT" sz="1500" dirty="0">
                <a:solidFill>
                  <a:srgbClr val="002060"/>
                </a:solidFill>
                <a:latin typeface="Gotham" panose="02000604040000020004" pitchFamily="2" charset="0"/>
                <a:ea typeface="Verdana" pitchFamily="34" charset="0"/>
                <a:cs typeface="Verdana" pitchFamily="34" charset="0"/>
              </a:rPr>
              <a:t> the ambient air </a:t>
            </a:r>
            <a:r>
              <a:rPr lang="it-IT" sz="1500" dirty="0" err="1">
                <a:solidFill>
                  <a:srgbClr val="002060"/>
                </a:solidFill>
                <a:latin typeface="Gotham" panose="02000604040000020004" pitchFamily="2" charset="0"/>
                <a:ea typeface="Verdana" pitchFamily="34" charset="0"/>
                <a:cs typeface="Verdana" pitchFamily="34" charset="0"/>
              </a:rPr>
              <a:t>cleaning</a:t>
            </a:r>
            <a:r>
              <a:rPr lang="it-IT" sz="1500" dirty="0">
                <a:solidFill>
                  <a:srgbClr val="002060"/>
                </a:solidFill>
                <a:latin typeface="Gotham" panose="02000604040000020004" pitchFamily="2" charset="0"/>
                <a:ea typeface="Verdana" pitchFamily="34" charset="0"/>
                <a:cs typeface="Verdana" pitchFamily="34" charset="0"/>
              </a:rPr>
              <a:t>/</a:t>
            </a:r>
            <a:r>
              <a:rPr lang="it-IT" sz="1500" dirty="0" err="1">
                <a:solidFill>
                  <a:srgbClr val="002060"/>
                </a:solidFill>
                <a:latin typeface="Gotham" panose="02000604040000020004" pitchFamily="2" charset="0"/>
                <a:ea typeface="Verdana" pitchFamily="34" charset="0"/>
                <a:cs typeface="Verdana" pitchFamily="34" charset="0"/>
              </a:rPr>
              <a:t>cleantech</a:t>
            </a:r>
            <a:r>
              <a:rPr lang="it-IT" sz="1500" dirty="0">
                <a:solidFill>
                  <a:srgbClr val="002060"/>
                </a:solidFill>
                <a:latin typeface="Gotham" panose="02000604040000020004" pitchFamily="2" charset="0"/>
                <a:ea typeface="Verdana" pitchFamily="34" charset="0"/>
                <a:cs typeface="Verdana" pitchFamily="34" charset="0"/>
              </a:rPr>
              <a:t> </a:t>
            </a:r>
            <a:r>
              <a:rPr lang="it-IT" sz="1500" dirty="0" err="1">
                <a:solidFill>
                  <a:srgbClr val="002060"/>
                </a:solidFill>
                <a:latin typeface="Gotham" panose="02000604040000020004" pitchFamily="2" charset="0"/>
                <a:ea typeface="Verdana" pitchFamily="34" charset="0"/>
                <a:cs typeface="Verdana" pitchFamily="34" charset="0"/>
              </a:rPr>
              <a:t>sector</a:t>
            </a:r>
            <a:endParaRPr lang="it-IT" sz="1500" dirty="0">
              <a:solidFill>
                <a:srgbClr val="002060"/>
              </a:solidFill>
              <a:latin typeface="Gotham" panose="02000604040000020004" pitchFamily="2" charset="0"/>
              <a:ea typeface="Verdana" pitchFamily="34" charset="0"/>
              <a:cs typeface="Verdana" pitchFamily="34" charset="0"/>
            </a:endParaRPr>
          </a:p>
          <a:p>
            <a:pPr marL="323850" indent="-323850">
              <a:lnSpc>
                <a:spcPts val="2100"/>
              </a:lnSpc>
              <a:spcBef>
                <a:spcPts val="300"/>
              </a:spcBef>
              <a:spcAft>
                <a:spcPts val="300"/>
              </a:spcAft>
              <a:buClr>
                <a:srgbClr val="0070C0"/>
              </a:buClr>
              <a:buFont typeface="Wingdings" pitchFamily="2" charset="2"/>
              <a:buChar char="§"/>
            </a:pPr>
            <a:r>
              <a:rPr lang="it-IT" sz="1500" b="1" dirty="0">
                <a:solidFill>
                  <a:srgbClr val="002060"/>
                </a:solidFill>
                <a:latin typeface="Gotham" panose="02000604040000020004" pitchFamily="2" charset="0"/>
                <a:ea typeface="Verdana" pitchFamily="34" charset="0"/>
                <a:cs typeface="Verdana" pitchFamily="34" charset="0"/>
              </a:rPr>
              <a:t>APA </a:t>
            </a:r>
            <a:r>
              <a:rPr lang="it-IT" sz="1500" b="1" dirty="0" err="1">
                <a:solidFill>
                  <a:srgbClr val="002060"/>
                </a:solidFill>
                <a:latin typeface="Gotham" panose="02000604040000020004" pitchFamily="2" charset="0"/>
                <a:ea typeface="Verdana" pitchFamily="34" charset="0"/>
                <a:cs typeface="Verdana" pitchFamily="34" charset="0"/>
              </a:rPr>
              <a:t>is</a:t>
            </a:r>
            <a:r>
              <a:rPr lang="it-IT" sz="1500" b="1" dirty="0">
                <a:solidFill>
                  <a:srgbClr val="002060"/>
                </a:solidFill>
                <a:latin typeface="Gotham" panose="02000604040000020004" pitchFamily="2" charset="0"/>
                <a:ea typeface="Verdana" pitchFamily="34" charset="0"/>
                <a:cs typeface="Verdana" pitchFamily="34" charset="0"/>
              </a:rPr>
              <a:t> </a:t>
            </a:r>
            <a:r>
              <a:rPr lang="it-IT" sz="1500" b="1" dirty="0" err="1">
                <a:solidFill>
                  <a:srgbClr val="002060"/>
                </a:solidFill>
                <a:latin typeface="Gotham" panose="02000604040000020004" pitchFamily="2" charset="0"/>
                <a:ea typeface="Verdana" pitchFamily="34" charset="0"/>
                <a:cs typeface="Verdana" pitchFamily="34" charset="0"/>
              </a:rPr>
              <a:t>designed</a:t>
            </a:r>
            <a:r>
              <a:rPr lang="it-IT" sz="1500" b="1" dirty="0">
                <a:solidFill>
                  <a:srgbClr val="002060"/>
                </a:solidFill>
                <a:latin typeface="Gotham" panose="02000604040000020004" pitchFamily="2" charset="0"/>
                <a:ea typeface="Verdana" pitchFamily="34" charset="0"/>
                <a:cs typeface="Verdana" pitchFamily="34" charset="0"/>
              </a:rPr>
              <a:t> to operate </a:t>
            </a:r>
            <a:r>
              <a:rPr lang="it-IT" sz="1500" b="1" dirty="0" err="1">
                <a:solidFill>
                  <a:srgbClr val="002060"/>
                </a:solidFill>
                <a:latin typeface="Gotham" panose="02000604040000020004" pitchFamily="2" charset="0"/>
                <a:ea typeface="Verdana" pitchFamily="34" charset="0"/>
                <a:cs typeface="Verdana" pitchFamily="34" charset="0"/>
              </a:rPr>
              <a:t>excellently</a:t>
            </a:r>
            <a:r>
              <a:rPr lang="it-IT" sz="1500" b="1" dirty="0">
                <a:solidFill>
                  <a:srgbClr val="002060"/>
                </a:solidFill>
                <a:latin typeface="Gotham" panose="02000604040000020004" pitchFamily="2" charset="0"/>
                <a:ea typeface="Verdana" pitchFamily="34" charset="0"/>
                <a:cs typeface="Verdana" pitchFamily="34" charset="0"/>
              </a:rPr>
              <a:t> </a:t>
            </a:r>
            <a:r>
              <a:rPr lang="it-IT" sz="1500" b="1" dirty="0" err="1">
                <a:solidFill>
                  <a:srgbClr val="002060"/>
                </a:solidFill>
                <a:latin typeface="Gotham" panose="02000604040000020004" pitchFamily="2" charset="0"/>
                <a:ea typeface="Verdana" pitchFamily="34" charset="0"/>
                <a:cs typeface="Verdana" pitchFamily="34" charset="0"/>
              </a:rPr>
              <a:t>at</a:t>
            </a:r>
            <a:r>
              <a:rPr lang="it-IT" sz="1500" b="1" dirty="0">
                <a:solidFill>
                  <a:srgbClr val="002060"/>
                </a:solidFill>
                <a:latin typeface="Gotham" panose="02000604040000020004" pitchFamily="2" charset="0"/>
                <a:ea typeface="Verdana" pitchFamily="34" charset="0"/>
                <a:cs typeface="Verdana" pitchFamily="34" charset="0"/>
              </a:rPr>
              <a:t> the </a:t>
            </a:r>
            <a:r>
              <a:rPr lang="it-IT" sz="1500" b="1" dirty="0" err="1">
                <a:solidFill>
                  <a:srgbClr val="002060"/>
                </a:solidFill>
                <a:latin typeface="Gotham" panose="02000604040000020004" pitchFamily="2" charset="0"/>
                <a:ea typeface="Verdana" pitchFamily="34" charset="0"/>
                <a:cs typeface="Verdana" pitchFamily="34" charset="0"/>
              </a:rPr>
              <a:t>surface</a:t>
            </a:r>
            <a:r>
              <a:rPr lang="it-IT" sz="1500" b="1" dirty="0">
                <a:solidFill>
                  <a:srgbClr val="002060"/>
                </a:solidFill>
                <a:latin typeface="Gotham" panose="02000604040000020004" pitchFamily="2" charset="0"/>
                <a:ea typeface="Verdana" pitchFamily="34" charset="0"/>
                <a:cs typeface="Verdana" pitchFamily="34" charset="0"/>
              </a:rPr>
              <a:t> (ground) </a:t>
            </a:r>
            <a:r>
              <a:rPr lang="it-IT" sz="1500" b="1" dirty="0" err="1">
                <a:solidFill>
                  <a:srgbClr val="002060"/>
                </a:solidFill>
                <a:latin typeface="Gotham" panose="02000604040000020004" pitchFamily="2" charset="0"/>
                <a:ea typeface="Verdana" pitchFamily="34" charset="0"/>
                <a:cs typeface="Verdana" pitchFamily="34" charset="0"/>
              </a:rPr>
              <a:t>level</a:t>
            </a:r>
            <a:r>
              <a:rPr lang="it-IT" sz="1500" b="1" dirty="0">
                <a:solidFill>
                  <a:srgbClr val="002060"/>
                </a:solidFill>
                <a:latin typeface="Gotham" panose="02000604040000020004" pitchFamily="2" charset="0"/>
                <a:ea typeface="Verdana" pitchFamily="34" charset="0"/>
                <a:cs typeface="Verdana" pitchFamily="34" charset="0"/>
              </a:rPr>
              <a:t> </a:t>
            </a:r>
            <a:r>
              <a:rPr lang="it-IT" sz="1500" dirty="0" err="1">
                <a:solidFill>
                  <a:srgbClr val="002060"/>
                </a:solidFill>
                <a:latin typeface="Gotham" panose="02000604040000020004" pitchFamily="2" charset="0"/>
                <a:ea typeface="Verdana" pitchFamily="34" charset="0"/>
                <a:cs typeface="Verdana" pitchFamily="34" charset="0"/>
              </a:rPr>
              <a:t>where</a:t>
            </a:r>
            <a:r>
              <a:rPr lang="it-IT" sz="1500" dirty="0">
                <a:solidFill>
                  <a:srgbClr val="002060"/>
                </a:solidFill>
                <a:latin typeface="Gotham" panose="02000604040000020004" pitchFamily="2" charset="0"/>
                <a:ea typeface="Verdana" pitchFamily="34" charset="0"/>
                <a:cs typeface="Verdana" pitchFamily="34" charset="0"/>
              </a:rPr>
              <a:t> people live, work and </a:t>
            </a:r>
            <a:r>
              <a:rPr lang="it-IT" sz="1500" dirty="0" err="1">
                <a:solidFill>
                  <a:srgbClr val="002060"/>
                </a:solidFill>
                <a:latin typeface="Gotham" panose="02000604040000020004" pitchFamily="2" charset="0"/>
                <a:ea typeface="Verdana" pitchFamily="34" charset="0"/>
                <a:cs typeface="Verdana" pitchFamily="34" charset="0"/>
              </a:rPr>
              <a:t>breathe</a:t>
            </a:r>
            <a:r>
              <a:rPr lang="it-IT" sz="1500" dirty="0">
                <a:solidFill>
                  <a:srgbClr val="002060"/>
                </a:solidFill>
                <a:latin typeface="Gotham" panose="02000604040000020004" pitchFamily="2" charset="0"/>
                <a:ea typeface="Verdana" pitchFamily="34" charset="0"/>
                <a:cs typeface="Verdana" pitchFamily="34" charset="0"/>
              </a:rPr>
              <a:t>, </a:t>
            </a:r>
            <a:r>
              <a:rPr lang="it-IT" sz="1500" b="1" dirty="0">
                <a:solidFill>
                  <a:srgbClr val="002060"/>
                </a:solidFill>
                <a:latin typeface="Gotham" panose="02000604040000020004" pitchFamily="2" charset="0"/>
                <a:ea typeface="Verdana" pitchFamily="34" charset="0"/>
                <a:cs typeface="Verdana" pitchFamily="34" charset="0"/>
              </a:rPr>
              <a:t>with </a:t>
            </a:r>
            <a:r>
              <a:rPr lang="it-IT" sz="1500" b="1" dirty="0" err="1">
                <a:solidFill>
                  <a:srgbClr val="002060"/>
                </a:solidFill>
                <a:latin typeface="Gotham" panose="02000604040000020004" pitchFamily="2" charset="0"/>
                <a:ea typeface="Verdana" pitchFamily="34" charset="0"/>
                <a:cs typeface="Verdana" pitchFamily="34" charset="0"/>
              </a:rPr>
              <a:t>extreme</a:t>
            </a:r>
            <a:r>
              <a:rPr lang="it-IT" sz="1500" b="1" dirty="0">
                <a:solidFill>
                  <a:srgbClr val="002060"/>
                </a:solidFill>
                <a:latin typeface="Gotham" panose="02000604040000020004" pitchFamily="2" charset="0"/>
                <a:ea typeface="Verdana" pitchFamily="34" charset="0"/>
                <a:cs typeface="Verdana" pitchFamily="34" charset="0"/>
              </a:rPr>
              <a:t> </a:t>
            </a:r>
            <a:r>
              <a:rPr lang="it-IT" sz="1500" b="1" dirty="0" err="1">
                <a:solidFill>
                  <a:srgbClr val="002060"/>
                </a:solidFill>
                <a:latin typeface="Gotham" panose="02000604040000020004" pitchFamily="2" charset="0"/>
                <a:ea typeface="Verdana" pitchFamily="34" charset="0"/>
                <a:cs typeface="Verdana" pitchFamily="34" charset="0"/>
              </a:rPr>
              <a:t>scalability</a:t>
            </a:r>
            <a:r>
              <a:rPr lang="it-IT" sz="1500" b="1" dirty="0">
                <a:solidFill>
                  <a:srgbClr val="002060"/>
                </a:solidFill>
                <a:latin typeface="Gotham" panose="02000604040000020004" pitchFamily="2" charset="0"/>
                <a:ea typeface="Verdana" pitchFamily="34" charset="0"/>
                <a:cs typeface="Verdana" pitchFamily="34" charset="0"/>
              </a:rPr>
              <a:t> and </a:t>
            </a:r>
            <a:r>
              <a:rPr lang="it-IT" sz="1500" b="1" dirty="0" err="1">
                <a:solidFill>
                  <a:srgbClr val="002060"/>
                </a:solidFill>
                <a:latin typeface="Gotham" panose="02000604040000020004" pitchFamily="2" charset="0"/>
                <a:ea typeface="Verdana" pitchFamily="34" charset="0"/>
                <a:cs typeface="Verdana" pitchFamily="34" charset="0"/>
              </a:rPr>
              <a:t>modularity</a:t>
            </a:r>
            <a:endParaRPr lang="it-IT" sz="1500" b="1" dirty="0">
              <a:solidFill>
                <a:srgbClr val="002060"/>
              </a:solidFill>
              <a:latin typeface="Gotham" panose="02000604040000020004" pitchFamily="2" charset="0"/>
              <a:ea typeface="Verdana" pitchFamily="34" charset="0"/>
              <a:cs typeface="Verdana" pitchFamily="34" charset="0"/>
            </a:endParaRPr>
          </a:p>
          <a:p>
            <a:pPr marL="323850" indent="-323850">
              <a:lnSpc>
                <a:spcPts val="2100"/>
              </a:lnSpc>
              <a:spcBef>
                <a:spcPts val="300"/>
              </a:spcBef>
              <a:spcAft>
                <a:spcPts val="300"/>
              </a:spcAft>
              <a:buClr>
                <a:srgbClr val="0070C0"/>
              </a:buClr>
              <a:buFont typeface="Wingdings" pitchFamily="2" charset="2"/>
              <a:buChar char="§"/>
            </a:pPr>
            <a:r>
              <a:rPr lang="it-IT" sz="1500" dirty="0">
                <a:solidFill>
                  <a:srgbClr val="002060"/>
                </a:solidFill>
                <a:latin typeface="Gotham" panose="02000604040000020004" pitchFamily="2" charset="0"/>
                <a:ea typeface="Verdana" pitchFamily="34" charset="0"/>
                <a:cs typeface="Verdana" pitchFamily="34" charset="0"/>
              </a:rPr>
              <a:t>The </a:t>
            </a:r>
            <a:r>
              <a:rPr lang="it-IT" sz="1500" dirty="0" err="1">
                <a:solidFill>
                  <a:srgbClr val="002060"/>
                </a:solidFill>
                <a:latin typeface="Gotham" panose="02000604040000020004" pitchFamily="2" charset="0"/>
                <a:ea typeface="Verdana" pitchFamily="34" charset="0"/>
                <a:cs typeface="Verdana" pitchFamily="34" charset="0"/>
              </a:rPr>
              <a:t>distributed</a:t>
            </a:r>
            <a:r>
              <a:rPr lang="it-IT" sz="1500" dirty="0">
                <a:solidFill>
                  <a:srgbClr val="002060"/>
                </a:solidFill>
                <a:latin typeface="Gotham" panose="02000604040000020004" pitchFamily="2" charset="0"/>
                <a:ea typeface="Verdana" pitchFamily="34" charset="0"/>
                <a:cs typeface="Verdana" pitchFamily="34" charset="0"/>
              </a:rPr>
              <a:t> strategy (</a:t>
            </a:r>
            <a:r>
              <a:rPr lang="it-IT" sz="1500" dirty="0" err="1">
                <a:solidFill>
                  <a:srgbClr val="002060"/>
                </a:solidFill>
                <a:latin typeface="Gotham" panose="02000604040000020004" pitchFamily="2" charset="0"/>
                <a:ea typeface="Verdana" pitchFamily="34" charset="0"/>
                <a:cs typeface="Verdana" pitchFamily="34" charset="0"/>
              </a:rPr>
              <a:t>patented</a:t>
            </a:r>
            <a:r>
              <a:rPr lang="it-IT" sz="1500" dirty="0">
                <a:solidFill>
                  <a:srgbClr val="002060"/>
                </a:solidFill>
                <a:latin typeface="Gotham" panose="02000604040000020004" pitchFamily="2" charset="0"/>
                <a:ea typeface="Verdana" pitchFamily="34" charset="0"/>
                <a:cs typeface="Verdana" pitchFamily="34" charset="0"/>
              </a:rPr>
              <a:t>) </a:t>
            </a:r>
            <a:r>
              <a:rPr lang="it-IT" sz="1500" dirty="0" err="1">
                <a:solidFill>
                  <a:srgbClr val="002060"/>
                </a:solidFill>
                <a:latin typeface="Gotham" panose="02000604040000020004" pitchFamily="2" charset="0"/>
                <a:ea typeface="Verdana" pitchFamily="34" charset="0"/>
                <a:cs typeface="Verdana" pitchFamily="34" charset="0"/>
              </a:rPr>
              <a:t>enables</a:t>
            </a:r>
            <a:r>
              <a:rPr lang="it-IT" sz="1500" dirty="0">
                <a:solidFill>
                  <a:srgbClr val="002060"/>
                </a:solidFill>
                <a:latin typeface="Gotham" panose="02000604040000020004" pitchFamily="2" charset="0"/>
                <a:ea typeface="Verdana" pitchFamily="34" charset="0"/>
                <a:cs typeface="Verdana" pitchFamily="34" charset="0"/>
              </a:rPr>
              <a:t> </a:t>
            </a:r>
            <a:r>
              <a:rPr lang="it-IT" sz="1500" b="1" dirty="0" err="1">
                <a:solidFill>
                  <a:srgbClr val="002060"/>
                </a:solidFill>
                <a:latin typeface="Gotham" panose="02000604040000020004" pitchFamily="2" charset="0"/>
                <a:ea typeface="Verdana" pitchFamily="34" charset="0"/>
                <a:cs typeface="Verdana" pitchFamily="34" charset="0"/>
              </a:rPr>
              <a:t>flexible</a:t>
            </a:r>
            <a:r>
              <a:rPr lang="it-IT" sz="1500" b="1" dirty="0">
                <a:solidFill>
                  <a:srgbClr val="002060"/>
                </a:solidFill>
                <a:latin typeface="Gotham" panose="02000604040000020004" pitchFamily="2" charset="0"/>
                <a:ea typeface="Verdana" pitchFamily="34" charset="0"/>
                <a:cs typeface="Verdana" pitchFamily="34" charset="0"/>
              </a:rPr>
              <a:t> </a:t>
            </a:r>
            <a:r>
              <a:rPr lang="it-IT" sz="1500" b="1" dirty="0" err="1">
                <a:solidFill>
                  <a:srgbClr val="002060"/>
                </a:solidFill>
                <a:latin typeface="Gotham" panose="02000604040000020004" pitchFamily="2" charset="0"/>
                <a:ea typeface="Verdana" pitchFamily="34" charset="0"/>
                <a:cs typeface="Verdana" pitchFamily="34" charset="0"/>
              </a:rPr>
              <a:t>installations</a:t>
            </a:r>
            <a:r>
              <a:rPr lang="it-IT" sz="1500" b="1" dirty="0">
                <a:solidFill>
                  <a:srgbClr val="002060"/>
                </a:solidFill>
                <a:latin typeface="Gotham" panose="02000604040000020004" pitchFamily="2" charset="0"/>
                <a:ea typeface="Verdana" pitchFamily="34" charset="0"/>
                <a:cs typeface="Verdana" pitchFamily="34" charset="0"/>
              </a:rPr>
              <a:t> of </a:t>
            </a:r>
            <a:r>
              <a:rPr lang="it-IT" sz="1500" b="1" dirty="0" err="1">
                <a:solidFill>
                  <a:srgbClr val="002060"/>
                </a:solidFill>
                <a:latin typeface="Gotham" panose="02000604040000020004" pitchFamily="2" charset="0"/>
                <a:ea typeface="Verdana" pitchFamily="34" charset="0"/>
                <a:cs typeface="Verdana" pitchFamily="34" charset="0"/>
              </a:rPr>
              <a:t>bespoke</a:t>
            </a:r>
            <a:r>
              <a:rPr lang="it-IT" sz="1500" b="1" dirty="0">
                <a:solidFill>
                  <a:srgbClr val="002060"/>
                </a:solidFill>
                <a:latin typeface="Gotham" panose="02000604040000020004" pitchFamily="2" charset="0"/>
                <a:ea typeface="Verdana" pitchFamily="34" charset="0"/>
                <a:cs typeface="Verdana" pitchFamily="34" charset="0"/>
              </a:rPr>
              <a:t> </a:t>
            </a:r>
            <a:r>
              <a:rPr lang="it-IT" sz="1500" b="1" dirty="0" err="1">
                <a:solidFill>
                  <a:srgbClr val="002060"/>
                </a:solidFill>
                <a:latin typeface="Gotham" panose="02000604040000020004" pitchFamily="2" charset="0"/>
                <a:ea typeface="Verdana" pitchFamily="34" charset="0"/>
                <a:cs typeface="Verdana" pitchFamily="34" charset="0"/>
              </a:rPr>
              <a:t>specific</a:t>
            </a:r>
            <a:r>
              <a:rPr lang="it-IT" sz="1500" b="1" dirty="0">
                <a:solidFill>
                  <a:srgbClr val="002060"/>
                </a:solidFill>
                <a:latin typeface="Gotham" panose="02000604040000020004" pitchFamily="2" charset="0"/>
                <a:ea typeface="Verdana" pitchFamily="34" charset="0"/>
                <a:cs typeface="Verdana" pitchFamily="34" charset="0"/>
              </a:rPr>
              <a:t> </a:t>
            </a:r>
            <a:r>
              <a:rPr lang="it-IT" sz="1500" b="1" dirty="0" err="1">
                <a:solidFill>
                  <a:srgbClr val="002060"/>
                </a:solidFill>
                <a:latin typeface="Gotham" panose="02000604040000020004" pitchFamily="2" charset="0"/>
                <a:ea typeface="Verdana" pitchFamily="34" charset="0"/>
                <a:cs typeface="Verdana" pitchFamily="34" charset="0"/>
              </a:rPr>
              <a:t>solutions</a:t>
            </a:r>
            <a:r>
              <a:rPr lang="it-IT" sz="1500" b="1" dirty="0">
                <a:solidFill>
                  <a:srgbClr val="002060"/>
                </a:solidFill>
                <a:latin typeface="Gotham" panose="02000604040000020004" pitchFamily="2" charset="0"/>
                <a:ea typeface="Verdana" pitchFamily="34" charset="0"/>
                <a:cs typeface="Verdana" pitchFamily="34" charset="0"/>
              </a:rPr>
              <a:t> and systems</a:t>
            </a:r>
            <a:r>
              <a:rPr lang="it-IT" sz="1500" dirty="0">
                <a:solidFill>
                  <a:srgbClr val="002060"/>
                </a:solidFill>
                <a:latin typeface="Gotham" panose="02000604040000020004" pitchFamily="2" charset="0"/>
                <a:ea typeface="Verdana" pitchFamily="34" charset="0"/>
                <a:cs typeface="Verdana" pitchFamily="34" charset="0"/>
              </a:rPr>
              <a:t>, in </a:t>
            </a:r>
            <a:r>
              <a:rPr lang="it-IT" sz="1500" dirty="0" err="1">
                <a:solidFill>
                  <a:srgbClr val="002060"/>
                </a:solidFill>
                <a:latin typeface="Gotham" panose="02000604040000020004" pitchFamily="2" charset="0"/>
                <a:ea typeface="Verdana" pitchFamily="34" charset="0"/>
                <a:cs typeface="Verdana" pitchFamily="34" charset="0"/>
              </a:rPr>
              <a:t>practice</a:t>
            </a:r>
            <a:r>
              <a:rPr lang="it-IT" sz="1500" dirty="0">
                <a:solidFill>
                  <a:srgbClr val="002060"/>
                </a:solidFill>
                <a:latin typeface="Gotham" panose="02000604040000020004" pitchFamily="2" charset="0"/>
                <a:ea typeface="Verdana" pitchFamily="34" charset="0"/>
                <a:cs typeface="Verdana" pitchFamily="34" charset="0"/>
              </a:rPr>
              <a:t> </a:t>
            </a:r>
            <a:r>
              <a:rPr lang="it-IT" sz="1500" dirty="0" err="1">
                <a:solidFill>
                  <a:srgbClr val="002060"/>
                </a:solidFill>
                <a:latin typeface="Gotham" panose="02000604040000020004" pitchFamily="2" charset="0"/>
                <a:ea typeface="Verdana" pitchFamily="34" charset="0"/>
                <a:cs typeface="Verdana" pitchFamily="34" charset="0"/>
              </a:rPr>
              <a:t>everywhere</a:t>
            </a:r>
            <a:r>
              <a:rPr lang="it-IT" sz="1500" dirty="0">
                <a:solidFill>
                  <a:srgbClr val="002060"/>
                </a:solidFill>
                <a:latin typeface="Gotham" panose="02000604040000020004" pitchFamily="2" charset="0"/>
                <a:ea typeface="Verdana" pitchFamily="34" charset="0"/>
                <a:cs typeface="Verdana" pitchFamily="34" charset="0"/>
              </a:rPr>
              <a:t> </a:t>
            </a:r>
            <a:r>
              <a:rPr lang="it-IT" sz="1500" dirty="0" err="1">
                <a:solidFill>
                  <a:srgbClr val="002060"/>
                </a:solidFill>
                <a:latin typeface="Gotham" panose="02000604040000020004" pitchFamily="2" charset="0"/>
                <a:ea typeface="Verdana" pitchFamily="34" charset="0"/>
                <a:cs typeface="Verdana" pitchFamily="34" charset="0"/>
              </a:rPr>
              <a:t>there</a:t>
            </a:r>
            <a:r>
              <a:rPr lang="it-IT" sz="1500" dirty="0">
                <a:solidFill>
                  <a:srgbClr val="002060"/>
                </a:solidFill>
                <a:latin typeface="Gotham" panose="02000604040000020004" pitchFamily="2" charset="0"/>
                <a:ea typeface="Verdana" pitchFamily="34" charset="0"/>
                <a:cs typeface="Verdana" pitchFamily="34" charset="0"/>
              </a:rPr>
              <a:t> are </a:t>
            </a:r>
            <a:r>
              <a:rPr lang="it-IT" sz="1500" dirty="0" err="1">
                <a:solidFill>
                  <a:srgbClr val="002060"/>
                </a:solidFill>
                <a:latin typeface="Gotham" panose="02000604040000020004" pitchFamily="2" charset="0"/>
                <a:ea typeface="Verdana" pitchFamily="34" charset="0"/>
                <a:cs typeface="Verdana" pitchFamily="34" charset="0"/>
              </a:rPr>
              <a:t>needs</a:t>
            </a:r>
            <a:endParaRPr lang="it-IT" sz="1500" dirty="0">
              <a:solidFill>
                <a:srgbClr val="002060"/>
              </a:solidFill>
              <a:latin typeface="Gotham" panose="02000604040000020004" pitchFamily="2" charset="0"/>
              <a:ea typeface="Verdana" pitchFamily="34" charset="0"/>
              <a:cs typeface="Verdana" pitchFamily="34" charset="0"/>
            </a:endParaRPr>
          </a:p>
          <a:p>
            <a:pPr marL="323850" indent="-323850">
              <a:lnSpc>
                <a:spcPts val="2100"/>
              </a:lnSpc>
              <a:spcBef>
                <a:spcPts val="300"/>
              </a:spcBef>
              <a:spcAft>
                <a:spcPts val="300"/>
              </a:spcAft>
              <a:buClr>
                <a:srgbClr val="0070C0"/>
              </a:buClr>
              <a:buFont typeface="Wingdings" pitchFamily="2" charset="2"/>
              <a:buChar char="§"/>
            </a:pPr>
            <a:r>
              <a:rPr lang="it-IT" sz="1500" b="1" dirty="0">
                <a:solidFill>
                  <a:srgbClr val="002060"/>
                </a:solidFill>
                <a:latin typeface="Gotham" panose="02000604040000020004" pitchFamily="2" charset="0"/>
                <a:ea typeface="Verdana" pitchFamily="34" charset="0"/>
                <a:cs typeface="Verdana" pitchFamily="34" charset="0"/>
              </a:rPr>
              <a:t>APA special </a:t>
            </a:r>
            <a:r>
              <a:rPr lang="it-IT" sz="1500" b="1" dirty="0" err="1">
                <a:solidFill>
                  <a:srgbClr val="002060"/>
                </a:solidFill>
                <a:latin typeface="Gotham" panose="02000604040000020004" pitchFamily="2" charset="0"/>
                <a:ea typeface="Verdana" pitchFamily="34" charset="0"/>
                <a:cs typeface="Verdana" pitchFamily="34" charset="0"/>
              </a:rPr>
              <a:t>solutions</a:t>
            </a:r>
            <a:r>
              <a:rPr lang="it-IT" sz="1500" b="1" dirty="0">
                <a:solidFill>
                  <a:srgbClr val="002060"/>
                </a:solidFill>
                <a:latin typeface="Gotham" panose="02000604040000020004" pitchFamily="2" charset="0"/>
                <a:ea typeface="Verdana" pitchFamily="34" charset="0"/>
                <a:cs typeface="Verdana" pitchFamily="34" charset="0"/>
              </a:rPr>
              <a:t> can serve </a:t>
            </a:r>
            <a:r>
              <a:rPr lang="it-IT" sz="1500" b="1" dirty="0" err="1">
                <a:solidFill>
                  <a:srgbClr val="002060"/>
                </a:solidFill>
                <a:latin typeface="Gotham" panose="02000604040000020004" pitchFamily="2" charset="0"/>
                <a:ea typeface="Verdana" pitchFamily="34" charset="0"/>
                <a:cs typeface="Verdana" pitchFamily="34" charset="0"/>
              </a:rPr>
              <a:t>even</a:t>
            </a:r>
            <a:r>
              <a:rPr lang="it-IT" sz="1500" b="1" dirty="0">
                <a:solidFill>
                  <a:srgbClr val="002060"/>
                </a:solidFill>
                <a:latin typeface="Gotham" panose="02000604040000020004" pitchFamily="2" charset="0"/>
                <a:ea typeface="Verdana" pitchFamily="34" charset="0"/>
                <a:cs typeface="Verdana" pitchFamily="34" charset="0"/>
              </a:rPr>
              <a:t> the Air Treatment </a:t>
            </a:r>
            <a:r>
              <a:rPr lang="it-IT" sz="1500" b="1" dirty="0" err="1">
                <a:solidFill>
                  <a:srgbClr val="002060"/>
                </a:solidFill>
                <a:latin typeface="Gotham" panose="02000604040000020004" pitchFamily="2" charset="0"/>
                <a:ea typeface="Verdana" pitchFamily="34" charset="0"/>
                <a:cs typeface="Verdana" pitchFamily="34" charset="0"/>
              </a:rPr>
              <a:t>Units</a:t>
            </a:r>
            <a:r>
              <a:rPr lang="it-IT" sz="1500" b="1" dirty="0">
                <a:solidFill>
                  <a:srgbClr val="002060"/>
                </a:solidFill>
                <a:latin typeface="Gotham" panose="02000604040000020004" pitchFamily="2" charset="0"/>
                <a:ea typeface="Verdana" pitchFamily="34" charset="0"/>
                <a:cs typeface="Verdana" pitchFamily="34" charset="0"/>
              </a:rPr>
              <a:t> (HVAC/</a:t>
            </a:r>
            <a:r>
              <a:rPr lang="it-IT" sz="1500" b="1" dirty="0" err="1">
                <a:solidFill>
                  <a:srgbClr val="002060"/>
                </a:solidFill>
                <a:latin typeface="Gotham" panose="02000604040000020004" pitchFamily="2" charset="0"/>
                <a:ea typeface="Verdana" pitchFamily="34" charset="0"/>
                <a:cs typeface="Verdana" pitchFamily="34" charset="0"/>
              </a:rPr>
              <a:t>ATUs</a:t>
            </a:r>
            <a:r>
              <a:rPr lang="it-IT" sz="1500" b="1" dirty="0">
                <a:solidFill>
                  <a:srgbClr val="002060"/>
                </a:solidFill>
                <a:latin typeface="Gotham" panose="02000604040000020004" pitchFamily="2" charset="0"/>
                <a:ea typeface="Verdana" pitchFamily="34" charset="0"/>
                <a:cs typeface="Verdana" pitchFamily="34" charset="0"/>
              </a:rPr>
              <a:t>) in buildings and </a:t>
            </a:r>
            <a:r>
              <a:rPr lang="it-IT" sz="1500" b="1" dirty="0" err="1">
                <a:solidFill>
                  <a:srgbClr val="002060"/>
                </a:solidFill>
                <a:latin typeface="Gotham" panose="02000604040000020004" pitchFamily="2" charset="0"/>
                <a:ea typeface="Verdana" pitchFamily="34" charset="0"/>
                <a:cs typeface="Verdana" pitchFamily="34" charset="0"/>
              </a:rPr>
              <a:t>similar</a:t>
            </a:r>
            <a:r>
              <a:rPr lang="it-IT" sz="1500" b="1" dirty="0">
                <a:solidFill>
                  <a:srgbClr val="002060"/>
                </a:solidFill>
                <a:latin typeface="Gotham" panose="02000604040000020004" pitchFamily="2" charset="0"/>
                <a:ea typeface="Verdana" pitchFamily="34" charset="0"/>
                <a:cs typeface="Verdana" pitchFamily="34" charset="0"/>
              </a:rPr>
              <a:t> </a:t>
            </a:r>
            <a:r>
              <a:rPr lang="it-IT" sz="1500" b="1" dirty="0" err="1">
                <a:solidFill>
                  <a:srgbClr val="002060"/>
                </a:solidFill>
                <a:latin typeface="Gotham" panose="02000604040000020004" pitchFamily="2" charset="0"/>
                <a:ea typeface="Verdana" pitchFamily="34" charset="0"/>
                <a:cs typeface="Verdana" pitchFamily="34" charset="0"/>
              </a:rPr>
              <a:t>spaces</a:t>
            </a:r>
            <a:r>
              <a:rPr lang="it-IT" sz="1500" b="1" dirty="0">
                <a:solidFill>
                  <a:srgbClr val="002060"/>
                </a:solidFill>
                <a:latin typeface="Gotham" panose="02000604040000020004" pitchFamily="2" charset="0"/>
                <a:ea typeface="Verdana" pitchFamily="34" charset="0"/>
                <a:cs typeface="Verdana" pitchFamily="34" charset="0"/>
              </a:rPr>
              <a:t>, and </a:t>
            </a:r>
            <a:r>
              <a:rPr lang="it-IT" sz="1500" b="1" dirty="0" err="1">
                <a:solidFill>
                  <a:srgbClr val="002060"/>
                </a:solidFill>
                <a:latin typeface="Gotham" panose="02000604040000020004" pitchFamily="2" charset="0"/>
                <a:ea typeface="Verdana" pitchFamily="34" charset="0"/>
                <a:cs typeface="Verdana" pitchFamily="34" charset="0"/>
              </a:rPr>
              <a:t>also</a:t>
            </a:r>
            <a:r>
              <a:rPr lang="it-IT" sz="1500" b="1" dirty="0">
                <a:solidFill>
                  <a:srgbClr val="002060"/>
                </a:solidFill>
                <a:latin typeface="Gotham" panose="02000604040000020004" pitchFamily="2" charset="0"/>
                <a:ea typeface="Verdana" pitchFamily="34" charset="0"/>
                <a:cs typeface="Verdana" pitchFamily="34" charset="0"/>
              </a:rPr>
              <a:t> on some sensitive points of </a:t>
            </a:r>
            <a:r>
              <a:rPr lang="it-IT" sz="1500" b="1" dirty="0" err="1">
                <a:solidFill>
                  <a:srgbClr val="002060"/>
                </a:solidFill>
                <a:latin typeface="Gotham" panose="02000604040000020004" pitchFamily="2" charset="0"/>
                <a:ea typeface="Verdana" pitchFamily="34" charset="0"/>
                <a:cs typeface="Verdana" pitchFamily="34" charset="0"/>
              </a:rPr>
              <a:t>emission</a:t>
            </a:r>
            <a:r>
              <a:rPr lang="it-IT" sz="1500" b="1" dirty="0">
                <a:solidFill>
                  <a:srgbClr val="002060"/>
                </a:solidFill>
                <a:latin typeface="Gotham" panose="02000604040000020004" pitchFamily="2" charset="0"/>
                <a:ea typeface="Verdana" pitchFamily="34" charset="0"/>
                <a:cs typeface="Verdana" pitchFamily="34" charset="0"/>
              </a:rPr>
              <a:t>, </a:t>
            </a:r>
            <a:r>
              <a:rPr lang="it-IT" sz="1500" b="1" dirty="0" err="1">
                <a:solidFill>
                  <a:srgbClr val="002060"/>
                </a:solidFill>
                <a:latin typeface="Gotham" panose="02000604040000020004" pitchFamily="2" charset="0"/>
                <a:ea typeface="Verdana" pitchFamily="34" charset="0"/>
                <a:cs typeface="Verdana" pitchFamily="34" charset="0"/>
              </a:rPr>
              <a:t>improving</a:t>
            </a:r>
            <a:r>
              <a:rPr lang="it-IT" sz="1500" b="1" dirty="0">
                <a:solidFill>
                  <a:srgbClr val="002060"/>
                </a:solidFill>
                <a:latin typeface="Gotham" panose="02000604040000020004" pitchFamily="2" charset="0"/>
                <a:ea typeface="Verdana" pitchFamily="34" charset="0"/>
                <a:cs typeface="Verdana" pitchFamily="34" charset="0"/>
              </a:rPr>
              <a:t> the </a:t>
            </a:r>
            <a:r>
              <a:rPr lang="it-IT" sz="1500" b="1" dirty="0" err="1">
                <a:solidFill>
                  <a:srgbClr val="002060"/>
                </a:solidFill>
                <a:latin typeface="Gotham" panose="02000604040000020004" pitchFamily="2" charset="0"/>
                <a:ea typeface="Verdana" pitchFamily="34" charset="0"/>
                <a:cs typeface="Verdana" pitchFamily="34" charset="0"/>
              </a:rPr>
              <a:t>site’s</a:t>
            </a:r>
            <a:r>
              <a:rPr lang="it-IT" sz="1500" b="1" dirty="0">
                <a:solidFill>
                  <a:srgbClr val="002060"/>
                </a:solidFill>
                <a:latin typeface="Gotham" panose="02000604040000020004" pitchFamily="2" charset="0"/>
                <a:ea typeface="Verdana" pitchFamily="34" charset="0"/>
                <a:cs typeface="Verdana" pitchFamily="34" charset="0"/>
              </a:rPr>
              <a:t> performance and the </a:t>
            </a:r>
            <a:r>
              <a:rPr lang="it-IT" sz="1500" b="1" dirty="0" err="1">
                <a:solidFill>
                  <a:srgbClr val="002060"/>
                </a:solidFill>
                <a:latin typeface="Gotham" panose="02000604040000020004" pitchFamily="2" charset="0"/>
                <a:ea typeface="Verdana" pitchFamily="34" charset="0"/>
                <a:cs typeface="Verdana" pitchFamily="34" charset="0"/>
              </a:rPr>
              <a:t>related</a:t>
            </a:r>
            <a:r>
              <a:rPr lang="it-IT" sz="1500" b="1" dirty="0">
                <a:solidFill>
                  <a:srgbClr val="002060"/>
                </a:solidFill>
                <a:latin typeface="Gotham" panose="02000604040000020004" pitchFamily="2" charset="0"/>
                <a:ea typeface="Verdana" pitchFamily="34" charset="0"/>
                <a:cs typeface="Verdana" pitchFamily="34" charset="0"/>
              </a:rPr>
              <a:t> "Total Cost of Ownership" (TCO)</a:t>
            </a:r>
          </a:p>
        </p:txBody>
      </p:sp>
      <p:sp>
        <p:nvSpPr>
          <p:cNvPr id="2" name="Holder 6">
            <a:extLst>
              <a:ext uri="{FF2B5EF4-FFF2-40B4-BE49-F238E27FC236}">
                <a16:creationId xmlns:a16="http://schemas.microsoft.com/office/drawing/2014/main" id="{31666785-857E-ED42-BFEC-4C8E39267C91}"/>
              </a:ext>
            </a:extLst>
          </p:cNvPr>
          <p:cNvSpPr txBox="1">
            <a:spLocks/>
          </p:cNvSpPr>
          <p:nvPr/>
        </p:nvSpPr>
        <p:spPr>
          <a:xfrm>
            <a:off x="11915490" y="6616242"/>
            <a:ext cx="200310" cy="157864"/>
          </a:xfrm>
          <a:prstGeom prst="rect">
            <a:avLst/>
          </a:prstGeom>
        </p:spPr>
        <p:txBody>
          <a:bodyPr wrap="square" lIns="0" tIns="0" rIns="0" bIns="0">
            <a:spAutoFit/>
          </a:bodyPr>
          <a:lstStyle>
            <a:defPPr>
              <a:defRPr lang="it-IT"/>
            </a:defPPr>
            <a:lvl1pPr marL="0" algn="l" defTabSz="914400" rtl="0" eaLnBrk="1" latinLnBrk="0" hangingPunct="1">
              <a:lnSpc>
                <a:spcPct val="150000"/>
              </a:lnSpc>
              <a:defRPr sz="800" b="1" i="0" kern="1200">
                <a:solidFill>
                  <a:srgbClr val="5888C5"/>
                </a:solidFill>
                <a:latin typeface="Gotham" panose="02000604040000020004" pitchFamily="2" charset="0"/>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gn="ctr">
              <a:spcBef>
                <a:spcPts val="45"/>
              </a:spcBef>
            </a:pPr>
            <a:fld id="{81D60167-4931-47E6-BA6A-407CBD079E47}" type="slidenum">
              <a:rPr lang="it-IT" smtClean="0">
                <a:solidFill>
                  <a:srgbClr val="002060"/>
                </a:solidFill>
              </a:rPr>
              <a:pPr marL="38100" algn="ctr">
                <a:spcBef>
                  <a:spcPts val="45"/>
                </a:spcBef>
              </a:pPr>
              <a:t>5</a:t>
            </a:fld>
            <a:endParaRPr lang="it-IT" dirty="0">
              <a:solidFill>
                <a:srgbClr val="002060"/>
              </a:solidFill>
            </a:endParaRPr>
          </a:p>
        </p:txBody>
      </p:sp>
    </p:spTree>
    <p:extLst>
      <p:ext uri="{BB962C8B-B14F-4D97-AF65-F5344CB8AC3E}">
        <p14:creationId xmlns:p14="http://schemas.microsoft.com/office/powerpoint/2010/main" val="46723410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orced Migration Current Awareness: Thematic Focus: Urban Issues">
            <a:extLst>
              <a:ext uri="{FF2B5EF4-FFF2-40B4-BE49-F238E27FC236}">
                <a16:creationId xmlns:a16="http://schemas.microsoft.com/office/drawing/2014/main" id="{02354EAC-DABD-42C3-8811-958E2B87DB09}"/>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68446" y="5195455"/>
            <a:ext cx="10471385" cy="1662545"/>
          </a:xfrm>
          <a:prstGeom prst="rect">
            <a:avLst/>
          </a:prstGeom>
          <a:solidFill>
            <a:schemeClr val="accent6">
              <a:lumMod val="60000"/>
              <a:lumOff val="40000"/>
            </a:schemeClr>
          </a:solidFill>
        </p:spPr>
      </p:pic>
      <p:sp>
        <p:nvSpPr>
          <p:cNvPr id="28" name="Shape 202">
            <a:extLst>
              <a:ext uri="{FF2B5EF4-FFF2-40B4-BE49-F238E27FC236}">
                <a16:creationId xmlns:a16="http://schemas.microsoft.com/office/drawing/2014/main" id="{09BB249D-5653-5D4C-813A-BD1D23E19B6E}"/>
              </a:ext>
            </a:extLst>
          </p:cNvPr>
          <p:cNvSpPr/>
          <p:nvPr/>
        </p:nvSpPr>
        <p:spPr>
          <a:xfrm>
            <a:off x="353532" y="788379"/>
            <a:ext cx="5724478" cy="205184"/>
          </a:xfrm>
          <a:prstGeom prst="rect">
            <a:avLst/>
          </a:prstGeom>
          <a:solidFill>
            <a:srgbClr val="39587A"/>
          </a:solidFill>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marL="332104" indent="-332104" algn="r" defTabSz="457200">
              <a:defRPr sz="2300" b="1">
                <a:solidFill>
                  <a:srgbClr val="FFFFFF"/>
                </a:solidFill>
                <a:latin typeface="Gotham"/>
                <a:ea typeface="Gotham"/>
                <a:cs typeface="Gotham"/>
                <a:sym typeface="Gotham"/>
              </a:defRPr>
            </a:lvl1pPr>
          </a:lstStyle>
          <a:p>
            <a:pPr>
              <a:defRPr sz="3000" b="0">
                <a:latin typeface="Gotham-Light"/>
                <a:ea typeface="Gotham-Light"/>
                <a:cs typeface="Gotham-Light"/>
                <a:sym typeface="Gotham-Light"/>
              </a:defRPr>
            </a:pPr>
            <a:endParaRPr lang="it-IT" sz="1000" b="0" dirty="0">
              <a:latin typeface="Gotham-Light"/>
              <a:ea typeface="Gotham-Light"/>
              <a:cs typeface="Gotham-Light"/>
              <a:sym typeface="Gotham-Light"/>
            </a:endParaRPr>
          </a:p>
        </p:txBody>
      </p:sp>
      <p:sp>
        <p:nvSpPr>
          <p:cNvPr id="34" name="Shape 204">
            <a:extLst>
              <a:ext uri="{FF2B5EF4-FFF2-40B4-BE49-F238E27FC236}">
                <a16:creationId xmlns:a16="http://schemas.microsoft.com/office/drawing/2014/main" id="{38AB5805-8B57-4348-A0F6-07B2792807F6}"/>
              </a:ext>
            </a:extLst>
          </p:cNvPr>
          <p:cNvSpPr/>
          <p:nvPr/>
        </p:nvSpPr>
        <p:spPr>
          <a:xfrm flipV="1">
            <a:off x="523131" y="1101652"/>
            <a:ext cx="1" cy="5756348"/>
          </a:xfrm>
          <a:prstGeom prst="line">
            <a:avLst/>
          </a:prstGeom>
          <a:ln w="25400">
            <a:solidFill>
              <a:srgbClr val="A6AAA9"/>
            </a:solidFill>
            <a:miter lim="400000"/>
          </a:ln>
        </p:spPr>
        <p:txBody>
          <a:bodyPr lIns="25400" tIns="25400" rIns="25400" bIns="25400" anchor="ctr"/>
          <a:lstStyle/>
          <a:p>
            <a:pPr>
              <a:defRPr sz="3200"/>
            </a:pPr>
            <a:endParaRPr sz="1600">
              <a:solidFill>
                <a:prstClr val="black"/>
              </a:solidFill>
            </a:endParaRPr>
          </a:p>
        </p:txBody>
      </p:sp>
      <p:pic>
        <p:nvPicPr>
          <p:cNvPr id="35" name="pasted-image.pdf">
            <a:extLst>
              <a:ext uri="{FF2B5EF4-FFF2-40B4-BE49-F238E27FC236}">
                <a16:creationId xmlns:a16="http://schemas.microsoft.com/office/drawing/2014/main" id="{5A8255C4-DFDF-CB47-86CE-4BD9A46E264D}"/>
              </a:ext>
            </a:extLst>
          </p:cNvPr>
          <p:cNvPicPr>
            <a:picLocks noChangeAspect="1"/>
          </p:cNvPicPr>
          <p:nvPr/>
        </p:nvPicPr>
        <p:blipFill>
          <a:blip r:embed="rId4" cstate="print"/>
          <a:srcRect r="71915" b="25200"/>
          <a:stretch>
            <a:fillRect/>
          </a:stretch>
        </p:blipFill>
        <p:spPr>
          <a:xfrm>
            <a:off x="304552" y="738909"/>
            <a:ext cx="424548" cy="362780"/>
          </a:xfrm>
          <a:prstGeom prst="rect">
            <a:avLst/>
          </a:prstGeom>
          <a:ln w="12700">
            <a:miter lim="400000"/>
          </a:ln>
          <a:effectLst>
            <a:outerShdw blurRad="203200" dist="25400" dir="5400000" rotWithShape="0">
              <a:srgbClr val="000000">
                <a:alpha val="50000"/>
              </a:srgbClr>
            </a:outerShdw>
          </a:effectLst>
        </p:spPr>
      </p:pic>
      <p:sp>
        <p:nvSpPr>
          <p:cNvPr id="36" name="Shape 138">
            <a:extLst>
              <a:ext uri="{FF2B5EF4-FFF2-40B4-BE49-F238E27FC236}">
                <a16:creationId xmlns:a16="http://schemas.microsoft.com/office/drawing/2014/main" id="{564F0CDE-3D7C-D649-8DDD-640F6BC16153}"/>
              </a:ext>
            </a:extLst>
          </p:cNvPr>
          <p:cNvSpPr/>
          <p:nvPr/>
        </p:nvSpPr>
        <p:spPr>
          <a:xfrm>
            <a:off x="266783" y="298113"/>
            <a:ext cx="11406095" cy="367623"/>
          </a:xfrm>
          <a:prstGeom prst="rect">
            <a:avLst/>
          </a:prstGeom>
          <a:ln w="12700">
            <a:miter lim="400000"/>
          </a:ln>
          <a:extLst>
            <a:ext uri="{C572A759-6A51-4108-AA02-DFA0A04FC94B}">
              <ma14:wrappingTextBoxFlag xmlns="" xmlns:ma14="http://schemas.microsoft.com/office/mac/drawingml/2011/main" val="1"/>
            </a:ext>
          </a:extLst>
        </p:spPr>
        <p:txBody>
          <a:bodyPr wrap="square" lIns="67734" tIns="67734" rIns="67734" bIns="67734" anchor="ctr">
            <a:spAutoFit/>
          </a:bodyPr>
          <a:lstStyle>
            <a:lvl1pPr algn="l">
              <a:defRPr sz="2800" b="1" cap="all" spc="2240">
                <a:solidFill>
                  <a:srgbClr val="5888C5"/>
                </a:solidFill>
                <a:latin typeface="Gotham"/>
                <a:ea typeface="Gotham"/>
                <a:cs typeface="Gotham"/>
                <a:sym typeface="Gotham"/>
              </a:defRPr>
            </a:lvl1pPr>
          </a:lstStyle>
          <a:p>
            <a:pPr marL="0" marR="0" lvl="0" indent="0" algn="l" defTabSz="825500" eaLnBrk="1" fontAlgn="auto" latinLnBrk="0" hangingPunct="0">
              <a:lnSpc>
                <a:spcPct val="100000"/>
              </a:lnSpc>
              <a:spcBef>
                <a:spcPts val="0"/>
              </a:spcBef>
              <a:spcAft>
                <a:spcPts val="0"/>
              </a:spcAft>
              <a:buClrTx/>
              <a:buSzTx/>
              <a:buFontTx/>
              <a:buNone/>
              <a:tabLst/>
              <a:defRPr/>
            </a:pPr>
            <a:r>
              <a:rPr lang="it-IT" sz="1500" kern="0" spc="0" noProof="1"/>
              <a:t>APA</a:t>
            </a:r>
            <a:r>
              <a:rPr kumimoji="0" lang="it-IT" sz="1500" b="1" i="0" u="none" strike="noStrike" kern="0" cap="all" spc="0" normalizeH="0" baseline="0" noProof="1">
                <a:ln>
                  <a:noFill/>
                </a:ln>
                <a:solidFill>
                  <a:srgbClr val="5888C5"/>
                </a:solidFill>
                <a:effectLst/>
                <a:uLnTx/>
                <a:uFillTx/>
                <a:latin typeface="Gotham"/>
                <a:sym typeface="Gotham"/>
              </a:rPr>
              <a:t> TECHNOLOGY STRUCTURE and key TECH CERTIFICATIONS</a:t>
            </a:r>
          </a:p>
        </p:txBody>
      </p:sp>
      <p:pic>
        <p:nvPicPr>
          <p:cNvPr id="22" name="pasted-image.pdf">
            <a:extLst>
              <a:ext uri="{FF2B5EF4-FFF2-40B4-BE49-F238E27FC236}">
                <a16:creationId xmlns:a16="http://schemas.microsoft.com/office/drawing/2014/main" id="{49ACFB07-856D-BB48-9AFA-FA2A58FFA761}"/>
              </a:ext>
            </a:extLst>
          </p:cNvPr>
          <p:cNvPicPr>
            <a:picLocks noChangeAspect="1"/>
          </p:cNvPicPr>
          <p:nvPr/>
        </p:nvPicPr>
        <p:blipFill>
          <a:blip r:embed="rId4" cstate="print"/>
          <a:srcRect r="71915" b="25200"/>
          <a:stretch>
            <a:fillRect/>
          </a:stretch>
        </p:blipFill>
        <p:spPr>
          <a:xfrm>
            <a:off x="11286268" y="0"/>
            <a:ext cx="681352" cy="582222"/>
          </a:xfrm>
          <a:prstGeom prst="rect">
            <a:avLst/>
          </a:prstGeom>
          <a:ln w="12700">
            <a:miter lim="400000"/>
          </a:ln>
        </p:spPr>
      </p:pic>
      <p:sp>
        <p:nvSpPr>
          <p:cNvPr id="4" name="Rectangle 13">
            <a:extLst>
              <a:ext uri="{FF2B5EF4-FFF2-40B4-BE49-F238E27FC236}">
                <a16:creationId xmlns:a16="http://schemas.microsoft.com/office/drawing/2014/main" id="{F1C840E5-5245-5F45-8E3D-959D48CC4D21}"/>
              </a:ext>
            </a:extLst>
          </p:cNvPr>
          <p:cNvSpPr>
            <a:spLocks noChangeArrowheads="1"/>
          </p:cNvSpPr>
          <p:nvPr/>
        </p:nvSpPr>
        <p:spPr bwMode="auto">
          <a:xfrm>
            <a:off x="5804461" y="118607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pic>
        <p:nvPicPr>
          <p:cNvPr id="8" name="Immagine 7">
            <a:extLst>
              <a:ext uri="{FF2B5EF4-FFF2-40B4-BE49-F238E27FC236}">
                <a16:creationId xmlns:a16="http://schemas.microsoft.com/office/drawing/2014/main" id="{9211A4DB-7214-D745-8CD0-0467761BD2E6}"/>
              </a:ext>
            </a:extLst>
          </p:cNvPr>
          <p:cNvPicPr>
            <a:picLocks noChangeAspect="1"/>
          </p:cNvPicPr>
          <p:nvPr/>
        </p:nvPicPr>
        <p:blipFill>
          <a:blip r:embed="rId5"/>
          <a:stretch>
            <a:fillRect/>
          </a:stretch>
        </p:blipFill>
        <p:spPr>
          <a:xfrm>
            <a:off x="3444367" y="1322087"/>
            <a:ext cx="3362147" cy="3730000"/>
          </a:xfrm>
          <a:prstGeom prst="rect">
            <a:avLst/>
          </a:prstGeom>
        </p:spPr>
      </p:pic>
      <p:pic>
        <p:nvPicPr>
          <p:cNvPr id="6" name="Immagine 5">
            <a:extLst>
              <a:ext uri="{FF2B5EF4-FFF2-40B4-BE49-F238E27FC236}">
                <a16:creationId xmlns:a16="http://schemas.microsoft.com/office/drawing/2014/main" id="{E4E30357-A699-9F49-8CAB-286786935165}"/>
              </a:ext>
            </a:extLst>
          </p:cNvPr>
          <p:cNvPicPr>
            <a:picLocks noChangeAspect="1"/>
          </p:cNvPicPr>
          <p:nvPr/>
        </p:nvPicPr>
        <p:blipFill>
          <a:blip r:embed="rId6"/>
          <a:stretch>
            <a:fillRect/>
          </a:stretch>
        </p:blipFill>
        <p:spPr>
          <a:xfrm>
            <a:off x="824350" y="1890458"/>
            <a:ext cx="2683350" cy="2693399"/>
          </a:xfrm>
          <a:prstGeom prst="rect">
            <a:avLst/>
          </a:prstGeom>
        </p:spPr>
      </p:pic>
      <p:pic>
        <p:nvPicPr>
          <p:cNvPr id="24" name="Picture 28">
            <a:extLst>
              <a:ext uri="{FF2B5EF4-FFF2-40B4-BE49-F238E27FC236}">
                <a16:creationId xmlns:a16="http://schemas.microsoft.com/office/drawing/2014/main" id="{3891AF68-76AF-40C2-88A5-DA6A1A6F3E32}"/>
              </a:ext>
            </a:extLst>
          </p:cNvPr>
          <p:cNvPicPr>
            <a:picLocks noChangeAspect="1"/>
          </p:cNvPicPr>
          <p:nvPr/>
        </p:nvPicPr>
        <p:blipFill>
          <a:blip r:embed="rId7"/>
          <a:stretch>
            <a:fillRect/>
          </a:stretch>
        </p:blipFill>
        <p:spPr>
          <a:xfrm>
            <a:off x="7077257" y="1097150"/>
            <a:ext cx="3743143" cy="3932050"/>
          </a:xfrm>
          <a:prstGeom prst="rect">
            <a:avLst/>
          </a:prstGeom>
        </p:spPr>
      </p:pic>
      <p:sp>
        <p:nvSpPr>
          <p:cNvPr id="25" name="object 6">
            <a:extLst>
              <a:ext uri="{FF2B5EF4-FFF2-40B4-BE49-F238E27FC236}">
                <a16:creationId xmlns:a16="http://schemas.microsoft.com/office/drawing/2014/main" id="{EA3D8E27-EB62-4E54-9BD4-BC00B85476D6}"/>
              </a:ext>
            </a:extLst>
          </p:cNvPr>
          <p:cNvSpPr txBox="1"/>
          <p:nvPr/>
        </p:nvSpPr>
        <p:spPr>
          <a:xfrm>
            <a:off x="6806514" y="5132045"/>
            <a:ext cx="4166286" cy="764312"/>
          </a:xfrm>
          <a:prstGeom prst="rect">
            <a:avLst/>
          </a:prstGeom>
        </p:spPr>
        <p:txBody>
          <a:bodyPr vert="horz" wrap="square" lIns="0" tIns="12700" rIns="0" bIns="0" rtlCol="0">
            <a:spAutoFit/>
          </a:bodyPr>
          <a:lstStyle/>
          <a:p>
            <a:pPr marL="12065" algn="ctr">
              <a:lnSpc>
                <a:spcPct val="100000"/>
              </a:lnSpc>
              <a:spcBef>
                <a:spcPts val="100"/>
              </a:spcBef>
              <a:buSzPct val="96875"/>
              <a:tabLst>
                <a:tab pos="198755" algn="l"/>
              </a:tabLst>
            </a:pPr>
            <a:r>
              <a:rPr lang="it-IT" sz="1600" b="1" spc="-45" dirty="0">
                <a:solidFill>
                  <a:srgbClr val="002060"/>
                </a:solidFill>
                <a:latin typeface="Gotham" panose="02000604040000020004" pitchFamily="2" charset="0"/>
                <a:cs typeface="Calibri"/>
              </a:rPr>
              <a:t>APA </a:t>
            </a:r>
            <a:r>
              <a:rPr lang="it-IT" sz="1600" b="1" spc="-45" dirty="0" err="1">
                <a:solidFill>
                  <a:srgbClr val="002060"/>
                </a:solidFill>
                <a:latin typeface="Gotham" panose="02000604040000020004" pitchFamily="2" charset="0"/>
                <a:cs typeface="Calibri"/>
              </a:rPr>
              <a:t>technology</a:t>
            </a:r>
            <a:r>
              <a:rPr lang="it-IT" sz="1600" b="1" spc="-45" dirty="0">
                <a:solidFill>
                  <a:srgbClr val="002060"/>
                </a:solidFill>
                <a:latin typeface="Gotham" panose="02000604040000020004" pitchFamily="2" charset="0"/>
                <a:cs typeface="Calibri"/>
              </a:rPr>
              <a:t> </a:t>
            </a:r>
            <a:r>
              <a:rPr lang="it-IT" sz="1600" b="1" spc="-45" dirty="0" err="1">
                <a:solidFill>
                  <a:srgbClr val="002060"/>
                </a:solidFill>
                <a:latin typeface="Gotham" panose="02000604040000020004" pitchFamily="2" charset="0"/>
                <a:cs typeface="Calibri"/>
              </a:rPr>
              <a:t>effectively</a:t>
            </a:r>
            <a:r>
              <a:rPr lang="it-IT" sz="1600" b="1" spc="-45" dirty="0">
                <a:solidFill>
                  <a:srgbClr val="002060"/>
                </a:solidFill>
                <a:latin typeface="Gotham" panose="02000604040000020004" pitchFamily="2" charset="0"/>
                <a:cs typeface="Calibri"/>
              </a:rPr>
              <a:t> </a:t>
            </a:r>
            <a:r>
              <a:rPr lang="it-IT" sz="1600" b="1" spc="-45" dirty="0" err="1">
                <a:solidFill>
                  <a:srgbClr val="002060"/>
                </a:solidFill>
                <a:latin typeface="Gotham" panose="02000604040000020004" pitchFamily="2" charset="0"/>
                <a:cs typeface="Calibri"/>
              </a:rPr>
              <a:t>removes</a:t>
            </a:r>
            <a:r>
              <a:rPr lang="it-IT" sz="1600" b="1" spc="-45" dirty="0">
                <a:solidFill>
                  <a:srgbClr val="002060"/>
                </a:solidFill>
                <a:latin typeface="Gotham" panose="02000604040000020004" pitchFamily="2" charset="0"/>
                <a:cs typeface="Calibri"/>
              </a:rPr>
              <a:t> </a:t>
            </a:r>
            <a:r>
              <a:rPr lang="it-IT" sz="1600" b="1" spc="-45" dirty="0" err="1">
                <a:solidFill>
                  <a:srgbClr val="002060"/>
                </a:solidFill>
                <a:latin typeface="Gotham" panose="02000604040000020004" pitchFamily="2" charset="0"/>
                <a:cs typeface="Calibri"/>
              </a:rPr>
              <a:t>pollutants</a:t>
            </a:r>
            <a:r>
              <a:rPr lang="it-IT" sz="1600" b="1" spc="-45" dirty="0">
                <a:solidFill>
                  <a:srgbClr val="002060"/>
                </a:solidFill>
                <a:latin typeface="Gotham" panose="02000604040000020004" pitchFamily="2" charset="0"/>
                <a:cs typeface="Calibri"/>
              </a:rPr>
              <a:t> up to nano-</a:t>
            </a:r>
            <a:r>
              <a:rPr lang="it-IT" sz="1600" b="1" spc="-45" dirty="0" err="1">
                <a:solidFill>
                  <a:srgbClr val="002060"/>
                </a:solidFill>
                <a:latin typeface="Gotham" panose="02000604040000020004" pitchFamily="2" charset="0"/>
                <a:cs typeface="Calibri"/>
              </a:rPr>
              <a:t>particles</a:t>
            </a:r>
            <a:r>
              <a:rPr lang="it-IT" sz="1600" b="1" spc="-45" dirty="0">
                <a:solidFill>
                  <a:srgbClr val="002060"/>
                </a:solidFill>
                <a:latin typeface="Gotham" panose="02000604040000020004" pitchFamily="2" charset="0"/>
                <a:cs typeface="Calibri"/>
              </a:rPr>
              <a:t>, </a:t>
            </a:r>
            <a:r>
              <a:rPr lang="it-IT" sz="1600" b="1" spc="-45" dirty="0" err="1">
                <a:solidFill>
                  <a:srgbClr val="002060"/>
                </a:solidFill>
                <a:latin typeface="Gotham" panose="02000604040000020004" pitchFamily="2" charset="0"/>
                <a:cs typeface="Calibri"/>
              </a:rPr>
              <a:t>viruses</a:t>
            </a:r>
            <a:r>
              <a:rPr lang="it-IT" sz="1600" b="1" spc="-45" dirty="0">
                <a:solidFill>
                  <a:srgbClr val="002060"/>
                </a:solidFill>
                <a:latin typeface="Gotham" panose="02000604040000020004" pitchFamily="2" charset="0"/>
                <a:cs typeface="Calibri"/>
              </a:rPr>
              <a:t> and </a:t>
            </a:r>
            <a:r>
              <a:rPr lang="it-IT" sz="1600" b="1" spc="-45" dirty="0" err="1">
                <a:solidFill>
                  <a:srgbClr val="002060"/>
                </a:solidFill>
                <a:latin typeface="Gotham" panose="02000604040000020004" pitchFamily="2" charset="0"/>
                <a:cs typeface="Calibri"/>
              </a:rPr>
              <a:t>harmful</a:t>
            </a:r>
            <a:r>
              <a:rPr lang="it-IT" sz="1600" b="1" spc="-45" dirty="0">
                <a:solidFill>
                  <a:srgbClr val="002060"/>
                </a:solidFill>
                <a:latin typeface="Gotham" panose="02000604040000020004" pitchFamily="2" charset="0"/>
                <a:cs typeface="Calibri"/>
              </a:rPr>
              <a:t> </a:t>
            </a:r>
            <a:r>
              <a:rPr lang="it-IT" sz="1600" b="1" spc="-45" dirty="0" err="1">
                <a:solidFill>
                  <a:srgbClr val="002060"/>
                </a:solidFill>
                <a:latin typeface="Gotham" panose="02000604040000020004" pitchFamily="2" charset="0"/>
                <a:cs typeface="Calibri"/>
              </a:rPr>
              <a:t>microorganisms</a:t>
            </a:r>
            <a:r>
              <a:rPr lang="it-IT" sz="1600" b="1" spc="-45" dirty="0">
                <a:solidFill>
                  <a:srgbClr val="002060"/>
                </a:solidFill>
                <a:latin typeface="Gotham" panose="02000604040000020004" pitchFamily="2" charset="0"/>
                <a:cs typeface="Calibri"/>
              </a:rPr>
              <a:t> </a:t>
            </a:r>
          </a:p>
          <a:p>
            <a:pPr marL="12065" algn="ctr">
              <a:lnSpc>
                <a:spcPct val="100000"/>
              </a:lnSpc>
              <a:spcBef>
                <a:spcPts val="100"/>
              </a:spcBef>
              <a:buSzPct val="96875"/>
              <a:tabLst>
                <a:tab pos="198755" algn="l"/>
              </a:tabLst>
            </a:pPr>
            <a:r>
              <a:rPr lang="it-IT" sz="1600" b="1" spc="-45" dirty="0">
                <a:solidFill>
                  <a:srgbClr val="002060"/>
                </a:solidFill>
                <a:latin typeface="Gotham" panose="02000604040000020004" pitchFamily="2" charset="0"/>
                <a:cs typeface="Calibri"/>
              </a:rPr>
              <a:t>from the ambient air </a:t>
            </a:r>
            <a:r>
              <a:rPr lang="it-IT" sz="1600" b="1" spc="-45" dirty="0" err="1">
                <a:solidFill>
                  <a:srgbClr val="002060"/>
                </a:solidFill>
                <a:latin typeface="Gotham" panose="02000604040000020004" pitchFamily="2" charset="0"/>
                <a:cs typeface="Calibri"/>
              </a:rPr>
              <a:t>we</a:t>
            </a:r>
            <a:r>
              <a:rPr lang="it-IT" sz="1600" b="1" spc="-45" dirty="0">
                <a:solidFill>
                  <a:srgbClr val="002060"/>
                </a:solidFill>
                <a:latin typeface="Gotham" panose="02000604040000020004" pitchFamily="2" charset="0"/>
                <a:cs typeface="Calibri"/>
              </a:rPr>
              <a:t> </a:t>
            </a:r>
            <a:r>
              <a:rPr lang="it-IT" sz="1600" b="1" spc="-45" dirty="0" err="1">
                <a:solidFill>
                  <a:srgbClr val="002060"/>
                </a:solidFill>
                <a:latin typeface="Gotham" panose="02000604040000020004" pitchFamily="2" charset="0"/>
                <a:cs typeface="Calibri"/>
              </a:rPr>
              <a:t>all</a:t>
            </a:r>
            <a:r>
              <a:rPr lang="it-IT" sz="1600" b="1" spc="-45" dirty="0">
                <a:solidFill>
                  <a:srgbClr val="002060"/>
                </a:solidFill>
                <a:latin typeface="Gotham" panose="02000604040000020004" pitchFamily="2" charset="0"/>
                <a:cs typeface="Calibri"/>
              </a:rPr>
              <a:t> </a:t>
            </a:r>
            <a:r>
              <a:rPr lang="it-IT" sz="1600" b="1" spc="-45" dirty="0" err="1">
                <a:solidFill>
                  <a:srgbClr val="002060"/>
                </a:solidFill>
                <a:latin typeface="Gotham" panose="02000604040000020004" pitchFamily="2" charset="0"/>
                <a:cs typeface="Calibri"/>
              </a:rPr>
              <a:t>breathe</a:t>
            </a:r>
            <a:endParaRPr sz="1600" b="1" dirty="0">
              <a:solidFill>
                <a:srgbClr val="002060"/>
              </a:solidFill>
              <a:latin typeface="Gotham" panose="02000604040000020004" pitchFamily="2" charset="0"/>
              <a:cs typeface="Calibri"/>
            </a:endParaRPr>
          </a:p>
        </p:txBody>
      </p:sp>
      <p:cxnSp>
        <p:nvCxnSpPr>
          <p:cNvPr id="26" name="Straight Arrow Connector 29">
            <a:extLst>
              <a:ext uri="{FF2B5EF4-FFF2-40B4-BE49-F238E27FC236}">
                <a16:creationId xmlns:a16="http://schemas.microsoft.com/office/drawing/2014/main" id="{5FA36E6E-D15A-424B-A0EB-4238BF774D03}"/>
              </a:ext>
            </a:extLst>
          </p:cNvPr>
          <p:cNvCxnSpPr>
            <a:cxnSpLocks/>
          </p:cNvCxnSpPr>
          <p:nvPr/>
        </p:nvCxnSpPr>
        <p:spPr>
          <a:xfrm>
            <a:off x="9385706" y="3203602"/>
            <a:ext cx="0" cy="1301629"/>
          </a:xfrm>
          <a:prstGeom prst="straightConnector1">
            <a:avLst/>
          </a:prstGeom>
          <a:ln w="38100">
            <a:solidFill>
              <a:srgbClr val="FF0000"/>
            </a:solidFill>
            <a:tailEnd type="triangle" w="lg" len="lg"/>
          </a:ln>
        </p:spPr>
        <p:style>
          <a:lnRef idx="2">
            <a:schemeClr val="accent6"/>
          </a:lnRef>
          <a:fillRef idx="0">
            <a:schemeClr val="accent6"/>
          </a:fillRef>
          <a:effectRef idx="1">
            <a:schemeClr val="accent6"/>
          </a:effectRef>
          <a:fontRef idx="minor">
            <a:schemeClr val="tx1"/>
          </a:fontRef>
        </p:style>
      </p:cxnSp>
      <p:sp>
        <p:nvSpPr>
          <p:cNvPr id="27" name="TextBox 30">
            <a:extLst>
              <a:ext uri="{FF2B5EF4-FFF2-40B4-BE49-F238E27FC236}">
                <a16:creationId xmlns:a16="http://schemas.microsoft.com/office/drawing/2014/main" id="{C9F4CA19-AD4F-42E0-9A42-BBB2356A9427}"/>
              </a:ext>
            </a:extLst>
          </p:cNvPr>
          <p:cNvSpPr txBox="1"/>
          <p:nvPr/>
        </p:nvSpPr>
        <p:spPr>
          <a:xfrm>
            <a:off x="9385706" y="3447105"/>
            <a:ext cx="934282" cy="307777"/>
          </a:xfrm>
          <a:prstGeom prst="rect">
            <a:avLst/>
          </a:prstGeom>
          <a:noFill/>
        </p:spPr>
        <p:txBody>
          <a:bodyPr wrap="square" rtlCol="0">
            <a:spAutoFit/>
          </a:bodyPr>
          <a:lstStyle/>
          <a:p>
            <a:r>
              <a:rPr lang="en-US" sz="1400" b="1" i="1" dirty="0">
                <a:solidFill>
                  <a:srgbClr val="FF0000"/>
                </a:solidFill>
              </a:rPr>
              <a:t>-95%</a:t>
            </a:r>
            <a:endParaRPr lang="en-GB" sz="1400" b="1" i="1" dirty="0">
              <a:solidFill>
                <a:srgbClr val="FF0000"/>
              </a:solidFill>
            </a:endParaRPr>
          </a:p>
        </p:txBody>
      </p:sp>
      <p:sp>
        <p:nvSpPr>
          <p:cNvPr id="37" name="TextBox 19">
            <a:extLst>
              <a:ext uri="{FF2B5EF4-FFF2-40B4-BE49-F238E27FC236}">
                <a16:creationId xmlns:a16="http://schemas.microsoft.com/office/drawing/2014/main" id="{3E7B95B4-8993-4873-983B-B7FC82553FAB}"/>
              </a:ext>
            </a:extLst>
          </p:cNvPr>
          <p:cNvSpPr txBox="1"/>
          <p:nvPr/>
        </p:nvSpPr>
        <p:spPr>
          <a:xfrm>
            <a:off x="9045673" y="4588559"/>
            <a:ext cx="934282" cy="261610"/>
          </a:xfrm>
          <a:prstGeom prst="rect">
            <a:avLst/>
          </a:prstGeom>
          <a:noFill/>
        </p:spPr>
        <p:txBody>
          <a:bodyPr wrap="square" rtlCol="0">
            <a:spAutoFit/>
          </a:bodyPr>
          <a:lstStyle/>
          <a:p>
            <a:r>
              <a:rPr lang="en-US" sz="1100" b="1" i="1" dirty="0">
                <a:solidFill>
                  <a:srgbClr val="FF0000"/>
                </a:solidFill>
              </a:rPr>
              <a:t>10 mins</a:t>
            </a:r>
            <a:endParaRPr lang="en-GB" sz="1100" b="1" i="1" dirty="0">
              <a:solidFill>
                <a:srgbClr val="FF0000"/>
              </a:solidFill>
            </a:endParaRPr>
          </a:p>
        </p:txBody>
      </p:sp>
      <p:sp>
        <p:nvSpPr>
          <p:cNvPr id="2" name="Holder 6">
            <a:extLst>
              <a:ext uri="{FF2B5EF4-FFF2-40B4-BE49-F238E27FC236}">
                <a16:creationId xmlns:a16="http://schemas.microsoft.com/office/drawing/2014/main" id="{A92F0E48-E386-0B61-F389-9C5B700A7467}"/>
              </a:ext>
            </a:extLst>
          </p:cNvPr>
          <p:cNvSpPr txBox="1">
            <a:spLocks/>
          </p:cNvSpPr>
          <p:nvPr/>
        </p:nvSpPr>
        <p:spPr>
          <a:xfrm>
            <a:off x="11915490" y="6616242"/>
            <a:ext cx="200310" cy="157864"/>
          </a:xfrm>
          <a:prstGeom prst="rect">
            <a:avLst/>
          </a:prstGeom>
        </p:spPr>
        <p:txBody>
          <a:bodyPr wrap="square" lIns="0" tIns="0" rIns="0" bIns="0">
            <a:spAutoFit/>
          </a:bodyPr>
          <a:lstStyle>
            <a:defPPr>
              <a:defRPr lang="it-IT"/>
            </a:defPPr>
            <a:lvl1pPr marL="0" algn="l" defTabSz="914400" rtl="0" eaLnBrk="1" latinLnBrk="0" hangingPunct="1">
              <a:lnSpc>
                <a:spcPct val="150000"/>
              </a:lnSpc>
              <a:defRPr sz="800" b="1" i="0" kern="1200">
                <a:solidFill>
                  <a:srgbClr val="5888C5"/>
                </a:solidFill>
                <a:latin typeface="Gotham" panose="02000604040000020004" pitchFamily="2" charset="0"/>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gn="ctr">
              <a:spcBef>
                <a:spcPts val="45"/>
              </a:spcBef>
            </a:pPr>
            <a:fld id="{81D60167-4931-47E6-BA6A-407CBD079E47}" type="slidenum">
              <a:rPr lang="it-IT" smtClean="0">
                <a:solidFill>
                  <a:srgbClr val="002060"/>
                </a:solidFill>
              </a:rPr>
              <a:pPr marL="38100" algn="ctr">
                <a:spcBef>
                  <a:spcPts val="45"/>
                </a:spcBef>
              </a:pPr>
              <a:t>6</a:t>
            </a:fld>
            <a:endParaRPr lang="it-IT" dirty="0">
              <a:solidFill>
                <a:srgbClr val="002060"/>
              </a:solidFill>
            </a:endParaRPr>
          </a:p>
        </p:txBody>
      </p:sp>
    </p:spTree>
    <p:extLst>
      <p:ext uri="{BB962C8B-B14F-4D97-AF65-F5344CB8AC3E}">
        <p14:creationId xmlns:p14="http://schemas.microsoft.com/office/powerpoint/2010/main" val="258419309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95654" y="1133855"/>
            <a:ext cx="11655553" cy="5148072"/>
          </a:xfrm>
          <a:prstGeom prst="rect">
            <a:avLst/>
          </a:prstGeom>
        </p:spPr>
      </p:pic>
      <p:pic>
        <p:nvPicPr>
          <p:cNvPr id="3" name="object 3"/>
          <p:cNvPicPr/>
          <p:nvPr/>
        </p:nvPicPr>
        <p:blipFill>
          <a:blip r:embed="rId3" cstate="print"/>
          <a:stretch>
            <a:fillRect/>
          </a:stretch>
        </p:blipFill>
        <p:spPr>
          <a:xfrm>
            <a:off x="11286261" y="0"/>
            <a:ext cx="681354" cy="582218"/>
          </a:xfrm>
          <a:prstGeom prst="rect">
            <a:avLst/>
          </a:prstGeom>
        </p:spPr>
      </p:pic>
      <p:graphicFrame>
        <p:nvGraphicFramePr>
          <p:cNvPr id="4" name="object 4"/>
          <p:cNvGraphicFramePr>
            <a:graphicFrameLocks noGrp="1"/>
          </p:cNvGraphicFramePr>
          <p:nvPr/>
        </p:nvGraphicFramePr>
        <p:xfrm>
          <a:off x="650920" y="1212850"/>
          <a:ext cx="11393803" cy="1677593"/>
        </p:xfrm>
        <a:graphic>
          <a:graphicData uri="http://schemas.openxmlformats.org/drawingml/2006/table">
            <a:tbl>
              <a:tblPr firstRow="1" bandRow="1">
                <a:tableStyleId>{2D5ABB26-0587-4C30-8999-92F81FD0307C}</a:tableStyleId>
              </a:tblPr>
              <a:tblGrid>
                <a:gridCol w="2918460">
                  <a:extLst>
                    <a:ext uri="{9D8B030D-6E8A-4147-A177-3AD203B41FA5}">
                      <a16:colId xmlns:a16="http://schemas.microsoft.com/office/drawing/2014/main" val="20000"/>
                    </a:ext>
                  </a:extLst>
                </a:gridCol>
                <a:gridCol w="1408430">
                  <a:extLst>
                    <a:ext uri="{9D8B030D-6E8A-4147-A177-3AD203B41FA5}">
                      <a16:colId xmlns:a16="http://schemas.microsoft.com/office/drawing/2014/main" val="20001"/>
                    </a:ext>
                  </a:extLst>
                </a:gridCol>
                <a:gridCol w="1089660">
                  <a:extLst>
                    <a:ext uri="{9D8B030D-6E8A-4147-A177-3AD203B41FA5}">
                      <a16:colId xmlns:a16="http://schemas.microsoft.com/office/drawing/2014/main" val="20002"/>
                    </a:ext>
                  </a:extLst>
                </a:gridCol>
                <a:gridCol w="423545">
                  <a:extLst>
                    <a:ext uri="{9D8B030D-6E8A-4147-A177-3AD203B41FA5}">
                      <a16:colId xmlns:a16="http://schemas.microsoft.com/office/drawing/2014/main" val="20003"/>
                    </a:ext>
                  </a:extLst>
                </a:gridCol>
                <a:gridCol w="2903219">
                  <a:extLst>
                    <a:ext uri="{9D8B030D-6E8A-4147-A177-3AD203B41FA5}">
                      <a16:colId xmlns:a16="http://schemas.microsoft.com/office/drawing/2014/main" val="20004"/>
                    </a:ext>
                  </a:extLst>
                </a:gridCol>
                <a:gridCol w="1002029">
                  <a:extLst>
                    <a:ext uri="{9D8B030D-6E8A-4147-A177-3AD203B41FA5}">
                      <a16:colId xmlns:a16="http://schemas.microsoft.com/office/drawing/2014/main" val="20005"/>
                    </a:ext>
                  </a:extLst>
                </a:gridCol>
                <a:gridCol w="1648460">
                  <a:extLst>
                    <a:ext uri="{9D8B030D-6E8A-4147-A177-3AD203B41FA5}">
                      <a16:colId xmlns:a16="http://schemas.microsoft.com/office/drawing/2014/main" val="20006"/>
                    </a:ext>
                  </a:extLst>
                </a:gridCol>
              </a:tblGrid>
              <a:tr h="932351">
                <a:tc>
                  <a:txBody>
                    <a:bodyPr/>
                    <a:lstStyle/>
                    <a:p>
                      <a:pPr marL="938530" marR="512445" indent="172720">
                        <a:lnSpc>
                          <a:spcPct val="100000"/>
                        </a:lnSpc>
                        <a:spcBef>
                          <a:spcPts val="1265"/>
                        </a:spcBef>
                      </a:pPr>
                      <a:r>
                        <a:rPr sz="1600" b="1" spc="55" dirty="0">
                          <a:solidFill>
                            <a:srgbClr val="002060"/>
                          </a:solidFill>
                          <a:latin typeface="Gotham" panose="02000604040000020004"/>
                          <a:cs typeface="Arial"/>
                        </a:rPr>
                        <a:t>Types </a:t>
                      </a:r>
                      <a:r>
                        <a:rPr sz="1600" b="1" spc="95" dirty="0">
                          <a:solidFill>
                            <a:srgbClr val="002060"/>
                          </a:solidFill>
                          <a:latin typeface="Gotham" panose="02000604040000020004"/>
                          <a:cs typeface="Arial"/>
                        </a:rPr>
                        <a:t>of </a:t>
                      </a:r>
                      <a:r>
                        <a:rPr sz="1600" b="1" spc="100" dirty="0">
                          <a:solidFill>
                            <a:srgbClr val="002060"/>
                          </a:solidFill>
                          <a:latin typeface="Gotham" panose="02000604040000020004"/>
                          <a:cs typeface="Arial"/>
                        </a:rPr>
                        <a:t> </a:t>
                      </a:r>
                      <a:r>
                        <a:rPr sz="1600" b="1" spc="-5" dirty="0">
                          <a:solidFill>
                            <a:srgbClr val="002060"/>
                          </a:solidFill>
                          <a:latin typeface="Gotham" panose="02000604040000020004"/>
                          <a:cs typeface="Arial"/>
                        </a:rPr>
                        <a:t>tec</a:t>
                      </a:r>
                      <a:r>
                        <a:rPr sz="1600" b="1" dirty="0">
                          <a:solidFill>
                            <a:srgbClr val="002060"/>
                          </a:solidFill>
                          <a:latin typeface="Gotham" panose="02000604040000020004"/>
                          <a:cs typeface="Arial"/>
                        </a:rPr>
                        <a:t>hn</a:t>
                      </a:r>
                      <a:r>
                        <a:rPr sz="1600" b="1" spc="-5" dirty="0">
                          <a:solidFill>
                            <a:srgbClr val="002060"/>
                          </a:solidFill>
                          <a:latin typeface="Gotham" panose="02000604040000020004"/>
                          <a:cs typeface="Arial"/>
                        </a:rPr>
                        <a:t>olo</a:t>
                      </a:r>
                      <a:r>
                        <a:rPr sz="1600" b="1" dirty="0">
                          <a:solidFill>
                            <a:srgbClr val="002060"/>
                          </a:solidFill>
                          <a:latin typeface="Gotham" panose="02000604040000020004"/>
                          <a:cs typeface="Arial"/>
                        </a:rPr>
                        <a:t>gy</a:t>
                      </a:r>
                      <a:endParaRPr sz="1600" dirty="0">
                        <a:latin typeface="Gotham" panose="02000604040000020004"/>
                        <a:cs typeface="Arial"/>
                      </a:endParaRPr>
                    </a:p>
                  </a:txBody>
                  <a:tcPr marL="0" marR="0" marT="160655" marB="0">
                    <a:lnT w="19050">
                      <a:solidFill>
                        <a:srgbClr val="4BACC6"/>
                      </a:solidFill>
                      <a:prstDash val="solid"/>
                    </a:lnT>
                    <a:lnB w="19050">
                      <a:solidFill>
                        <a:srgbClr val="4BACC6"/>
                      </a:solidFill>
                      <a:prstDash val="solid"/>
                    </a:lnB>
                    <a:solidFill>
                      <a:srgbClr val="C6D9F1"/>
                    </a:solidFill>
                  </a:tcPr>
                </a:tc>
                <a:tc>
                  <a:txBody>
                    <a:bodyPr/>
                    <a:lstStyle/>
                    <a:p>
                      <a:pPr>
                        <a:lnSpc>
                          <a:spcPct val="100000"/>
                        </a:lnSpc>
                      </a:pPr>
                      <a:endParaRPr sz="1600" dirty="0">
                        <a:latin typeface="Gotham" panose="02000604040000020004"/>
                        <a:cs typeface="Times New Roman"/>
                      </a:endParaRPr>
                    </a:p>
                    <a:p>
                      <a:pPr marL="520065">
                        <a:lnSpc>
                          <a:spcPct val="100000"/>
                        </a:lnSpc>
                        <a:spcBef>
                          <a:spcPts val="1215"/>
                        </a:spcBef>
                      </a:pPr>
                      <a:r>
                        <a:rPr sz="1600" b="1" spc="75" dirty="0">
                          <a:solidFill>
                            <a:srgbClr val="002060"/>
                          </a:solidFill>
                          <a:latin typeface="Gotham" panose="02000604040000020004"/>
                          <a:cs typeface="Arial"/>
                        </a:rPr>
                        <a:t>No</a:t>
                      </a:r>
                      <a:r>
                        <a:rPr sz="1600" b="1" spc="-15" dirty="0">
                          <a:solidFill>
                            <a:srgbClr val="002060"/>
                          </a:solidFill>
                          <a:latin typeface="Gotham" panose="02000604040000020004"/>
                          <a:cs typeface="Arial"/>
                        </a:rPr>
                        <a:t> </a:t>
                      </a:r>
                      <a:r>
                        <a:rPr sz="1600" b="1" spc="60" dirty="0">
                          <a:solidFill>
                            <a:srgbClr val="002060"/>
                          </a:solidFill>
                          <a:latin typeface="Gotham" panose="02000604040000020004"/>
                          <a:cs typeface="Arial"/>
                        </a:rPr>
                        <a:t>filter</a:t>
                      </a:r>
                      <a:endParaRPr sz="1600" dirty="0">
                        <a:latin typeface="Gotham" panose="02000604040000020004"/>
                        <a:cs typeface="Arial"/>
                      </a:endParaRPr>
                    </a:p>
                  </a:txBody>
                  <a:tcPr marL="0" marR="0" marT="0" marB="0">
                    <a:lnT w="19050">
                      <a:solidFill>
                        <a:srgbClr val="4BACC6"/>
                      </a:solidFill>
                      <a:prstDash val="solid"/>
                    </a:lnT>
                    <a:lnB w="19050">
                      <a:solidFill>
                        <a:srgbClr val="4BACC6"/>
                      </a:solidFill>
                      <a:prstDash val="solid"/>
                    </a:lnB>
                    <a:solidFill>
                      <a:srgbClr val="C6D9F1"/>
                    </a:solidFill>
                  </a:tcPr>
                </a:tc>
                <a:tc gridSpan="2">
                  <a:txBody>
                    <a:bodyPr/>
                    <a:lstStyle/>
                    <a:p>
                      <a:pPr marL="0" indent="0">
                        <a:lnSpc>
                          <a:spcPct val="100000"/>
                        </a:lnSpc>
                        <a:spcBef>
                          <a:spcPts val="25"/>
                        </a:spcBef>
                      </a:pPr>
                      <a:endParaRPr sz="1600" dirty="0">
                        <a:latin typeface="Gotham" panose="02000604040000020004"/>
                        <a:cs typeface="Times New Roman"/>
                      </a:endParaRPr>
                    </a:p>
                    <a:p>
                      <a:pPr marL="0" marR="43815" indent="0" algn="ctr">
                        <a:lnSpc>
                          <a:spcPts val="1610"/>
                        </a:lnSpc>
                      </a:pPr>
                      <a:r>
                        <a:rPr sz="1600" b="1" spc="25" dirty="0">
                          <a:solidFill>
                            <a:srgbClr val="002060"/>
                          </a:solidFill>
                          <a:latin typeface="Gotham" panose="02000604040000020004"/>
                          <a:cs typeface="Arial"/>
                        </a:rPr>
                        <a:t>PM</a:t>
                      </a:r>
                      <a:r>
                        <a:rPr sz="1600" b="1" spc="-55" dirty="0">
                          <a:solidFill>
                            <a:srgbClr val="002060"/>
                          </a:solidFill>
                          <a:latin typeface="Gotham" panose="02000604040000020004"/>
                          <a:cs typeface="Arial"/>
                        </a:rPr>
                        <a:t> </a:t>
                      </a:r>
                      <a:r>
                        <a:rPr sz="1600" b="1" spc="50" dirty="0">
                          <a:solidFill>
                            <a:srgbClr val="002060"/>
                          </a:solidFill>
                          <a:latin typeface="Gotham" panose="02000604040000020004"/>
                          <a:cs typeface="Arial"/>
                        </a:rPr>
                        <a:t>and </a:t>
                      </a:r>
                      <a:r>
                        <a:rPr sz="1600" b="1" spc="-370" dirty="0">
                          <a:solidFill>
                            <a:srgbClr val="002060"/>
                          </a:solidFill>
                          <a:latin typeface="Gotham" panose="02000604040000020004"/>
                          <a:cs typeface="Arial"/>
                        </a:rPr>
                        <a:t> </a:t>
                      </a:r>
                      <a:r>
                        <a:rPr sz="1600" b="1" dirty="0">
                          <a:solidFill>
                            <a:srgbClr val="002060"/>
                          </a:solidFill>
                          <a:latin typeface="Gotham" panose="02000604040000020004"/>
                          <a:cs typeface="Arial"/>
                        </a:rPr>
                        <a:t>che</a:t>
                      </a:r>
                      <a:r>
                        <a:rPr sz="1600" b="1" spc="-5" dirty="0">
                          <a:solidFill>
                            <a:srgbClr val="002060"/>
                          </a:solidFill>
                          <a:latin typeface="Gotham" panose="02000604040000020004"/>
                          <a:cs typeface="Arial"/>
                        </a:rPr>
                        <a:t>m</a:t>
                      </a:r>
                      <a:r>
                        <a:rPr sz="1600" b="1" dirty="0">
                          <a:solidFill>
                            <a:srgbClr val="002060"/>
                          </a:solidFill>
                          <a:latin typeface="Gotham" panose="02000604040000020004"/>
                          <a:cs typeface="Arial"/>
                        </a:rPr>
                        <a:t>ic</a:t>
                      </a:r>
                      <a:r>
                        <a:rPr sz="1600" b="1" spc="-5" dirty="0">
                          <a:solidFill>
                            <a:srgbClr val="002060"/>
                          </a:solidFill>
                          <a:latin typeface="Gotham" panose="02000604040000020004"/>
                          <a:cs typeface="Arial"/>
                        </a:rPr>
                        <a:t>a</a:t>
                      </a:r>
                      <a:r>
                        <a:rPr sz="1600" b="1" dirty="0">
                          <a:solidFill>
                            <a:srgbClr val="002060"/>
                          </a:solidFill>
                          <a:latin typeface="Gotham" panose="02000604040000020004"/>
                          <a:cs typeface="Arial"/>
                        </a:rPr>
                        <a:t>ls</a:t>
                      </a:r>
                      <a:endParaRPr sz="1600" dirty="0">
                        <a:latin typeface="Gotham" panose="02000604040000020004"/>
                        <a:cs typeface="Times New Roman"/>
                      </a:endParaRPr>
                    </a:p>
                    <a:p>
                      <a:pPr marL="0" indent="0">
                        <a:lnSpc>
                          <a:spcPct val="100000"/>
                        </a:lnSpc>
                        <a:spcBef>
                          <a:spcPts val="35"/>
                        </a:spcBef>
                      </a:pPr>
                      <a:endParaRPr sz="1600" dirty="0">
                        <a:latin typeface="Gotham" panose="02000604040000020004"/>
                        <a:cs typeface="Times New Roman"/>
                      </a:endParaRPr>
                    </a:p>
                  </a:txBody>
                  <a:tcPr marL="0" marR="0" marT="3175" marB="0">
                    <a:lnT w="19050">
                      <a:solidFill>
                        <a:srgbClr val="4BACC6"/>
                      </a:solidFill>
                      <a:prstDash val="solid"/>
                    </a:lnT>
                    <a:lnB w="19050">
                      <a:solidFill>
                        <a:srgbClr val="4BACC6"/>
                      </a:solidFill>
                      <a:prstDash val="solid"/>
                    </a:lnB>
                    <a:solidFill>
                      <a:srgbClr val="C6D9F1"/>
                    </a:solidFill>
                  </a:tcPr>
                </a:tc>
                <a:tc hMerge="1">
                  <a:txBody>
                    <a:bodyPr/>
                    <a:lstStyle/>
                    <a:p>
                      <a:pPr>
                        <a:lnSpc>
                          <a:spcPct val="100000"/>
                        </a:lnSpc>
                      </a:pPr>
                      <a:endParaRPr sz="1100" dirty="0">
                        <a:latin typeface="Times New Roman"/>
                        <a:cs typeface="Times New Roman"/>
                      </a:endParaRPr>
                    </a:p>
                    <a:p>
                      <a:pPr>
                        <a:lnSpc>
                          <a:spcPct val="100000"/>
                        </a:lnSpc>
                      </a:pPr>
                      <a:endParaRPr sz="1100" dirty="0">
                        <a:latin typeface="Times New Roman"/>
                        <a:cs typeface="Times New Roman"/>
                      </a:endParaRPr>
                    </a:p>
                    <a:p>
                      <a:pPr>
                        <a:lnSpc>
                          <a:spcPct val="100000"/>
                        </a:lnSpc>
                        <a:spcBef>
                          <a:spcPts val="35"/>
                        </a:spcBef>
                      </a:pPr>
                      <a:endParaRPr sz="1150" dirty="0">
                        <a:latin typeface="Times New Roman"/>
                        <a:cs typeface="Times New Roman"/>
                      </a:endParaRPr>
                    </a:p>
                  </a:txBody>
                  <a:tcPr marL="0" marR="0" marT="0" marB="0">
                    <a:lnT w="19050">
                      <a:solidFill>
                        <a:srgbClr val="4BACC6"/>
                      </a:solidFill>
                      <a:prstDash val="solid"/>
                    </a:lnT>
                    <a:lnB w="19050">
                      <a:solidFill>
                        <a:srgbClr val="4BACC6"/>
                      </a:solidFill>
                      <a:prstDash val="solid"/>
                    </a:lnB>
                    <a:solidFill>
                      <a:srgbClr val="C6D9F1"/>
                    </a:solidFill>
                  </a:tcPr>
                </a:tc>
                <a:tc>
                  <a:txBody>
                    <a:bodyPr/>
                    <a:lstStyle/>
                    <a:p>
                      <a:pPr>
                        <a:lnSpc>
                          <a:spcPct val="100000"/>
                        </a:lnSpc>
                        <a:spcBef>
                          <a:spcPts val="5"/>
                        </a:spcBef>
                      </a:pPr>
                      <a:endParaRPr sz="1600" dirty="0">
                        <a:latin typeface="Gotham" panose="02000604040000020004"/>
                        <a:cs typeface="Times New Roman"/>
                      </a:endParaRPr>
                    </a:p>
                    <a:p>
                      <a:pPr marL="393700" marR="299720" indent="-139065">
                        <a:lnSpc>
                          <a:spcPct val="101400"/>
                        </a:lnSpc>
                        <a:tabLst>
                          <a:tab pos="1602740" algn="l"/>
                          <a:tab pos="1716405" algn="l"/>
                        </a:tabLst>
                      </a:pPr>
                      <a:r>
                        <a:rPr sz="1600" b="1" spc="25" dirty="0">
                          <a:solidFill>
                            <a:srgbClr val="002060"/>
                          </a:solidFill>
                          <a:latin typeface="Gotham" panose="02000604040000020004"/>
                          <a:cs typeface="Arial"/>
                        </a:rPr>
                        <a:t>Running	</a:t>
                      </a:r>
                      <a:r>
                        <a:rPr sz="1600" b="1" spc="55" dirty="0">
                          <a:solidFill>
                            <a:srgbClr val="002060"/>
                          </a:solidFill>
                          <a:latin typeface="Gotham" panose="02000604040000020004"/>
                          <a:cs typeface="Arial"/>
                        </a:rPr>
                        <a:t>Indoor</a:t>
                      </a:r>
                      <a:r>
                        <a:rPr sz="1600" b="1" spc="-30" dirty="0">
                          <a:solidFill>
                            <a:srgbClr val="002060"/>
                          </a:solidFill>
                          <a:latin typeface="Gotham" panose="02000604040000020004"/>
                          <a:cs typeface="Arial"/>
                        </a:rPr>
                        <a:t> </a:t>
                      </a:r>
                      <a:r>
                        <a:rPr sz="1600" b="1" spc="50" dirty="0">
                          <a:solidFill>
                            <a:srgbClr val="002060"/>
                          </a:solidFill>
                          <a:latin typeface="Gotham" panose="02000604040000020004"/>
                          <a:cs typeface="Arial"/>
                        </a:rPr>
                        <a:t>and </a:t>
                      </a:r>
                      <a:r>
                        <a:rPr sz="1600" b="1" spc="-375" dirty="0">
                          <a:solidFill>
                            <a:srgbClr val="002060"/>
                          </a:solidFill>
                          <a:latin typeface="Gotham" panose="02000604040000020004"/>
                          <a:cs typeface="Arial"/>
                        </a:rPr>
                        <a:t> </a:t>
                      </a:r>
                      <a:r>
                        <a:rPr sz="1600" b="1" spc="5" dirty="0">
                          <a:solidFill>
                            <a:srgbClr val="002060"/>
                          </a:solidFill>
                          <a:latin typeface="Gotham" panose="02000604040000020004"/>
                          <a:cs typeface="Arial"/>
                        </a:rPr>
                        <a:t>costs		</a:t>
                      </a:r>
                      <a:r>
                        <a:rPr sz="1600" b="1" spc="65" dirty="0">
                          <a:solidFill>
                            <a:srgbClr val="002060"/>
                          </a:solidFill>
                          <a:latin typeface="Gotham" panose="02000604040000020004"/>
                          <a:cs typeface="Arial"/>
                        </a:rPr>
                        <a:t>Outdoor</a:t>
                      </a:r>
                      <a:endParaRPr sz="1600" dirty="0">
                        <a:latin typeface="Gotham" panose="02000604040000020004"/>
                        <a:cs typeface="Arial"/>
                      </a:endParaRPr>
                    </a:p>
                  </a:txBody>
                  <a:tcPr marL="0" marR="0" marT="635" marB="0">
                    <a:lnT w="19050">
                      <a:solidFill>
                        <a:srgbClr val="4BACC6"/>
                      </a:solidFill>
                      <a:prstDash val="solid"/>
                    </a:lnT>
                    <a:lnB w="19050" cap="flat" cmpd="sng" algn="ctr">
                      <a:solidFill>
                        <a:srgbClr val="4BACC6"/>
                      </a:solidFill>
                      <a:prstDash val="solid"/>
                      <a:round/>
                      <a:headEnd type="none" w="med" len="med"/>
                      <a:tailEnd type="none" w="med" len="med"/>
                    </a:lnB>
                    <a:solidFill>
                      <a:srgbClr val="C6D9F1"/>
                    </a:solidFill>
                  </a:tcPr>
                </a:tc>
                <a:tc>
                  <a:txBody>
                    <a:bodyPr/>
                    <a:lstStyle/>
                    <a:p>
                      <a:pPr>
                        <a:lnSpc>
                          <a:spcPct val="100000"/>
                        </a:lnSpc>
                      </a:pPr>
                      <a:endParaRPr sz="1600" dirty="0">
                        <a:latin typeface="Gotham" panose="02000604040000020004"/>
                        <a:cs typeface="Times New Roman"/>
                      </a:endParaRPr>
                    </a:p>
                    <a:p>
                      <a:pPr algn="ctr">
                        <a:lnSpc>
                          <a:spcPct val="100000"/>
                        </a:lnSpc>
                        <a:spcBef>
                          <a:spcPts val="1215"/>
                        </a:spcBef>
                      </a:pPr>
                      <a:r>
                        <a:rPr sz="1600" b="1" spc="35" dirty="0">
                          <a:solidFill>
                            <a:srgbClr val="002060"/>
                          </a:solidFill>
                          <a:latin typeface="Gotham" panose="02000604040000020004"/>
                          <a:cs typeface="Arial"/>
                        </a:rPr>
                        <a:t>Size</a:t>
                      </a:r>
                      <a:endParaRPr sz="1600" dirty="0">
                        <a:latin typeface="Gotham" panose="02000604040000020004"/>
                        <a:cs typeface="Arial"/>
                      </a:endParaRPr>
                    </a:p>
                  </a:txBody>
                  <a:tcPr marL="0" marR="0" marT="0" marB="0">
                    <a:lnT w="19050">
                      <a:solidFill>
                        <a:srgbClr val="4BACC6"/>
                      </a:solidFill>
                      <a:prstDash val="solid"/>
                    </a:lnT>
                    <a:lnB w="19050">
                      <a:solidFill>
                        <a:srgbClr val="4BACC6"/>
                      </a:solidFill>
                      <a:prstDash val="solid"/>
                    </a:lnB>
                    <a:solidFill>
                      <a:srgbClr val="C6D9F1"/>
                    </a:solidFill>
                  </a:tcPr>
                </a:tc>
                <a:tc>
                  <a:txBody>
                    <a:bodyPr/>
                    <a:lstStyle/>
                    <a:p>
                      <a:pPr marL="315595" marR="280670" algn="ctr">
                        <a:lnSpc>
                          <a:spcPct val="101400"/>
                        </a:lnSpc>
                        <a:spcBef>
                          <a:spcPts val="1120"/>
                        </a:spcBef>
                      </a:pPr>
                      <a:r>
                        <a:rPr sz="1600" b="1" dirty="0">
                          <a:solidFill>
                            <a:srgbClr val="002060"/>
                          </a:solidFill>
                          <a:latin typeface="Gotham" panose="02000604040000020004"/>
                          <a:cs typeface="Arial"/>
                        </a:rPr>
                        <a:t>Purific</a:t>
                      </a:r>
                      <a:r>
                        <a:rPr sz="1600" b="1" spc="-5" dirty="0">
                          <a:solidFill>
                            <a:srgbClr val="002060"/>
                          </a:solidFill>
                          <a:latin typeface="Gotham" panose="02000604040000020004"/>
                          <a:cs typeface="Arial"/>
                        </a:rPr>
                        <a:t>a</a:t>
                      </a:r>
                      <a:r>
                        <a:rPr sz="1600" b="1" spc="-10" dirty="0">
                          <a:solidFill>
                            <a:srgbClr val="002060"/>
                          </a:solidFill>
                          <a:latin typeface="Gotham" panose="02000604040000020004"/>
                          <a:cs typeface="Arial"/>
                        </a:rPr>
                        <a:t>t</a:t>
                      </a:r>
                      <a:r>
                        <a:rPr sz="1600" b="1" dirty="0">
                          <a:solidFill>
                            <a:srgbClr val="002060"/>
                          </a:solidFill>
                          <a:latin typeface="Gotham" panose="02000604040000020004"/>
                          <a:cs typeface="Arial"/>
                        </a:rPr>
                        <a:t>i</a:t>
                      </a:r>
                      <a:r>
                        <a:rPr sz="1600" b="1" spc="-5" dirty="0">
                          <a:solidFill>
                            <a:srgbClr val="002060"/>
                          </a:solidFill>
                          <a:latin typeface="Gotham" panose="02000604040000020004"/>
                          <a:cs typeface="Arial"/>
                        </a:rPr>
                        <a:t>o</a:t>
                      </a:r>
                      <a:r>
                        <a:rPr sz="1600" b="1" dirty="0">
                          <a:solidFill>
                            <a:srgbClr val="002060"/>
                          </a:solidFill>
                          <a:latin typeface="Gotham" panose="02000604040000020004"/>
                          <a:cs typeface="Arial"/>
                        </a:rPr>
                        <a:t>n  </a:t>
                      </a:r>
                      <a:r>
                        <a:rPr sz="1600" b="1" spc="75" dirty="0">
                          <a:solidFill>
                            <a:srgbClr val="002060"/>
                          </a:solidFill>
                          <a:latin typeface="Gotham" panose="02000604040000020004"/>
                          <a:cs typeface="Arial"/>
                        </a:rPr>
                        <a:t>power </a:t>
                      </a:r>
                      <a:r>
                        <a:rPr sz="1600" b="1" spc="80" dirty="0">
                          <a:solidFill>
                            <a:srgbClr val="002060"/>
                          </a:solidFill>
                          <a:latin typeface="Gotham" panose="02000604040000020004"/>
                          <a:cs typeface="Arial"/>
                        </a:rPr>
                        <a:t> </a:t>
                      </a:r>
                      <a:r>
                        <a:rPr sz="1600" b="1" spc="65" dirty="0">
                          <a:solidFill>
                            <a:srgbClr val="002060"/>
                          </a:solidFill>
                          <a:latin typeface="Gotham" panose="02000604040000020004"/>
                          <a:cs typeface="Arial"/>
                        </a:rPr>
                        <a:t>overtime</a:t>
                      </a:r>
                      <a:endParaRPr sz="1600" dirty="0">
                        <a:latin typeface="Gotham" panose="02000604040000020004"/>
                        <a:cs typeface="Arial"/>
                      </a:endParaRPr>
                    </a:p>
                  </a:txBody>
                  <a:tcPr marL="0" marR="0" marT="142240" marB="0">
                    <a:lnT w="19050">
                      <a:solidFill>
                        <a:srgbClr val="4BACC6"/>
                      </a:solidFill>
                      <a:prstDash val="solid"/>
                    </a:lnT>
                    <a:lnB w="19050">
                      <a:solidFill>
                        <a:srgbClr val="4BACC6"/>
                      </a:solidFill>
                      <a:prstDash val="solid"/>
                    </a:lnB>
                    <a:solidFill>
                      <a:srgbClr val="C6D9F1"/>
                    </a:solidFill>
                  </a:tcPr>
                </a:tc>
                <a:extLst>
                  <a:ext uri="{0D108BD9-81ED-4DB2-BD59-A6C34878D82A}">
                    <a16:rowId xmlns:a16="http://schemas.microsoft.com/office/drawing/2014/main" val="10000"/>
                  </a:ext>
                </a:extLst>
              </a:tr>
              <a:tr h="745242">
                <a:tc gridSpan="2">
                  <a:txBody>
                    <a:bodyPr/>
                    <a:lstStyle/>
                    <a:p>
                      <a:pPr marR="407034" algn="r">
                        <a:lnSpc>
                          <a:spcPct val="100000"/>
                        </a:lnSpc>
                        <a:spcBef>
                          <a:spcPts val="1415"/>
                        </a:spcBef>
                      </a:pPr>
                      <a:r>
                        <a:rPr sz="1600" b="1" dirty="0">
                          <a:solidFill>
                            <a:srgbClr val="4F81BD"/>
                          </a:solidFill>
                          <a:latin typeface="Gotham" panose="02000604040000020004"/>
                          <a:cs typeface="Cambria Math"/>
                        </a:rPr>
                        <a:t>√</a:t>
                      </a:r>
                      <a:endParaRPr sz="1600" b="1" dirty="0">
                        <a:latin typeface="Gotham" panose="02000604040000020004"/>
                        <a:cs typeface="Cambria Math"/>
                      </a:endParaRPr>
                    </a:p>
                  </a:txBody>
                  <a:tcPr marL="0" marR="0" marT="179705" marB="0">
                    <a:lnT w="19050">
                      <a:solidFill>
                        <a:srgbClr val="4BACC6"/>
                      </a:solidFill>
                      <a:prstDash val="solid"/>
                    </a:lnT>
                    <a:solidFill>
                      <a:srgbClr val="DBEEF3"/>
                    </a:solidFill>
                  </a:tcPr>
                </a:tc>
                <a:tc hMerge="1">
                  <a:txBody>
                    <a:bodyPr/>
                    <a:lstStyle/>
                    <a:p>
                      <a:endParaRPr/>
                    </a:p>
                  </a:txBody>
                  <a:tcPr marL="0" marR="0" marT="0" marB="0"/>
                </a:tc>
                <a:tc>
                  <a:txBody>
                    <a:bodyPr/>
                    <a:lstStyle/>
                    <a:p>
                      <a:pPr marL="180975" marR="0" lvl="0" indent="0" algn="ctr" defTabSz="914400" rtl="0" eaLnBrk="1" fontAlgn="auto" latinLnBrk="0" hangingPunct="1">
                        <a:lnSpc>
                          <a:spcPct val="100000"/>
                        </a:lnSpc>
                        <a:spcBef>
                          <a:spcPts val="860"/>
                        </a:spcBef>
                        <a:spcAft>
                          <a:spcPts val="0"/>
                        </a:spcAft>
                        <a:buClrTx/>
                        <a:buSzTx/>
                        <a:buFontTx/>
                        <a:buNone/>
                        <a:tabLst/>
                        <a:defRPr/>
                      </a:pPr>
                      <a:r>
                        <a:rPr sz="1600" b="1" dirty="0">
                          <a:solidFill>
                            <a:srgbClr val="4F81BD"/>
                          </a:solidFill>
                          <a:latin typeface="Cambria Math"/>
                          <a:cs typeface="Cambria Math"/>
                        </a:rPr>
                        <a:t>√</a:t>
                      </a:r>
                      <a:r>
                        <a:rPr lang="en-GB" sz="1600" b="1" spc="-15" dirty="0">
                          <a:solidFill>
                            <a:srgbClr val="C00000"/>
                          </a:solidFill>
                          <a:latin typeface="Arial"/>
                          <a:cs typeface="Arial"/>
                        </a:rPr>
                        <a:t>(1)</a:t>
                      </a:r>
                      <a:endParaRPr sz="1600" b="1" dirty="0">
                        <a:latin typeface="Cambria Math"/>
                        <a:cs typeface="Cambria Math"/>
                      </a:endParaRPr>
                    </a:p>
                    <a:p>
                      <a:pPr marL="180975" indent="0" algn="ctr">
                        <a:lnSpc>
                          <a:spcPct val="100000"/>
                        </a:lnSpc>
                        <a:spcBef>
                          <a:spcPts val="175"/>
                        </a:spcBef>
                      </a:pPr>
                      <a:r>
                        <a:rPr sz="900" b="1" spc="-10" dirty="0">
                          <a:solidFill>
                            <a:srgbClr val="4F81BD"/>
                          </a:solidFill>
                          <a:latin typeface="Tahoma"/>
                          <a:cs typeface="Tahoma"/>
                        </a:rPr>
                        <a:t>S</a:t>
                      </a:r>
                      <a:r>
                        <a:rPr sz="900" b="1" spc="-5" dirty="0">
                          <a:solidFill>
                            <a:srgbClr val="4F81BD"/>
                          </a:solidFill>
                          <a:latin typeface="Tahoma"/>
                          <a:cs typeface="Tahoma"/>
                        </a:rPr>
                        <a:t>im</a:t>
                      </a:r>
                      <a:r>
                        <a:rPr sz="900" b="1" spc="5" dirty="0">
                          <a:solidFill>
                            <a:srgbClr val="4F81BD"/>
                          </a:solidFill>
                          <a:latin typeface="Tahoma"/>
                          <a:cs typeface="Tahoma"/>
                        </a:rPr>
                        <a:t>u</a:t>
                      </a:r>
                      <a:r>
                        <a:rPr sz="900" b="1" dirty="0">
                          <a:solidFill>
                            <a:srgbClr val="4F81BD"/>
                          </a:solidFill>
                          <a:latin typeface="Tahoma"/>
                          <a:cs typeface="Tahoma"/>
                        </a:rPr>
                        <a:t>lt</a:t>
                      </a:r>
                      <a:r>
                        <a:rPr sz="900" b="1" spc="5" dirty="0">
                          <a:solidFill>
                            <a:srgbClr val="4F81BD"/>
                          </a:solidFill>
                          <a:latin typeface="Tahoma"/>
                          <a:cs typeface="Tahoma"/>
                        </a:rPr>
                        <a:t>an</a:t>
                      </a:r>
                      <a:r>
                        <a:rPr sz="900" b="1" spc="-10" dirty="0">
                          <a:solidFill>
                            <a:srgbClr val="4F81BD"/>
                          </a:solidFill>
                          <a:latin typeface="Tahoma"/>
                          <a:cs typeface="Tahoma"/>
                        </a:rPr>
                        <a:t>e</a:t>
                      </a:r>
                      <a:r>
                        <a:rPr sz="900" b="1" spc="-5" dirty="0">
                          <a:solidFill>
                            <a:srgbClr val="4F81BD"/>
                          </a:solidFill>
                          <a:latin typeface="Tahoma"/>
                          <a:cs typeface="Tahoma"/>
                        </a:rPr>
                        <a:t>o</a:t>
                      </a:r>
                      <a:r>
                        <a:rPr sz="900" b="1" spc="5" dirty="0">
                          <a:solidFill>
                            <a:srgbClr val="4F81BD"/>
                          </a:solidFill>
                          <a:latin typeface="Tahoma"/>
                          <a:cs typeface="Tahoma"/>
                        </a:rPr>
                        <a:t>u</a:t>
                      </a:r>
                      <a:r>
                        <a:rPr sz="900" b="1" dirty="0">
                          <a:solidFill>
                            <a:srgbClr val="4F81BD"/>
                          </a:solidFill>
                          <a:latin typeface="Tahoma"/>
                          <a:cs typeface="Tahoma"/>
                        </a:rPr>
                        <a:t>sly</a:t>
                      </a:r>
                      <a:endParaRPr sz="900" b="1" dirty="0">
                        <a:latin typeface="Tahoma"/>
                        <a:cs typeface="Tahoma"/>
                      </a:endParaRPr>
                    </a:p>
                  </a:txBody>
                  <a:tcPr marL="0" marR="0" marT="109220" marB="0">
                    <a:lnT w="19050">
                      <a:solidFill>
                        <a:srgbClr val="4BACC6"/>
                      </a:solidFill>
                      <a:prstDash val="solid"/>
                    </a:lnT>
                    <a:solidFill>
                      <a:srgbClr val="DBEEF3"/>
                    </a:solidFill>
                  </a:tcPr>
                </a:tc>
                <a:tc gridSpan="2">
                  <a:txBody>
                    <a:bodyPr/>
                    <a:lstStyle/>
                    <a:p>
                      <a:pPr marL="969644">
                        <a:lnSpc>
                          <a:spcPct val="100000"/>
                        </a:lnSpc>
                        <a:spcBef>
                          <a:spcPts val="1415"/>
                        </a:spcBef>
                        <a:tabLst>
                          <a:tab pos="2421890" algn="l"/>
                        </a:tabLst>
                      </a:pPr>
                      <a:r>
                        <a:rPr sz="3000" b="1" spc="262" baseline="1388" dirty="0">
                          <a:solidFill>
                            <a:srgbClr val="4F81BD"/>
                          </a:solidFill>
                          <a:latin typeface="Gotham" panose="02000604040000020004"/>
                          <a:cs typeface="Arial"/>
                        </a:rPr>
                        <a:t>$	</a:t>
                      </a:r>
                      <a:r>
                        <a:rPr sz="1600" b="1" spc="30" dirty="0">
                          <a:solidFill>
                            <a:srgbClr val="4F81BD"/>
                          </a:solidFill>
                          <a:latin typeface="Gotham" panose="02000604040000020004"/>
                          <a:cs typeface="Cambria Math"/>
                        </a:rPr>
                        <a:t>√</a:t>
                      </a:r>
                      <a:endParaRPr sz="1600" b="1" dirty="0">
                        <a:latin typeface="Gotham" panose="02000604040000020004"/>
                        <a:cs typeface="Cambria Math"/>
                      </a:endParaRPr>
                    </a:p>
                  </a:txBody>
                  <a:tcPr marL="0" marR="0" marT="179705" marB="0">
                    <a:lnT w="19050">
                      <a:solidFill>
                        <a:srgbClr val="4BACC6"/>
                      </a:solidFill>
                      <a:prstDash val="solid"/>
                    </a:lnT>
                    <a:solidFill>
                      <a:srgbClr val="DBEEF3"/>
                    </a:solidFill>
                  </a:tcPr>
                </a:tc>
                <a:tc hMerge="1">
                  <a:txBody>
                    <a:bodyPr/>
                    <a:lstStyle/>
                    <a:p>
                      <a:endParaRPr lang="en-GB" dirty="0"/>
                    </a:p>
                  </a:txBody>
                  <a:tcPr marL="0" marR="0" marT="0" marB="0"/>
                </a:tc>
                <a:tc>
                  <a:txBody>
                    <a:bodyPr/>
                    <a:lstStyle/>
                    <a:p>
                      <a:pPr>
                        <a:lnSpc>
                          <a:spcPct val="100000"/>
                        </a:lnSpc>
                        <a:spcBef>
                          <a:spcPts val="10"/>
                        </a:spcBef>
                      </a:pPr>
                      <a:endParaRPr sz="1600" dirty="0">
                        <a:latin typeface="Times New Roman"/>
                        <a:cs typeface="Times New Roman"/>
                      </a:endParaRPr>
                    </a:p>
                    <a:p>
                      <a:pPr algn="ctr">
                        <a:lnSpc>
                          <a:spcPct val="100000"/>
                        </a:lnSpc>
                      </a:pPr>
                      <a:r>
                        <a:rPr sz="1600" b="1" dirty="0">
                          <a:solidFill>
                            <a:srgbClr val="4F81BD"/>
                          </a:solidFill>
                          <a:latin typeface="Gotham" panose="02000604040000020004"/>
                          <a:cs typeface="Arial"/>
                        </a:rPr>
                        <a:t>S</a:t>
                      </a:r>
                      <a:endParaRPr sz="1600" dirty="0">
                        <a:latin typeface="Gotham" panose="02000604040000020004"/>
                        <a:cs typeface="Arial"/>
                      </a:endParaRPr>
                    </a:p>
                  </a:txBody>
                  <a:tcPr marL="0" marR="0" marT="1270" marB="0">
                    <a:lnT w="19050">
                      <a:solidFill>
                        <a:srgbClr val="4BACC6"/>
                      </a:solidFill>
                      <a:prstDash val="solid"/>
                    </a:lnT>
                    <a:solidFill>
                      <a:srgbClr val="DBEEF3"/>
                    </a:solidFill>
                  </a:tcPr>
                </a:tc>
                <a:tc>
                  <a:txBody>
                    <a:bodyPr/>
                    <a:lstStyle/>
                    <a:p>
                      <a:pPr marL="372745" algn="ctr">
                        <a:lnSpc>
                          <a:spcPts val="1905"/>
                        </a:lnSpc>
                        <a:spcBef>
                          <a:spcPts val="1255"/>
                        </a:spcBef>
                      </a:pPr>
                      <a:r>
                        <a:rPr sz="1600" b="1" spc="45" dirty="0">
                          <a:solidFill>
                            <a:srgbClr val="4F81BD"/>
                          </a:solidFill>
                          <a:latin typeface="Gotham" panose="02000604040000020004"/>
                          <a:cs typeface="Arial"/>
                        </a:rPr>
                        <a:t>Constant</a:t>
                      </a:r>
                      <a:endParaRPr sz="1600" dirty="0">
                        <a:latin typeface="Gotham" panose="02000604040000020004"/>
                        <a:cs typeface="Arial"/>
                      </a:endParaRPr>
                    </a:p>
                    <a:p>
                      <a:pPr marL="357505">
                        <a:lnSpc>
                          <a:spcPts val="1425"/>
                        </a:lnSpc>
                      </a:pPr>
                      <a:r>
                        <a:rPr sz="1600" b="1" spc="60" dirty="0">
                          <a:solidFill>
                            <a:srgbClr val="4F81BD"/>
                          </a:solidFill>
                          <a:latin typeface="Gotham" panose="02000604040000020004"/>
                          <a:cs typeface="Arial"/>
                        </a:rPr>
                        <a:t>(never</a:t>
                      </a:r>
                      <a:r>
                        <a:rPr sz="1600" b="1" spc="-50" dirty="0">
                          <a:solidFill>
                            <a:srgbClr val="4F81BD"/>
                          </a:solidFill>
                          <a:latin typeface="Gotham" panose="02000604040000020004"/>
                          <a:cs typeface="Arial"/>
                        </a:rPr>
                        <a:t> </a:t>
                      </a:r>
                      <a:r>
                        <a:rPr sz="1600" b="1" spc="60" dirty="0">
                          <a:solidFill>
                            <a:srgbClr val="4F81BD"/>
                          </a:solidFill>
                          <a:latin typeface="Gotham" panose="02000604040000020004"/>
                          <a:cs typeface="Arial"/>
                        </a:rPr>
                        <a:t>clog</a:t>
                      </a:r>
                      <a:r>
                        <a:rPr lang="en-GB" sz="1600" b="1" spc="60" dirty="0">
                          <a:solidFill>
                            <a:srgbClr val="4F81BD"/>
                          </a:solidFill>
                          <a:latin typeface="Gotham" panose="02000604040000020004"/>
                          <a:cs typeface="Arial"/>
                        </a:rPr>
                        <a:t>s</a:t>
                      </a:r>
                      <a:r>
                        <a:rPr sz="1600" b="1" spc="60" dirty="0">
                          <a:solidFill>
                            <a:srgbClr val="4F81BD"/>
                          </a:solidFill>
                          <a:latin typeface="Gotham" panose="02000604040000020004"/>
                          <a:cs typeface="Arial"/>
                        </a:rPr>
                        <a:t>)</a:t>
                      </a:r>
                      <a:endParaRPr sz="1600" dirty="0">
                        <a:latin typeface="Gotham" panose="02000604040000020004"/>
                        <a:cs typeface="Arial"/>
                      </a:endParaRPr>
                    </a:p>
                  </a:txBody>
                  <a:tcPr marL="0" marR="0" marT="159385" marB="0">
                    <a:lnT w="19050">
                      <a:solidFill>
                        <a:srgbClr val="4BACC6"/>
                      </a:solidFill>
                      <a:prstDash val="solid"/>
                    </a:lnT>
                    <a:solidFill>
                      <a:srgbClr val="DBEEF3"/>
                    </a:solidFill>
                  </a:tcPr>
                </a:tc>
                <a:extLst>
                  <a:ext uri="{0D108BD9-81ED-4DB2-BD59-A6C34878D82A}">
                    <a16:rowId xmlns:a16="http://schemas.microsoft.com/office/drawing/2014/main" val="10001"/>
                  </a:ext>
                </a:extLst>
              </a:tr>
            </a:tbl>
          </a:graphicData>
        </a:graphic>
      </p:graphicFrame>
      <p:sp>
        <p:nvSpPr>
          <p:cNvPr id="5" name="object 5"/>
          <p:cNvSpPr/>
          <p:nvPr/>
        </p:nvSpPr>
        <p:spPr>
          <a:xfrm>
            <a:off x="650913" y="3642029"/>
            <a:ext cx="11388725" cy="745490"/>
          </a:xfrm>
          <a:custGeom>
            <a:avLst/>
            <a:gdLst/>
            <a:ahLst/>
            <a:cxnLst/>
            <a:rect l="l" t="t" r="r" b="b"/>
            <a:pathLst>
              <a:path w="11388725" h="745489">
                <a:moveTo>
                  <a:pt x="3336480" y="0"/>
                </a:moveTo>
                <a:lnTo>
                  <a:pt x="0" y="0"/>
                </a:lnTo>
                <a:lnTo>
                  <a:pt x="0" y="745236"/>
                </a:lnTo>
                <a:lnTo>
                  <a:pt x="3336480" y="745236"/>
                </a:lnTo>
                <a:lnTo>
                  <a:pt x="3336480" y="0"/>
                </a:lnTo>
                <a:close/>
              </a:path>
              <a:path w="11388725" h="745489">
                <a:moveTo>
                  <a:pt x="9768827" y="0"/>
                </a:moveTo>
                <a:lnTo>
                  <a:pt x="9768827" y="0"/>
                </a:lnTo>
                <a:lnTo>
                  <a:pt x="3336493" y="0"/>
                </a:lnTo>
                <a:lnTo>
                  <a:pt x="3336493" y="745236"/>
                </a:lnTo>
                <a:lnTo>
                  <a:pt x="9768827" y="745236"/>
                </a:lnTo>
                <a:lnTo>
                  <a:pt x="9768827" y="0"/>
                </a:lnTo>
                <a:close/>
              </a:path>
              <a:path w="11388725" h="745489">
                <a:moveTo>
                  <a:pt x="11388687" y="0"/>
                </a:moveTo>
                <a:lnTo>
                  <a:pt x="9768840" y="0"/>
                </a:lnTo>
                <a:lnTo>
                  <a:pt x="9768840" y="745236"/>
                </a:lnTo>
                <a:lnTo>
                  <a:pt x="11388687" y="745236"/>
                </a:lnTo>
                <a:lnTo>
                  <a:pt x="11388687" y="0"/>
                </a:lnTo>
                <a:close/>
              </a:path>
            </a:pathLst>
          </a:custGeom>
          <a:solidFill>
            <a:srgbClr val="4BACC6">
              <a:alpha val="19999"/>
            </a:srgbClr>
          </a:solidFill>
        </p:spPr>
        <p:txBody>
          <a:bodyPr wrap="square" lIns="0" tIns="0" rIns="0" bIns="0" rtlCol="0"/>
          <a:lstStyle/>
          <a:p>
            <a:endParaRPr/>
          </a:p>
        </p:txBody>
      </p:sp>
      <p:grpSp>
        <p:nvGrpSpPr>
          <p:cNvPr id="6" name="object 6"/>
          <p:cNvGrpSpPr/>
          <p:nvPr/>
        </p:nvGrpSpPr>
        <p:grpSpPr>
          <a:xfrm>
            <a:off x="650920" y="5132502"/>
            <a:ext cx="11388725" cy="880744"/>
            <a:chOff x="650920" y="5132502"/>
            <a:chExt cx="11388725" cy="880744"/>
          </a:xfrm>
        </p:grpSpPr>
        <p:sp>
          <p:nvSpPr>
            <p:cNvPr id="7" name="object 7"/>
            <p:cNvSpPr/>
            <p:nvPr/>
          </p:nvSpPr>
          <p:spPr>
            <a:xfrm>
              <a:off x="650913" y="5132514"/>
              <a:ext cx="11388725" cy="874394"/>
            </a:xfrm>
            <a:custGeom>
              <a:avLst/>
              <a:gdLst/>
              <a:ahLst/>
              <a:cxnLst/>
              <a:rect l="l" t="t" r="r" b="b"/>
              <a:pathLst>
                <a:path w="11388725" h="874395">
                  <a:moveTo>
                    <a:pt x="3336480" y="0"/>
                  </a:moveTo>
                  <a:lnTo>
                    <a:pt x="0" y="0"/>
                  </a:lnTo>
                  <a:lnTo>
                    <a:pt x="0" y="873785"/>
                  </a:lnTo>
                  <a:lnTo>
                    <a:pt x="3336480" y="873785"/>
                  </a:lnTo>
                  <a:lnTo>
                    <a:pt x="3336480" y="0"/>
                  </a:lnTo>
                  <a:close/>
                </a:path>
                <a:path w="11388725" h="874395">
                  <a:moveTo>
                    <a:pt x="9768827" y="0"/>
                  </a:moveTo>
                  <a:lnTo>
                    <a:pt x="9768827" y="0"/>
                  </a:lnTo>
                  <a:lnTo>
                    <a:pt x="3336493" y="0"/>
                  </a:lnTo>
                  <a:lnTo>
                    <a:pt x="3336493" y="873785"/>
                  </a:lnTo>
                  <a:lnTo>
                    <a:pt x="9768827" y="873785"/>
                  </a:lnTo>
                  <a:lnTo>
                    <a:pt x="9768827" y="0"/>
                  </a:lnTo>
                  <a:close/>
                </a:path>
                <a:path w="11388725" h="874395">
                  <a:moveTo>
                    <a:pt x="11388687" y="0"/>
                  </a:moveTo>
                  <a:lnTo>
                    <a:pt x="9768840" y="0"/>
                  </a:lnTo>
                  <a:lnTo>
                    <a:pt x="9768840" y="873785"/>
                  </a:lnTo>
                  <a:lnTo>
                    <a:pt x="11388687" y="873785"/>
                  </a:lnTo>
                  <a:lnTo>
                    <a:pt x="11388687" y="0"/>
                  </a:lnTo>
                  <a:close/>
                </a:path>
              </a:pathLst>
            </a:custGeom>
            <a:solidFill>
              <a:srgbClr val="4BACC6">
                <a:alpha val="19999"/>
              </a:srgbClr>
            </a:solidFill>
          </p:spPr>
          <p:txBody>
            <a:bodyPr wrap="square" lIns="0" tIns="0" rIns="0" bIns="0" rtlCol="0"/>
            <a:lstStyle/>
            <a:p>
              <a:endParaRPr/>
            </a:p>
          </p:txBody>
        </p:sp>
        <p:sp>
          <p:nvSpPr>
            <p:cNvPr id="8" name="object 8"/>
            <p:cNvSpPr/>
            <p:nvPr/>
          </p:nvSpPr>
          <p:spPr>
            <a:xfrm>
              <a:off x="650920" y="6006292"/>
              <a:ext cx="11388725" cy="0"/>
            </a:xfrm>
            <a:custGeom>
              <a:avLst/>
              <a:gdLst/>
              <a:ahLst/>
              <a:cxnLst/>
              <a:rect l="l" t="t" r="r" b="b"/>
              <a:pathLst>
                <a:path w="11388725">
                  <a:moveTo>
                    <a:pt x="0" y="0"/>
                  </a:moveTo>
                  <a:lnTo>
                    <a:pt x="11388706" y="0"/>
                  </a:lnTo>
                </a:path>
              </a:pathLst>
            </a:custGeom>
            <a:ln w="12700">
              <a:solidFill>
                <a:srgbClr val="4BACC6"/>
              </a:solidFill>
            </a:ln>
          </p:spPr>
          <p:txBody>
            <a:bodyPr wrap="square" lIns="0" tIns="0" rIns="0" bIns="0" rtlCol="0"/>
            <a:lstStyle/>
            <a:p>
              <a:endParaRPr/>
            </a:p>
          </p:txBody>
        </p:sp>
      </p:grpSp>
      <p:sp>
        <p:nvSpPr>
          <p:cNvPr id="9" name="object 9"/>
          <p:cNvSpPr txBox="1"/>
          <p:nvPr/>
        </p:nvSpPr>
        <p:spPr>
          <a:xfrm>
            <a:off x="1608759" y="3120644"/>
            <a:ext cx="1421765" cy="259045"/>
          </a:xfrm>
          <a:prstGeom prst="rect">
            <a:avLst/>
          </a:prstGeom>
        </p:spPr>
        <p:txBody>
          <a:bodyPr vert="horz" wrap="square" lIns="0" tIns="12700" rIns="0" bIns="0" rtlCol="0">
            <a:spAutoFit/>
          </a:bodyPr>
          <a:lstStyle/>
          <a:p>
            <a:pPr marL="12700">
              <a:lnSpc>
                <a:spcPct val="100000"/>
              </a:lnSpc>
              <a:spcBef>
                <a:spcPts val="100"/>
              </a:spcBef>
            </a:pPr>
            <a:r>
              <a:rPr sz="1600" b="1" spc="40" dirty="0">
                <a:latin typeface="Gotham" panose="02000604040000020004"/>
                <a:cs typeface="Arial"/>
              </a:rPr>
              <a:t>HEPA</a:t>
            </a:r>
            <a:r>
              <a:rPr sz="1600" b="1" spc="-10" dirty="0">
                <a:latin typeface="Gotham" panose="02000604040000020004"/>
                <a:cs typeface="Arial"/>
              </a:rPr>
              <a:t> </a:t>
            </a:r>
            <a:r>
              <a:rPr sz="1600" b="1" spc="45" dirty="0">
                <a:latin typeface="Gotham" panose="02000604040000020004"/>
                <a:cs typeface="Arial"/>
              </a:rPr>
              <a:t>filters</a:t>
            </a:r>
            <a:endParaRPr sz="1600" dirty="0">
              <a:latin typeface="Gotham" panose="02000604040000020004"/>
              <a:cs typeface="Arial"/>
            </a:endParaRPr>
          </a:p>
        </p:txBody>
      </p:sp>
      <p:sp>
        <p:nvSpPr>
          <p:cNvPr id="10" name="object 10"/>
          <p:cNvSpPr txBox="1"/>
          <p:nvPr/>
        </p:nvSpPr>
        <p:spPr>
          <a:xfrm>
            <a:off x="5288610" y="3150108"/>
            <a:ext cx="775335" cy="259045"/>
          </a:xfrm>
          <a:prstGeom prst="rect">
            <a:avLst/>
          </a:prstGeom>
        </p:spPr>
        <p:txBody>
          <a:bodyPr vert="horz" wrap="square" lIns="0" tIns="12700" rIns="0" bIns="0" rtlCol="0">
            <a:spAutoFit/>
          </a:bodyPr>
          <a:lstStyle/>
          <a:p>
            <a:pPr marL="12700">
              <a:lnSpc>
                <a:spcPct val="100000"/>
              </a:lnSpc>
              <a:spcBef>
                <a:spcPts val="100"/>
              </a:spcBef>
            </a:pPr>
            <a:r>
              <a:rPr sz="1600" b="1" spc="50" dirty="0">
                <a:latin typeface="Gotham" panose="02000604040000020004"/>
                <a:cs typeface="Arial"/>
              </a:rPr>
              <a:t>Only</a:t>
            </a:r>
            <a:r>
              <a:rPr sz="1600" b="1" spc="-45" dirty="0">
                <a:latin typeface="Gotham" panose="02000604040000020004"/>
                <a:cs typeface="Arial"/>
              </a:rPr>
              <a:t> </a:t>
            </a:r>
            <a:r>
              <a:rPr sz="1600" b="1" spc="25" dirty="0">
                <a:latin typeface="Gotham" panose="02000604040000020004"/>
                <a:cs typeface="Arial"/>
              </a:rPr>
              <a:t>PM</a:t>
            </a:r>
            <a:endParaRPr sz="1600" dirty="0">
              <a:latin typeface="Gotham" panose="02000604040000020004"/>
              <a:cs typeface="Arial"/>
            </a:endParaRPr>
          </a:p>
        </p:txBody>
      </p:sp>
      <p:sp>
        <p:nvSpPr>
          <p:cNvPr id="11" name="object 11"/>
          <p:cNvSpPr txBox="1"/>
          <p:nvPr/>
        </p:nvSpPr>
        <p:spPr>
          <a:xfrm>
            <a:off x="6933527" y="3150108"/>
            <a:ext cx="368935" cy="259045"/>
          </a:xfrm>
          <a:prstGeom prst="rect">
            <a:avLst/>
          </a:prstGeom>
        </p:spPr>
        <p:txBody>
          <a:bodyPr vert="horz" wrap="square" lIns="0" tIns="12700" rIns="0" bIns="0" rtlCol="0">
            <a:spAutoFit/>
          </a:bodyPr>
          <a:lstStyle/>
          <a:p>
            <a:pPr marL="12700">
              <a:lnSpc>
                <a:spcPct val="100000"/>
              </a:lnSpc>
              <a:spcBef>
                <a:spcPts val="100"/>
              </a:spcBef>
            </a:pPr>
            <a:r>
              <a:rPr sz="1600" b="1" spc="120" dirty="0">
                <a:latin typeface="Gotham" panose="02000604040000020004"/>
                <a:cs typeface="Arial"/>
              </a:rPr>
              <a:t>$$$</a:t>
            </a:r>
            <a:endParaRPr sz="1600" dirty="0">
              <a:latin typeface="Gotham" panose="02000604040000020004"/>
              <a:cs typeface="Arial"/>
            </a:endParaRPr>
          </a:p>
        </p:txBody>
      </p:sp>
      <p:sp>
        <p:nvSpPr>
          <p:cNvPr id="12" name="object 12"/>
          <p:cNvSpPr txBox="1"/>
          <p:nvPr/>
        </p:nvSpPr>
        <p:spPr>
          <a:xfrm>
            <a:off x="9787191" y="3133851"/>
            <a:ext cx="201930" cy="269240"/>
          </a:xfrm>
          <a:prstGeom prst="rect">
            <a:avLst/>
          </a:prstGeom>
        </p:spPr>
        <p:txBody>
          <a:bodyPr vert="horz" wrap="square" lIns="0" tIns="12700" rIns="0" bIns="0" rtlCol="0">
            <a:spAutoFit/>
          </a:bodyPr>
          <a:lstStyle/>
          <a:p>
            <a:pPr marL="12700">
              <a:lnSpc>
                <a:spcPct val="100000"/>
              </a:lnSpc>
              <a:spcBef>
                <a:spcPts val="100"/>
              </a:spcBef>
            </a:pPr>
            <a:r>
              <a:rPr sz="1600" b="1" spc="55" dirty="0">
                <a:latin typeface="Gotham" panose="02000604040000020004"/>
                <a:cs typeface="Arial"/>
              </a:rPr>
              <a:t>M</a:t>
            </a:r>
            <a:endParaRPr sz="1600" dirty="0">
              <a:latin typeface="Gotham" panose="02000604040000020004"/>
              <a:cs typeface="Arial"/>
            </a:endParaRPr>
          </a:p>
        </p:txBody>
      </p:sp>
      <p:sp>
        <p:nvSpPr>
          <p:cNvPr id="13" name="object 13"/>
          <p:cNvSpPr txBox="1"/>
          <p:nvPr/>
        </p:nvSpPr>
        <p:spPr>
          <a:xfrm>
            <a:off x="10921737" y="3043428"/>
            <a:ext cx="891562" cy="259045"/>
          </a:xfrm>
          <a:prstGeom prst="rect">
            <a:avLst/>
          </a:prstGeom>
        </p:spPr>
        <p:txBody>
          <a:bodyPr vert="horz" wrap="square" lIns="0" tIns="12700" rIns="0" bIns="0" rtlCol="0">
            <a:spAutoFit/>
          </a:bodyPr>
          <a:lstStyle/>
          <a:p>
            <a:pPr marL="12700">
              <a:lnSpc>
                <a:spcPct val="100000"/>
              </a:lnSpc>
              <a:spcBef>
                <a:spcPts val="100"/>
              </a:spcBef>
            </a:pPr>
            <a:r>
              <a:rPr sz="1600" b="1" spc="100" dirty="0">
                <a:latin typeface="Arial"/>
                <a:cs typeface="Arial"/>
              </a:rPr>
              <a:t>50%</a:t>
            </a:r>
            <a:r>
              <a:rPr sz="1600" b="1" spc="-45" dirty="0">
                <a:latin typeface="Arial"/>
                <a:cs typeface="Arial"/>
              </a:rPr>
              <a:t> </a:t>
            </a:r>
            <a:r>
              <a:rPr sz="1600" b="1" spc="25" dirty="0">
                <a:latin typeface="Arial"/>
                <a:cs typeface="Arial"/>
              </a:rPr>
              <a:t>in</a:t>
            </a:r>
            <a:endParaRPr sz="1600" dirty="0">
              <a:latin typeface="Arial"/>
              <a:cs typeface="Arial"/>
            </a:endParaRPr>
          </a:p>
        </p:txBody>
      </p:sp>
      <p:sp>
        <p:nvSpPr>
          <p:cNvPr id="15" name="object 15"/>
          <p:cNvSpPr txBox="1"/>
          <p:nvPr/>
        </p:nvSpPr>
        <p:spPr>
          <a:xfrm>
            <a:off x="10770786" y="3259835"/>
            <a:ext cx="1042516" cy="259045"/>
          </a:xfrm>
          <a:prstGeom prst="rect">
            <a:avLst/>
          </a:prstGeom>
        </p:spPr>
        <p:txBody>
          <a:bodyPr vert="horz" wrap="square" lIns="0" tIns="12700" rIns="0" bIns="0" rtlCol="0">
            <a:spAutoFit/>
          </a:bodyPr>
          <a:lstStyle/>
          <a:p>
            <a:pPr marL="12700">
              <a:lnSpc>
                <a:spcPct val="100000"/>
              </a:lnSpc>
              <a:spcBef>
                <a:spcPts val="100"/>
              </a:spcBef>
            </a:pPr>
            <a:r>
              <a:rPr lang="en-GB" sz="1400" b="1" spc="-195" dirty="0">
                <a:latin typeface="Arial"/>
                <a:cs typeface="Arial"/>
              </a:rPr>
              <a:t>1</a:t>
            </a:r>
            <a:r>
              <a:rPr lang="en-GB" sz="1400" b="1" spc="5" dirty="0">
                <a:latin typeface="Arial"/>
                <a:cs typeface="Arial"/>
              </a:rPr>
              <a:t>.</a:t>
            </a:r>
            <a:r>
              <a:rPr lang="en-GB" sz="1600" b="1" spc="240" dirty="0">
                <a:latin typeface="Arial"/>
                <a:cs typeface="Arial"/>
              </a:rPr>
              <a:t>00</a:t>
            </a:r>
            <a:r>
              <a:rPr lang="en-GB" sz="1400" b="1" spc="240" dirty="0">
                <a:latin typeface="Arial"/>
                <a:cs typeface="Arial"/>
              </a:rPr>
              <a:t>0 </a:t>
            </a:r>
            <a:r>
              <a:rPr sz="1400" b="1" spc="-10" dirty="0" err="1">
                <a:latin typeface="Arial"/>
                <a:cs typeface="Arial"/>
              </a:rPr>
              <a:t>hrs</a:t>
            </a:r>
            <a:endParaRPr sz="1400" dirty="0">
              <a:latin typeface="Arial"/>
              <a:cs typeface="Arial"/>
            </a:endParaRPr>
          </a:p>
        </p:txBody>
      </p:sp>
      <p:sp>
        <p:nvSpPr>
          <p:cNvPr id="16" name="object 16"/>
          <p:cNvSpPr txBox="1"/>
          <p:nvPr/>
        </p:nvSpPr>
        <p:spPr>
          <a:xfrm>
            <a:off x="1312684" y="3864355"/>
            <a:ext cx="2025650" cy="259045"/>
          </a:xfrm>
          <a:prstGeom prst="rect">
            <a:avLst/>
          </a:prstGeom>
        </p:spPr>
        <p:txBody>
          <a:bodyPr vert="horz" wrap="square" lIns="0" tIns="12700" rIns="0" bIns="0" rtlCol="0">
            <a:spAutoFit/>
          </a:bodyPr>
          <a:lstStyle/>
          <a:p>
            <a:pPr>
              <a:lnSpc>
                <a:spcPct val="100000"/>
              </a:lnSpc>
              <a:spcBef>
                <a:spcPts val="100"/>
              </a:spcBef>
            </a:pPr>
            <a:r>
              <a:rPr sz="1600" b="1" spc="90" dirty="0">
                <a:latin typeface="Gotham" panose="02000604040000020004"/>
                <a:cs typeface="Arial"/>
              </a:rPr>
              <a:t>Activated</a:t>
            </a:r>
            <a:r>
              <a:rPr sz="1600" b="1" spc="-25" dirty="0">
                <a:latin typeface="Gotham" panose="02000604040000020004"/>
                <a:cs typeface="Arial"/>
              </a:rPr>
              <a:t> </a:t>
            </a:r>
            <a:r>
              <a:rPr sz="1600" b="1" spc="55" dirty="0">
                <a:latin typeface="Gotham" panose="02000604040000020004"/>
                <a:cs typeface="Arial"/>
              </a:rPr>
              <a:t>carbon</a:t>
            </a:r>
            <a:endParaRPr sz="1600" dirty="0">
              <a:latin typeface="Gotham" panose="02000604040000020004"/>
              <a:cs typeface="Arial"/>
            </a:endParaRPr>
          </a:p>
        </p:txBody>
      </p:sp>
      <p:sp>
        <p:nvSpPr>
          <p:cNvPr id="17" name="object 17"/>
          <p:cNvSpPr txBox="1"/>
          <p:nvPr/>
        </p:nvSpPr>
        <p:spPr>
          <a:xfrm>
            <a:off x="5195747" y="3787140"/>
            <a:ext cx="972819" cy="498919"/>
          </a:xfrm>
          <a:prstGeom prst="rect">
            <a:avLst/>
          </a:prstGeom>
        </p:spPr>
        <p:txBody>
          <a:bodyPr vert="horz" wrap="square" lIns="0" tIns="9525" rIns="0" bIns="0" rtlCol="0">
            <a:spAutoFit/>
          </a:bodyPr>
          <a:lstStyle/>
          <a:p>
            <a:pPr marL="33020" marR="5080" indent="-33655">
              <a:lnSpc>
                <a:spcPct val="101400"/>
              </a:lnSpc>
              <a:spcBef>
                <a:spcPts val="75"/>
              </a:spcBef>
            </a:pPr>
            <a:r>
              <a:rPr sz="1600" b="1" spc="50" dirty="0">
                <a:latin typeface="Gotham" panose="02000604040000020004"/>
                <a:cs typeface="Arial"/>
              </a:rPr>
              <a:t>Only</a:t>
            </a:r>
            <a:r>
              <a:rPr sz="1600" b="1" spc="-55" dirty="0">
                <a:latin typeface="Gotham" panose="02000604040000020004"/>
                <a:cs typeface="Arial"/>
              </a:rPr>
              <a:t> </a:t>
            </a:r>
            <a:r>
              <a:rPr sz="1600" b="1" spc="35" dirty="0">
                <a:latin typeface="Gotham" panose="02000604040000020004"/>
                <a:cs typeface="Arial"/>
              </a:rPr>
              <a:t>some </a:t>
            </a:r>
            <a:r>
              <a:rPr sz="1600" b="1" spc="-375" dirty="0">
                <a:latin typeface="Gotham" panose="02000604040000020004"/>
                <a:cs typeface="Arial"/>
              </a:rPr>
              <a:t> </a:t>
            </a:r>
            <a:r>
              <a:rPr sz="1600" b="1" spc="25" dirty="0">
                <a:latin typeface="Gotham" panose="02000604040000020004"/>
                <a:cs typeface="Arial"/>
              </a:rPr>
              <a:t>chemicals</a:t>
            </a:r>
            <a:endParaRPr sz="1600" dirty="0">
              <a:latin typeface="Gotham" panose="02000604040000020004"/>
              <a:cs typeface="Arial"/>
            </a:endParaRPr>
          </a:p>
        </p:txBody>
      </p:sp>
      <p:sp>
        <p:nvSpPr>
          <p:cNvPr id="19" name="object 19"/>
          <p:cNvSpPr txBox="1"/>
          <p:nvPr/>
        </p:nvSpPr>
        <p:spPr>
          <a:xfrm>
            <a:off x="9680841" y="3880611"/>
            <a:ext cx="427355" cy="269240"/>
          </a:xfrm>
          <a:prstGeom prst="rect">
            <a:avLst/>
          </a:prstGeom>
        </p:spPr>
        <p:txBody>
          <a:bodyPr vert="horz" wrap="square" lIns="0" tIns="12700" rIns="0" bIns="0" rtlCol="0">
            <a:spAutoFit/>
          </a:bodyPr>
          <a:lstStyle/>
          <a:p>
            <a:pPr>
              <a:lnSpc>
                <a:spcPct val="100000"/>
              </a:lnSpc>
              <a:spcBef>
                <a:spcPts val="100"/>
              </a:spcBef>
            </a:pPr>
            <a:r>
              <a:rPr sz="1600" b="1" spc="180" dirty="0">
                <a:latin typeface="Gotham" panose="02000604040000020004"/>
                <a:cs typeface="Arial"/>
              </a:rPr>
              <a:t>S/</a:t>
            </a:r>
            <a:r>
              <a:rPr sz="1600" b="1" spc="55" dirty="0">
                <a:latin typeface="Gotham" panose="02000604040000020004"/>
                <a:cs typeface="Arial"/>
              </a:rPr>
              <a:t>M</a:t>
            </a:r>
            <a:endParaRPr sz="1600" dirty="0">
              <a:latin typeface="Gotham" panose="02000604040000020004"/>
              <a:cs typeface="Arial"/>
            </a:endParaRPr>
          </a:p>
        </p:txBody>
      </p:sp>
      <p:sp>
        <p:nvSpPr>
          <p:cNvPr id="20" name="object 20"/>
          <p:cNvSpPr txBox="1"/>
          <p:nvPr/>
        </p:nvSpPr>
        <p:spPr>
          <a:xfrm>
            <a:off x="1959597" y="4611116"/>
            <a:ext cx="720090" cy="259045"/>
          </a:xfrm>
          <a:prstGeom prst="rect">
            <a:avLst/>
          </a:prstGeom>
        </p:spPr>
        <p:txBody>
          <a:bodyPr vert="horz" wrap="square" lIns="0" tIns="12700" rIns="0" bIns="0" rtlCol="0">
            <a:spAutoFit/>
          </a:bodyPr>
          <a:lstStyle/>
          <a:p>
            <a:pPr marL="12700">
              <a:lnSpc>
                <a:spcPct val="100000"/>
              </a:lnSpc>
              <a:spcBef>
                <a:spcPts val="100"/>
              </a:spcBef>
            </a:pPr>
            <a:r>
              <a:rPr sz="1600" b="1" spc="55" dirty="0">
                <a:latin typeface="Gotham" panose="02000604040000020004"/>
                <a:cs typeface="Arial"/>
              </a:rPr>
              <a:t>H</a:t>
            </a:r>
            <a:r>
              <a:rPr sz="1600" b="1" spc="135" dirty="0">
                <a:latin typeface="Gotham" panose="02000604040000020004"/>
                <a:cs typeface="Arial"/>
              </a:rPr>
              <a:t>VA</a:t>
            </a:r>
            <a:r>
              <a:rPr sz="1600" b="1" spc="25" dirty="0">
                <a:latin typeface="Gotham" panose="02000604040000020004"/>
                <a:cs typeface="Arial"/>
              </a:rPr>
              <a:t>C</a:t>
            </a:r>
            <a:endParaRPr sz="1600" dirty="0">
              <a:latin typeface="Gotham" panose="02000604040000020004"/>
              <a:cs typeface="Arial"/>
            </a:endParaRPr>
          </a:p>
        </p:txBody>
      </p:sp>
      <p:sp>
        <p:nvSpPr>
          <p:cNvPr id="21" name="object 21"/>
          <p:cNvSpPr txBox="1"/>
          <p:nvPr/>
        </p:nvSpPr>
        <p:spPr>
          <a:xfrm>
            <a:off x="5288610" y="4640579"/>
            <a:ext cx="775335" cy="259045"/>
          </a:xfrm>
          <a:prstGeom prst="rect">
            <a:avLst/>
          </a:prstGeom>
        </p:spPr>
        <p:txBody>
          <a:bodyPr vert="horz" wrap="square" lIns="0" tIns="12700" rIns="0" bIns="0" rtlCol="0">
            <a:spAutoFit/>
          </a:bodyPr>
          <a:lstStyle/>
          <a:p>
            <a:pPr marL="12700">
              <a:lnSpc>
                <a:spcPct val="100000"/>
              </a:lnSpc>
              <a:spcBef>
                <a:spcPts val="100"/>
              </a:spcBef>
            </a:pPr>
            <a:r>
              <a:rPr sz="1600" b="1" spc="50" dirty="0">
                <a:latin typeface="Gotham" panose="02000604040000020004"/>
                <a:cs typeface="Arial"/>
              </a:rPr>
              <a:t>Only</a:t>
            </a:r>
            <a:r>
              <a:rPr sz="1600" b="1" spc="-45" dirty="0">
                <a:latin typeface="Gotham" panose="02000604040000020004"/>
                <a:cs typeface="Arial"/>
              </a:rPr>
              <a:t> </a:t>
            </a:r>
            <a:r>
              <a:rPr sz="1600" b="1" spc="25" dirty="0">
                <a:latin typeface="Gotham" panose="02000604040000020004"/>
                <a:cs typeface="Arial"/>
              </a:rPr>
              <a:t>PM</a:t>
            </a:r>
            <a:endParaRPr sz="1600" dirty="0">
              <a:latin typeface="Gotham" panose="02000604040000020004"/>
              <a:cs typeface="Arial"/>
            </a:endParaRPr>
          </a:p>
        </p:txBody>
      </p:sp>
      <p:sp>
        <p:nvSpPr>
          <p:cNvPr id="22" name="object 22"/>
          <p:cNvSpPr txBox="1"/>
          <p:nvPr/>
        </p:nvSpPr>
        <p:spPr>
          <a:xfrm>
            <a:off x="6876376" y="4640579"/>
            <a:ext cx="578731" cy="259045"/>
          </a:xfrm>
          <a:prstGeom prst="rect">
            <a:avLst/>
          </a:prstGeom>
        </p:spPr>
        <p:txBody>
          <a:bodyPr vert="horz" wrap="square" lIns="0" tIns="12700" rIns="0" bIns="0" rtlCol="0">
            <a:spAutoFit/>
          </a:bodyPr>
          <a:lstStyle/>
          <a:p>
            <a:pPr marL="12700">
              <a:lnSpc>
                <a:spcPct val="100000"/>
              </a:lnSpc>
              <a:spcBef>
                <a:spcPts val="100"/>
              </a:spcBef>
            </a:pPr>
            <a:r>
              <a:rPr sz="1600" b="1" spc="120" dirty="0">
                <a:latin typeface="Gotham" panose="02000604040000020004"/>
                <a:cs typeface="Arial"/>
              </a:rPr>
              <a:t>$$$$</a:t>
            </a:r>
            <a:endParaRPr sz="1600" dirty="0">
              <a:latin typeface="Gotham" panose="02000604040000020004"/>
              <a:cs typeface="Arial"/>
            </a:endParaRPr>
          </a:p>
        </p:txBody>
      </p:sp>
      <p:sp>
        <p:nvSpPr>
          <p:cNvPr id="23" name="object 23"/>
          <p:cNvSpPr txBox="1"/>
          <p:nvPr/>
        </p:nvSpPr>
        <p:spPr>
          <a:xfrm>
            <a:off x="9721316" y="4611116"/>
            <a:ext cx="333375" cy="259045"/>
          </a:xfrm>
          <a:prstGeom prst="rect">
            <a:avLst/>
          </a:prstGeom>
        </p:spPr>
        <p:txBody>
          <a:bodyPr vert="horz" wrap="square" lIns="0" tIns="12700" rIns="0" bIns="0" rtlCol="0">
            <a:spAutoFit/>
          </a:bodyPr>
          <a:lstStyle/>
          <a:p>
            <a:pPr marL="12700">
              <a:lnSpc>
                <a:spcPct val="100000"/>
              </a:lnSpc>
              <a:spcBef>
                <a:spcPts val="100"/>
              </a:spcBef>
            </a:pPr>
            <a:r>
              <a:rPr sz="1600" b="1" spc="60" dirty="0">
                <a:latin typeface="Gotham" panose="02000604040000020004"/>
                <a:cs typeface="Arial"/>
              </a:rPr>
              <a:t>XL</a:t>
            </a:r>
            <a:endParaRPr sz="1600" dirty="0">
              <a:latin typeface="Gotham" panose="02000604040000020004"/>
              <a:cs typeface="Arial"/>
            </a:endParaRPr>
          </a:p>
        </p:txBody>
      </p:sp>
      <p:sp>
        <p:nvSpPr>
          <p:cNvPr id="24" name="object 24"/>
          <p:cNvSpPr txBox="1"/>
          <p:nvPr/>
        </p:nvSpPr>
        <p:spPr>
          <a:xfrm>
            <a:off x="10845495" y="4533900"/>
            <a:ext cx="768350" cy="505267"/>
          </a:xfrm>
          <a:prstGeom prst="rect">
            <a:avLst/>
          </a:prstGeom>
        </p:spPr>
        <p:txBody>
          <a:bodyPr vert="horz" wrap="square" lIns="0" tIns="12700" rIns="0" bIns="0" rtlCol="0">
            <a:spAutoFit/>
          </a:bodyPr>
          <a:lstStyle/>
          <a:p>
            <a:pPr marL="635" algn="ctr">
              <a:lnSpc>
                <a:spcPct val="100000"/>
              </a:lnSpc>
              <a:spcBef>
                <a:spcPts val="100"/>
              </a:spcBef>
            </a:pPr>
            <a:r>
              <a:rPr sz="1600" b="1" spc="75" dirty="0">
                <a:latin typeface="Arial"/>
                <a:cs typeface="Arial"/>
              </a:rPr>
              <a:t>&lt;</a:t>
            </a:r>
            <a:r>
              <a:rPr sz="1600" b="1" spc="-5" dirty="0">
                <a:latin typeface="Gotham" panose="02000604040000020004"/>
                <a:cs typeface="Arial"/>
              </a:rPr>
              <a:t> </a:t>
            </a:r>
            <a:r>
              <a:rPr sz="1600" b="1" spc="100" dirty="0">
                <a:latin typeface="Gotham" panose="02000604040000020004"/>
                <a:cs typeface="Arial"/>
              </a:rPr>
              <a:t>50%</a:t>
            </a:r>
            <a:endParaRPr sz="1600" dirty="0">
              <a:latin typeface="Gotham" panose="02000604040000020004"/>
              <a:cs typeface="Arial"/>
            </a:endParaRPr>
          </a:p>
          <a:p>
            <a:pPr algn="ctr">
              <a:lnSpc>
                <a:spcPct val="100000"/>
              </a:lnSpc>
              <a:spcBef>
                <a:spcPts val="20"/>
              </a:spcBef>
            </a:pPr>
            <a:r>
              <a:rPr sz="1600" b="1" spc="25" dirty="0">
                <a:latin typeface="Gotham" panose="02000604040000020004"/>
                <a:cs typeface="Arial"/>
              </a:rPr>
              <a:t>in</a:t>
            </a:r>
            <a:r>
              <a:rPr sz="1600" b="1" spc="35" dirty="0">
                <a:latin typeface="Gotham" panose="02000604040000020004"/>
                <a:cs typeface="Arial"/>
              </a:rPr>
              <a:t> </a:t>
            </a:r>
            <a:r>
              <a:rPr sz="1600" b="1" spc="-190" dirty="0">
                <a:latin typeface="Gotham" panose="02000604040000020004"/>
                <a:cs typeface="Arial"/>
              </a:rPr>
              <a:t>1</a:t>
            </a:r>
            <a:r>
              <a:rPr sz="1600" b="1" spc="30" dirty="0">
                <a:latin typeface="Gotham" panose="02000604040000020004"/>
                <a:cs typeface="Arial"/>
              </a:rPr>
              <a:t> </a:t>
            </a:r>
            <a:r>
              <a:rPr sz="1600" b="1" spc="55" dirty="0">
                <a:latin typeface="Gotham" panose="02000604040000020004"/>
                <a:cs typeface="Arial"/>
              </a:rPr>
              <a:t>y</a:t>
            </a:r>
            <a:r>
              <a:rPr sz="1600" b="1" spc="80" dirty="0">
                <a:latin typeface="Gotham" panose="02000604040000020004"/>
                <a:cs typeface="Arial"/>
              </a:rPr>
              <a:t>e</a:t>
            </a:r>
            <a:r>
              <a:rPr sz="1600" b="1" spc="45" dirty="0">
                <a:latin typeface="Gotham" panose="02000604040000020004"/>
                <a:cs typeface="Arial"/>
              </a:rPr>
              <a:t>a</a:t>
            </a:r>
            <a:r>
              <a:rPr sz="1600" b="1" spc="40" dirty="0">
                <a:latin typeface="Gotham" panose="02000604040000020004"/>
                <a:cs typeface="Arial"/>
              </a:rPr>
              <a:t>r</a:t>
            </a:r>
            <a:endParaRPr sz="1600" dirty="0">
              <a:latin typeface="Gotham" panose="02000604040000020004"/>
              <a:cs typeface="Arial"/>
            </a:endParaRPr>
          </a:p>
        </p:txBody>
      </p:sp>
      <p:sp>
        <p:nvSpPr>
          <p:cNvPr id="25" name="object 25"/>
          <p:cNvSpPr txBox="1"/>
          <p:nvPr/>
        </p:nvSpPr>
        <p:spPr>
          <a:xfrm>
            <a:off x="1425397" y="5281676"/>
            <a:ext cx="1800860" cy="500073"/>
          </a:xfrm>
          <a:prstGeom prst="rect">
            <a:avLst/>
          </a:prstGeom>
        </p:spPr>
        <p:txBody>
          <a:bodyPr vert="horz" wrap="square" lIns="0" tIns="6350" rIns="0" bIns="0" rtlCol="0">
            <a:spAutoFit/>
          </a:bodyPr>
          <a:lstStyle/>
          <a:p>
            <a:pPr marL="415290" marR="5080" indent="-415925">
              <a:lnSpc>
                <a:spcPct val="102200"/>
              </a:lnSpc>
              <a:spcBef>
                <a:spcPts val="50"/>
              </a:spcBef>
            </a:pPr>
            <a:r>
              <a:rPr sz="1600" b="1" spc="60" dirty="0">
                <a:latin typeface="Gotham" panose="02000604040000020004"/>
                <a:cs typeface="Arial"/>
              </a:rPr>
              <a:t>Standard</a:t>
            </a:r>
            <a:r>
              <a:rPr sz="1600" b="1" spc="-35" dirty="0">
                <a:latin typeface="Gotham" panose="02000604040000020004"/>
                <a:cs typeface="Arial"/>
              </a:rPr>
              <a:t> </a:t>
            </a:r>
            <a:r>
              <a:rPr sz="1600" b="1" spc="100" dirty="0">
                <a:latin typeface="Gotham" panose="02000604040000020004"/>
                <a:cs typeface="Arial"/>
              </a:rPr>
              <a:t>water </a:t>
            </a:r>
            <a:r>
              <a:rPr sz="1600" b="1" spc="-484" dirty="0">
                <a:latin typeface="Gotham" panose="02000604040000020004"/>
                <a:cs typeface="Arial"/>
              </a:rPr>
              <a:t> </a:t>
            </a:r>
            <a:r>
              <a:rPr sz="1600" b="1" spc="30" dirty="0">
                <a:latin typeface="Gotham" panose="02000604040000020004"/>
                <a:cs typeface="Arial"/>
              </a:rPr>
              <a:t>showers</a:t>
            </a:r>
            <a:endParaRPr sz="1600" dirty="0">
              <a:latin typeface="Gotham" panose="02000604040000020004"/>
              <a:cs typeface="Arial"/>
            </a:endParaRPr>
          </a:p>
        </p:txBody>
      </p:sp>
      <p:sp>
        <p:nvSpPr>
          <p:cNvPr id="26" name="object 26"/>
          <p:cNvSpPr txBox="1"/>
          <p:nvPr/>
        </p:nvSpPr>
        <p:spPr>
          <a:xfrm>
            <a:off x="4386630" y="5408139"/>
            <a:ext cx="163195" cy="294640"/>
          </a:xfrm>
          <a:prstGeom prst="rect">
            <a:avLst/>
          </a:prstGeom>
        </p:spPr>
        <p:txBody>
          <a:bodyPr vert="horz" wrap="square" lIns="0" tIns="14605" rIns="0" bIns="0" rtlCol="0">
            <a:spAutoFit/>
          </a:bodyPr>
          <a:lstStyle/>
          <a:p>
            <a:pPr>
              <a:lnSpc>
                <a:spcPct val="100000"/>
              </a:lnSpc>
              <a:spcBef>
                <a:spcPts val="115"/>
              </a:spcBef>
            </a:pPr>
            <a:r>
              <a:rPr b="1" spc="30" dirty="0">
                <a:latin typeface="Gotham" panose="02000604040000020004"/>
                <a:cs typeface="Cambria Math"/>
              </a:rPr>
              <a:t>√</a:t>
            </a:r>
            <a:endParaRPr b="1" dirty="0">
              <a:latin typeface="Gotham" panose="02000604040000020004"/>
              <a:cs typeface="Cambria Math"/>
            </a:endParaRPr>
          </a:p>
        </p:txBody>
      </p:sp>
      <p:sp>
        <p:nvSpPr>
          <p:cNvPr id="27" name="object 27"/>
          <p:cNvSpPr txBox="1"/>
          <p:nvPr/>
        </p:nvSpPr>
        <p:spPr>
          <a:xfrm>
            <a:off x="5220347" y="5451348"/>
            <a:ext cx="925194" cy="505267"/>
          </a:xfrm>
          <a:prstGeom prst="rect">
            <a:avLst/>
          </a:prstGeom>
        </p:spPr>
        <p:txBody>
          <a:bodyPr vert="horz" wrap="square" lIns="0" tIns="12700" rIns="0" bIns="0" rtlCol="0">
            <a:spAutoFit/>
          </a:bodyPr>
          <a:lstStyle/>
          <a:p>
            <a:pPr algn="ctr">
              <a:lnSpc>
                <a:spcPct val="100000"/>
              </a:lnSpc>
              <a:spcBef>
                <a:spcPts val="100"/>
              </a:spcBef>
            </a:pPr>
            <a:r>
              <a:rPr sz="1600" b="1" spc="35" dirty="0">
                <a:latin typeface="Gotham" panose="02000604040000020004"/>
                <a:cs typeface="Arial"/>
              </a:rPr>
              <a:t>Mainly</a:t>
            </a:r>
            <a:r>
              <a:rPr sz="1600" b="1" spc="-30" dirty="0">
                <a:latin typeface="Gotham" panose="02000604040000020004"/>
                <a:cs typeface="Arial"/>
              </a:rPr>
              <a:t> </a:t>
            </a:r>
            <a:r>
              <a:rPr sz="1600" b="1" spc="25" dirty="0">
                <a:latin typeface="Gotham" panose="02000604040000020004"/>
                <a:cs typeface="Arial"/>
              </a:rPr>
              <a:t>PM</a:t>
            </a:r>
            <a:endParaRPr sz="1600" dirty="0">
              <a:latin typeface="Gotham" panose="02000604040000020004"/>
              <a:cs typeface="Arial"/>
            </a:endParaRPr>
          </a:p>
        </p:txBody>
      </p:sp>
      <p:sp>
        <p:nvSpPr>
          <p:cNvPr id="28" name="object 28"/>
          <p:cNvSpPr txBox="1"/>
          <p:nvPr/>
        </p:nvSpPr>
        <p:spPr>
          <a:xfrm>
            <a:off x="7003377" y="5451348"/>
            <a:ext cx="241935" cy="259045"/>
          </a:xfrm>
          <a:prstGeom prst="rect">
            <a:avLst/>
          </a:prstGeom>
        </p:spPr>
        <p:txBody>
          <a:bodyPr vert="horz" wrap="square" lIns="0" tIns="12700" rIns="0" bIns="0" rtlCol="0">
            <a:spAutoFit/>
          </a:bodyPr>
          <a:lstStyle/>
          <a:p>
            <a:pPr>
              <a:lnSpc>
                <a:spcPct val="100000"/>
              </a:lnSpc>
              <a:spcBef>
                <a:spcPts val="100"/>
              </a:spcBef>
            </a:pPr>
            <a:r>
              <a:rPr sz="1600" b="1" spc="120" dirty="0">
                <a:latin typeface="Gotham" panose="02000604040000020004"/>
                <a:cs typeface="Arial"/>
              </a:rPr>
              <a:t>$$</a:t>
            </a:r>
            <a:endParaRPr sz="1600" dirty="0">
              <a:latin typeface="Gotham" panose="02000604040000020004"/>
              <a:cs typeface="Arial"/>
            </a:endParaRPr>
          </a:p>
        </p:txBody>
      </p:sp>
      <p:sp>
        <p:nvSpPr>
          <p:cNvPr id="29" name="object 29"/>
          <p:cNvSpPr txBox="1"/>
          <p:nvPr/>
        </p:nvSpPr>
        <p:spPr>
          <a:xfrm>
            <a:off x="9683216" y="5435091"/>
            <a:ext cx="422909" cy="269240"/>
          </a:xfrm>
          <a:prstGeom prst="rect">
            <a:avLst/>
          </a:prstGeom>
        </p:spPr>
        <p:txBody>
          <a:bodyPr vert="horz" wrap="square" lIns="0" tIns="12700" rIns="0" bIns="0" rtlCol="0">
            <a:spAutoFit/>
          </a:bodyPr>
          <a:lstStyle/>
          <a:p>
            <a:pPr>
              <a:lnSpc>
                <a:spcPct val="100000"/>
              </a:lnSpc>
              <a:spcBef>
                <a:spcPts val="100"/>
              </a:spcBef>
            </a:pPr>
            <a:r>
              <a:rPr sz="1600" b="1" spc="335" dirty="0">
                <a:latin typeface="Gotham" panose="02000604040000020004"/>
                <a:cs typeface="Arial"/>
              </a:rPr>
              <a:t>M</a:t>
            </a:r>
            <a:r>
              <a:rPr sz="1600" b="1" spc="110" dirty="0">
                <a:latin typeface="Gotham" panose="02000604040000020004"/>
                <a:cs typeface="Arial"/>
              </a:rPr>
              <a:t>/</a:t>
            </a:r>
            <a:r>
              <a:rPr sz="1600" b="1" spc="10" dirty="0">
                <a:latin typeface="Gotham" panose="02000604040000020004"/>
                <a:cs typeface="Arial"/>
              </a:rPr>
              <a:t>L</a:t>
            </a:r>
            <a:endParaRPr sz="1600" dirty="0">
              <a:latin typeface="Gotham" panose="02000604040000020004"/>
              <a:cs typeface="Arial"/>
            </a:endParaRPr>
          </a:p>
        </p:txBody>
      </p:sp>
      <p:sp>
        <p:nvSpPr>
          <p:cNvPr id="30" name="object 30"/>
          <p:cNvSpPr txBox="1"/>
          <p:nvPr/>
        </p:nvSpPr>
        <p:spPr>
          <a:xfrm>
            <a:off x="10824070" y="5451348"/>
            <a:ext cx="824865" cy="259045"/>
          </a:xfrm>
          <a:prstGeom prst="rect">
            <a:avLst/>
          </a:prstGeom>
        </p:spPr>
        <p:txBody>
          <a:bodyPr vert="horz" wrap="square" lIns="0" tIns="12700" rIns="0" bIns="0" rtlCol="0">
            <a:spAutoFit/>
          </a:bodyPr>
          <a:lstStyle/>
          <a:p>
            <a:pPr>
              <a:lnSpc>
                <a:spcPct val="100000"/>
              </a:lnSpc>
              <a:spcBef>
                <a:spcPts val="100"/>
              </a:spcBef>
            </a:pPr>
            <a:r>
              <a:rPr sz="1600" b="1" spc="35" dirty="0">
                <a:latin typeface="Gotham" panose="02000604040000020004"/>
                <a:cs typeface="Arial"/>
              </a:rPr>
              <a:t>Constant</a:t>
            </a:r>
            <a:endParaRPr sz="1600" dirty="0">
              <a:latin typeface="Gotham" panose="02000604040000020004"/>
              <a:cs typeface="Arial"/>
            </a:endParaRPr>
          </a:p>
        </p:txBody>
      </p:sp>
      <p:pic>
        <p:nvPicPr>
          <p:cNvPr id="31" name="object 31"/>
          <p:cNvPicPr/>
          <p:nvPr/>
        </p:nvPicPr>
        <p:blipFill>
          <a:blip r:embed="rId4" cstate="print"/>
          <a:stretch>
            <a:fillRect/>
          </a:stretch>
        </p:blipFill>
        <p:spPr>
          <a:xfrm>
            <a:off x="1973326" y="2330672"/>
            <a:ext cx="634898" cy="425405"/>
          </a:xfrm>
          <a:prstGeom prst="rect">
            <a:avLst/>
          </a:prstGeom>
        </p:spPr>
      </p:pic>
      <p:pic>
        <p:nvPicPr>
          <p:cNvPr id="37" name="object 37"/>
          <p:cNvPicPr/>
          <p:nvPr/>
        </p:nvPicPr>
        <p:blipFill>
          <a:blip r:embed="rId5" cstate="print"/>
          <a:stretch>
            <a:fillRect/>
          </a:stretch>
        </p:blipFill>
        <p:spPr>
          <a:xfrm>
            <a:off x="685799" y="6095999"/>
            <a:ext cx="9982199" cy="565922"/>
          </a:xfrm>
          <a:prstGeom prst="rect">
            <a:avLst/>
          </a:prstGeom>
        </p:spPr>
      </p:pic>
      <p:sp>
        <p:nvSpPr>
          <p:cNvPr id="40" name="object 40"/>
          <p:cNvSpPr txBox="1"/>
          <p:nvPr/>
        </p:nvSpPr>
        <p:spPr>
          <a:xfrm>
            <a:off x="713860" y="6560833"/>
            <a:ext cx="4116765" cy="182101"/>
          </a:xfrm>
          <a:prstGeom prst="rect">
            <a:avLst/>
          </a:prstGeom>
        </p:spPr>
        <p:txBody>
          <a:bodyPr vert="horz" wrap="square" lIns="0" tIns="12700" rIns="0" bIns="0" rtlCol="0">
            <a:spAutoFit/>
          </a:bodyPr>
          <a:lstStyle/>
          <a:p>
            <a:pPr marL="12700">
              <a:lnSpc>
                <a:spcPct val="100000"/>
              </a:lnSpc>
              <a:spcBef>
                <a:spcPts val="100"/>
              </a:spcBef>
            </a:pPr>
            <a:r>
              <a:rPr sz="1100" b="1" spc="-5" dirty="0">
                <a:solidFill>
                  <a:srgbClr val="C00000"/>
                </a:solidFill>
                <a:latin typeface="Arial"/>
                <a:cs typeface="Arial"/>
              </a:rPr>
              <a:t>(1)</a:t>
            </a:r>
            <a:r>
              <a:rPr sz="1100" b="1" spc="-15" dirty="0">
                <a:solidFill>
                  <a:srgbClr val="C00000"/>
                </a:solidFill>
                <a:latin typeface="Arial"/>
                <a:cs typeface="Arial"/>
              </a:rPr>
              <a:t> </a:t>
            </a:r>
            <a:r>
              <a:rPr sz="1050" spc="25" dirty="0">
                <a:latin typeface="Gotham" panose="02000604040000020004"/>
                <a:cs typeface="Segoe UI Emoji"/>
              </a:rPr>
              <a:t>The</a:t>
            </a:r>
            <a:r>
              <a:rPr sz="1050" spc="10" dirty="0">
                <a:latin typeface="Gotham" panose="02000604040000020004"/>
                <a:cs typeface="Segoe UI Emoji"/>
              </a:rPr>
              <a:t> </a:t>
            </a:r>
            <a:r>
              <a:rPr sz="1050" spc="20" dirty="0">
                <a:latin typeface="Gotham" panose="02000604040000020004"/>
                <a:cs typeface="Segoe UI Emoji"/>
              </a:rPr>
              <a:t>widest </a:t>
            </a:r>
            <a:r>
              <a:rPr sz="1050" spc="25" dirty="0">
                <a:latin typeface="Gotham" panose="02000604040000020004"/>
                <a:cs typeface="Segoe UI Emoji"/>
              </a:rPr>
              <a:t>range</a:t>
            </a:r>
            <a:r>
              <a:rPr sz="1050" spc="10" dirty="0">
                <a:latin typeface="Gotham" panose="02000604040000020004"/>
                <a:cs typeface="Segoe UI Emoji"/>
              </a:rPr>
              <a:t> </a:t>
            </a:r>
            <a:r>
              <a:rPr sz="1050" spc="25" dirty="0">
                <a:latin typeface="Gotham" panose="02000604040000020004"/>
                <a:cs typeface="Segoe UI Emoji"/>
              </a:rPr>
              <a:t>of</a:t>
            </a:r>
            <a:r>
              <a:rPr sz="1050" spc="10" dirty="0">
                <a:latin typeface="Gotham" panose="02000604040000020004"/>
                <a:cs typeface="Segoe UI Emoji"/>
              </a:rPr>
              <a:t> </a:t>
            </a:r>
            <a:r>
              <a:rPr sz="1050" spc="20" dirty="0">
                <a:latin typeface="Gotham" panose="02000604040000020004"/>
                <a:cs typeface="Segoe UI Emoji"/>
              </a:rPr>
              <a:t>chemicals</a:t>
            </a:r>
            <a:r>
              <a:rPr sz="1050" spc="5" dirty="0">
                <a:latin typeface="Gotham" panose="02000604040000020004"/>
                <a:cs typeface="Segoe UI Emoji"/>
              </a:rPr>
              <a:t> </a:t>
            </a:r>
            <a:r>
              <a:rPr sz="1050" spc="20" dirty="0">
                <a:latin typeface="Gotham" panose="02000604040000020004"/>
                <a:cs typeface="Segoe UI Emoji"/>
              </a:rPr>
              <a:t>(NOx,</a:t>
            </a:r>
            <a:r>
              <a:rPr sz="1050" spc="10" dirty="0">
                <a:latin typeface="Gotham" panose="02000604040000020004"/>
                <a:cs typeface="Segoe UI Emoji"/>
              </a:rPr>
              <a:t> </a:t>
            </a:r>
            <a:r>
              <a:rPr sz="1050" spc="20" dirty="0">
                <a:latin typeface="Gotham" panose="02000604040000020004"/>
                <a:cs typeface="Segoe UI Emoji"/>
              </a:rPr>
              <a:t>SOx,</a:t>
            </a:r>
            <a:r>
              <a:rPr sz="1050" spc="10" dirty="0">
                <a:latin typeface="Gotham" panose="02000604040000020004"/>
                <a:cs typeface="Segoe UI Emoji"/>
              </a:rPr>
              <a:t> </a:t>
            </a:r>
            <a:r>
              <a:rPr sz="1050" spc="25" dirty="0">
                <a:latin typeface="Gotham" panose="02000604040000020004"/>
                <a:cs typeface="Segoe UI Emoji"/>
              </a:rPr>
              <a:t>VOCs,</a:t>
            </a:r>
            <a:r>
              <a:rPr sz="1050" spc="5" dirty="0">
                <a:latin typeface="Gotham" panose="02000604040000020004"/>
                <a:cs typeface="Segoe UI Emoji"/>
              </a:rPr>
              <a:t> </a:t>
            </a:r>
            <a:r>
              <a:rPr sz="1050" spc="20" dirty="0">
                <a:latin typeface="Gotham" panose="02000604040000020004"/>
                <a:cs typeface="Segoe UI Emoji"/>
              </a:rPr>
              <a:t>CO,</a:t>
            </a:r>
            <a:r>
              <a:rPr sz="1050" spc="10" dirty="0">
                <a:latin typeface="Gotham" panose="02000604040000020004"/>
                <a:cs typeface="Segoe UI Emoji"/>
              </a:rPr>
              <a:t> </a:t>
            </a:r>
            <a:r>
              <a:rPr lang="en-GB" sz="1050" spc="10" dirty="0">
                <a:latin typeface="Gotham" panose="02000604040000020004"/>
                <a:cs typeface="Segoe UI Emoji"/>
              </a:rPr>
              <a:t>NH3, </a:t>
            </a:r>
            <a:r>
              <a:rPr sz="1050" spc="25" dirty="0">
                <a:latin typeface="Gotham" panose="02000604040000020004"/>
                <a:cs typeface="Segoe UI Emoji"/>
              </a:rPr>
              <a:t>…)</a:t>
            </a:r>
            <a:endParaRPr sz="1050" dirty="0">
              <a:latin typeface="Gotham" panose="02000604040000020004"/>
              <a:cs typeface="Segoe UI Emoji"/>
            </a:endParaRPr>
          </a:p>
        </p:txBody>
      </p:sp>
      <p:sp>
        <p:nvSpPr>
          <p:cNvPr id="41" name="Shape 202">
            <a:extLst>
              <a:ext uri="{FF2B5EF4-FFF2-40B4-BE49-F238E27FC236}">
                <a16:creationId xmlns:a16="http://schemas.microsoft.com/office/drawing/2014/main" id="{067448D4-CD91-F327-ED03-2DC6F513C19E}"/>
              </a:ext>
            </a:extLst>
          </p:cNvPr>
          <p:cNvSpPr/>
          <p:nvPr/>
        </p:nvSpPr>
        <p:spPr>
          <a:xfrm>
            <a:off x="353532" y="573766"/>
            <a:ext cx="5724478" cy="205184"/>
          </a:xfrm>
          <a:prstGeom prst="rect">
            <a:avLst/>
          </a:prstGeom>
          <a:solidFill>
            <a:srgbClr val="39587A"/>
          </a:solidFill>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marL="332104" indent="-332104" algn="r" defTabSz="457200">
              <a:defRPr sz="2300" b="1">
                <a:solidFill>
                  <a:srgbClr val="FFFFFF"/>
                </a:solidFill>
                <a:latin typeface="Gotham"/>
                <a:ea typeface="Gotham"/>
                <a:cs typeface="Gotham"/>
                <a:sym typeface="Gotham"/>
              </a:defRPr>
            </a:lvl1pPr>
          </a:lstStyle>
          <a:p>
            <a:pPr>
              <a:defRPr sz="3000" b="0">
                <a:latin typeface="Gotham-Light"/>
                <a:ea typeface="Gotham-Light"/>
                <a:cs typeface="Gotham-Light"/>
                <a:sym typeface="Gotham-Light"/>
              </a:defRPr>
            </a:pPr>
            <a:endParaRPr lang="it-IT" sz="1000" b="0" dirty="0">
              <a:latin typeface="Gotham-Light"/>
              <a:ea typeface="Gotham-Light"/>
              <a:cs typeface="Gotham-Light"/>
              <a:sym typeface="Gotham-Light"/>
            </a:endParaRPr>
          </a:p>
        </p:txBody>
      </p:sp>
      <p:sp>
        <p:nvSpPr>
          <p:cNvPr id="42" name="Shape 204">
            <a:extLst>
              <a:ext uri="{FF2B5EF4-FFF2-40B4-BE49-F238E27FC236}">
                <a16:creationId xmlns:a16="http://schemas.microsoft.com/office/drawing/2014/main" id="{263C6099-CBEA-B475-D59B-4B16E5AEF426}"/>
              </a:ext>
            </a:extLst>
          </p:cNvPr>
          <p:cNvSpPr/>
          <p:nvPr/>
        </p:nvSpPr>
        <p:spPr>
          <a:xfrm flipV="1">
            <a:off x="513188" y="887038"/>
            <a:ext cx="0" cy="5970961"/>
          </a:xfrm>
          <a:prstGeom prst="line">
            <a:avLst/>
          </a:prstGeom>
          <a:ln w="25400">
            <a:solidFill>
              <a:srgbClr val="A6AAA9"/>
            </a:solidFill>
            <a:miter lim="400000"/>
          </a:ln>
        </p:spPr>
        <p:txBody>
          <a:bodyPr lIns="25400" tIns="25400" rIns="25400" bIns="25400" anchor="ctr"/>
          <a:lstStyle/>
          <a:p>
            <a:pPr>
              <a:defRPr sz="3200"/>
            </a:pPr>
            <a:endParaRPr sz="1600" dirty="0">
              <a:solidFill>
                <a:prstClr val="black"/>
              </a:solidFill>
            </a:endParaRPr>
          </a:p>
        </p:txBody>
      </p:sp>
      <p:pic>
        <p:nvPicPr>
          <p:cNvPr id="43" name="pasted-image.pdf">
            <a:extLst>
              <a:ext uri="{FF2B5EF4-FFF2-40B4-BE49-F238E27FC236}">
                <a16:creationId xmlns:a16="http://schemas.microsoft.com/office/drawing/2014/main" id="{9810C337-CF5C-DBC1-558C-545F914F9BBD}"/>
              </a:ext>
            </a:extLst>
          </p:cNvPr>
          <p:cNvPicPr>
            <a:picLocks noChangeAspect="1"/>
          </p:cNvPicPr>
          <p:nvPr/>
        </p:nvPicPr>
        <p:blipFill>
          <a:blip r:embed="rId6" cstate="print"/>
          <a:srcRect r="71915" b="25200"/>
          <a:stretch>
            <a:fillRect/>
          </a:stretch>
        </p:blipFill>
        <p:spPr>
          <a:xfrm>
            <a:off x="304552" y="524296"/>
            <a:ext cx="424548" cy="362780"/>
          </a:xfrm>
          <a:prstGeom prst="rect">
            <a:avLst/>
          </a:prstGeom>
          <a:ln w="12700">
            <a:miter lim="400000"/>
          </a:ln>
          <a:effectLst>
            <a:outerShdw blurRad="203200" dist="25400" dir="5400000" rotWithShape="0">
              <a:srgbClr val="000000">
                <a:alpha val="50000"/>
              </a:srgbClr>
            </a:outerShdw>
          </a:effectLst>
        </p:spPr>
      </p:pic>
      <p:sp>
        <p:nvSpPr>
          <p:cNvPr id="44" name="Shape 138">
            <a:extLst>
              <a:ext uri="{FF2B5EF4-FFF2-40B4-BE49-F238E27FC236}">
                <a16:creationId xmlns:a16="http://schemas.microsoft.com/office/drawing/2014/main" id="{77FE10A3-6614-5A1B-C988-C3B56A4CDA85}"/>
              </a:ext>
            </a:extLst>
          </p:cNvPr>
          <p:cNvSpPr/>
          <p:nvPr/>
        </p:nvSpPr>
        <p:spPr>
          <a:xfrm>
            <a:off x="266783" y="118969"/>
            <a:ext cx="11406095" cy="383012"/>
          </a:xfrm>
          <a:prstGeom prst="rect">
            <a:avLst/>
          </a:prstGeom>
          <a:ln w="12700">
            <a:miter lim="400000"/>
          </a:ln>
          <a:extLst>
            <a:ext uri="{C572A759-6A51-4108-AA02-DFA0A04FC94B}">
              <ma14:wrappingTextBoxFlag xmlns="" xmlns:ma14="http://schemas.microsoft.com/office/mac/drawingml/2011/main" val="1"/>
            </a:ext>
          </a:extLst>
        </p:spPr>
        <p:txBody>
          <a:bodyPr wrap="square" lIns="67734" tIns="67734" rIns="67734" bIns="67734" anchor="ctr">
            <a:spAutoFit/>
          </a:bodyPr>
          <a:lstStyle>
            <a:lvl1pPr algn="l">
              <a:defRPr sz="2800" b="1" cap="all" spc="2240">
                <a:solidFill>
                  <a:srgbClr val="5888C5"/>
                </a:solidFill>
                <a:latin typeface="Gotham"/>
                <a:ea typeface="Gotham"/>
                <a:cs typeface="Gotham"/>
                <a:sym typeface="Gotham"/>
              </a:defRPr>
            </a:lvl1pPr>
          </a:lstStyle>
          <a:p>
            <a:pPr defTabSz="825500" hangingPunct="0">
              <a:defRPr/>
            </a:pPr>
            <a:r>
              <a:rPr lang="en-US" sz="1600" kern="0" spc="0" noProof="1"/>
              <a:t>TECHNOLOGY COMPARISONS</a:t>
            </a:r>
          </a:p>
        </p:txBody>
      </p:sp>
      <p:sp>
        <p:nvSpPr>
          <p:cNvPr id="14" name="Holder 6">
            <a:extLst>
              <a:ext uri="{FF2B5EF4-FFF2-40B4-BE49-F238E27FC236}">
                <a16:creationId xmlns:a16="http://schemas.microsoft.com/office/drawing/2014/main" id="{9505B9CB-6842-25DF-C5F4-C58AB2122C97}"/>
              </a:ext>
            </a:extLst>
          </p:cNvPr>
          <p:cNvSpPr txBox="1">
            <a:spLocks/>
          </p:cNvSpPr>
          <p:nvPr/>
        </p:nvSpPr>
        <p:spPr>
          <a:xfrm>
            <a:off x="11964844" y="6616242"/>
            <a:ext cx="200310" cy="157864"/>
          </a:xfrm>
          <a:prstGeom prst="rect">
            <a:avLst/>
          </a:prstGeom>
        </p:spPr>
        <p:txBody>
          <a:bodyPr wrap="square" lIns="0" tIns="0" rIns="0" bIns="0">
            <a:spAutoFit/>
          </a:bodyPr>
          <a:lstStyle>
            <a:defPPr>
              <a:defRPr lang="it-IT"/>
            </a:defPPr>
            <a:lvl1pPr marL="0" algn="l" defTabSz="914400" rtl="0" eaLnBrk="1" latinLnBrk="0" hangingPunct="1">
              <a:lnSpc>
                <a:spcPct val="150000"/>
              </a:lnSpc>
              <a:defRPr sz="800" b="1" i="0" kern="1200">
                <a:solidFill>
                  <a:srgbClr val="5888C5"/>
                </a:solidFill>
                <a:latin typeface="Gotham" panose="02000604040000020004" pitchFamily="2" charset="0"/>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spcBef>
                <a:spcPts val="45"/>
              </a:spcBef>
            </a:pPr>
            <a:fld id="{81D60167-4931-47E6-BA6A-407CBD079E47}" type="slidenum">
              <a:rPr lang="it-IT" smtClean="0"/>
              <a:pPr marL="38100">
                <a:spcBef>
                  <a:spcPts val="45"/>
                </a:spcBef>
              </a:pPr>
              <a:t>7</a:t>
            </a:fld>
            <a:endParaRPr lang="it-IT" dirty="0">
              <a:solidFill>
                <a:schemeClr val="bg1"/>
              </a:solidFill>
            </a:endParaRPr>
          </a:p>
        </p:txBody>
      </p:sp>
      <p:sp>
        <p:nvSpPr>
          <p:cNvPr id="32" name="object 11">
            <a:extLst>
              <a:ext uri="{FF2B5EF4-FFF2-40B4-BE49-F238E27FC236}">
                <a16:creationId xmlns:a16="http://schemas.microsoft.com/office/drawing/2014/main" id="{8448B9C9-F1D6-2E07-AAF3-AA53B1196123}"/>
              </a:ext>
            </a:extLst>
          </p:cNvPr>
          <p:cNvSpPr txBox="1"/>
          <p:nvPr/>
        </p:nvSpPr>
        <p:spPr>
          <a:xfrm>
            <a:off x="6933526" y="3885251"/>
            <a:ext cx="368935" cy="259045"/>
          </a:xfrm>
          <a:prstGeom prst="rect">
            <a:avLst/>
          </a:prstGeom>
        </p:spPr>
        <p:txBody>
          <a:bodyPr vert="horz" wrap="square" lIns="0" tIns="12700" rIns="0" bIns="0" rtlCol="0">
            <a:spAutoFit/>
          </a:bodyPr>
          <a:lstStyle/>
          <a:p>
            <a:pPr marL="12700">
              <a:lnSpc>
                <a:spcPct val="100000"/>
              </a:lnSpc>
              <a:spcBef>
                <a:spcPts val="100"/>
              </a:spcBef>
            </a:pPr>
            <a:r>
              <a:rPr sz="1600" b="1" spc="120" dirty="0">
                <a:latin typeface="Gotham" panose="02000604040000020004"/>
                <a:cs typeface="Arial"/>
              </a:rPr>
              <a:t>$$$</a:t>
            </a:r>
            <a:endParaRPr sz="1600" dirty="0">
              <a:latin typeface="Gotham" panose="02000604040000020004"/>
              <a:cs typeface="Arial"/>
            </a:endParaRPr>
          </a:p>
        </p:txBody>
      </p:sp>
    </p:spTree>
    <p:extLst>
      <p:ext uri="{BB962C8B-B14F-4D97-AF65-F5344CB8AC3E}">
        <p14:creationId xmlns:p14="http://schemas.microsoft.com/office/powerpoint/2010/main" val="3030941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descr="A picture containing green, vegetable, plant, close&#10;&#10;Description automatically generated">
            <a:extLst>
              <a:ext uri="{FF2B5EF4-FFF2-40B4-BE49-F238E27FC236}">
                <a16:creationId xmlns:a16="http://schemas.microsoft.com/office/drawing/2014/main" id="{6BC3A7E3-3E1B-F70C-C235-BDC943443B29}"/>
              </a:ext>
            </a:extLst>
          </p:cNvPr>
          <p:cNvPicPr>
            <a:picLocks noChangeAspect="1"/>
          </p:cNvPicPr>
          <p:nvPr/>
        </p:nvPicPr>
        <p:blipFill>
          <a:blip r:embed="rId2">
            <a:alphaModFix amt="70000"/>
          </a:blip>
          <a:stretch>
            <a:fillRect/>
          </a:stretch>
        </p:blipFill>
        <p:spPr>
          <a:xfrm>
            <a:off x="1608837" y="3828077"/>
            <a:ext cx="3053369" cy="3029922"/>
          </a:xfrm>
          <a:prstGeom prst="rect">
            <a:avLst/>
          </a:prstGeom>
        </p:spPr>
      </p:pic>
      <p:pic>
        <p:nvPicPr>
          <p:cNvPr id="48" name="Picture 47">
            <a:extLst>
              <a:ext uri="{FF2B5EF4-FFF2-40B4-BE49-F238E27FC236}">
                <a16:creationId xmlns:a16="http://schemas.microsoft.com/office/drawing/2014/main" id="{727B6106-197D-4B8B-BAC5-17DA5554048F}"/>
              </a:ext>
            </a:extLst>
          </p:cNvPr>
          <p:cNvPicPr>
            <a:picLocks noChangeAspect="1"/>
          </p:cNvPicPr>
          <p:nvPr/>
        </p:nvPicPr>
        <p:blipFill>
          <a:blip r:embed="rId3"/>
          <a:stretch>
            <a:fillRect/>
          </a:stretch>
        </p:blipFill>
        <p:spPr>
          <a:xfrm>
            <a:off x="7642627" y="1198574"/>
            <a:ext cx="4322218" cy="1750839"/>
          </a:xfrm>
          <a:prstGeom prst="rect">
            <a:avLst/>
          </a:prstGeom>
        </p:spPr>
      </p:pic>
      <p:pic>
        <p:nvPicPr>
          <p:cNvPr id="6" name="Picture 5" descr="A picture containing text, box, white&#10;&#10;Description automatically generated">
            <a:extLst>
              <a:ext uri="{FF2B5EF4-FFF2-40B4-BE49-F238E27FC236}">
                <a16:creationId xmlns:a16="http://schemas.microsoft.com/office/drawing/2014/main" id="{79208792-7DF2-460E-8040-CBFA3BDD64F3}"/>
              </a:ext>
            </a:extLst>
          </p:cNvPr>
          <p:cNvPicPr>
            <a:picLocks noChangeAspect="1"/>
          </p:cNvPicPr>
          <p:nvPr/>
        </p:nvPicPr>
        <p:blipFill>
          <a:blip r:embed="rId4"/>
          <a:stretch>
            <a:fillRect/>
          </a:stretch>
        </p:blipFill>
        <p:spPr>
          <a:xfrm>
            <a:off x="1549968" y="916212"/>
            <a:ext cx="1167140" cy="2188387"/>
          </a:xfrm>
          <a:prstGeom prst="rect">
            <a:avLst/>
          </a:prstGeom>
        </p:spPr>
      </p:pic>
      <p:sp>
        <p:nvSpPr>
          <p:cNvPr id="9" name="Shape 138">
            <a:extLst>
              <a:ext uri="{FF2B5EF4-FFF2-40B4-BE49-F238E27FC236}">
                <a16:creationId xmlns:a16="http://schemas.microsoft.com/office/drawing/2014/main" id="{A318C899-3862-4946-8A7D-9316E016FB85}"/>
              </a:ext>
            </a:extLst>
          </p:cNvPr>
          <p:cNvSpPr/>
          <p:nvPr/>
        </p:nvSpPr>
        <p:spPr>
          <a:xfrm>
            <a:off x="266783" y="128494"/>
            <a:ext cx="11406095" cy="383012"/>
          </a:xfrm>
          <a:prstGeom prst="rect">
            <a:avLst/>
          </a:prstGeom>
          <a:ln w="12700">
            <a:miter lim="400000"/>
          </a:ln>
          <a:extLst>
            <a:ext uri="{C572A759-6A51-4108-AA02-DFA0A04FC94B}">
              <ma14:wrappingTextBoxFlag xmlns="" xmlns:ma14="http://schemas.microsoft.com/office/mac/drawingml/2011/main" val="1"/>
            </a:ext>
          </a:extLst>
        </p:spPr>
        <p:txBody>
          <a:bodyPr wrap="square" lIns="67734" tIns="67734" rIns="67734" bIns="67734" anchor="ctr">
            <a:spAutoFit/>
          </a:bodyPr>
          <a:lstStyle>
            <a:lvl1pPr algn="l">
              <a:defRPr sz="2800" b="1" cap="all" spc="2240">
                <a:solidFill>
                  <a:srgbClr val="5888C5"/>
                </a:solidFill>
                <a:latin typeface="Gotham"/>
                <a:ea typeface="Gotham"/>
                <a:cs typeface="Gotham"/>
                <a:sym typeface="Gotham"/>
              </a:defRPr>
            </a:lvl1pPr>
          </a:lstStyle>
          <a:p>
            <a:pPr marL="0" marR="0" lvl="0" indent="0" algn="l" defTabSz="825500" rtl="0" eaLnBrk="1" fontAlgn="auto" latinLnBrk="0" hangingPunct="0">
              <a:lnSpc>
                <a:spcPct val="100000"/>
              </a:lnSpc>
              <a:spcBef>
                <a:spcPts val="0"/>
              </a:spcBef>
              <a:spcAft>
                <a:spcPts val="0"/>
              </a:spcAft>
              <a:buClrTx/>
              <a:buSzTx/>
              <a:buFontTx/>
              <a:buNone/>
              <a:tabLst/>
              <a:defRPr/>
            </a:pPr>
            <a:r>
              <a:rPr kumimoji="0" lang="it-IT" sz="1600" b="1" i="0" u="none" strike="noStrike" kern="0" cap="all" spc="0" normalizeH="0" baseline="0" noProof="1">
                <a:ln>
                  <a:noFill/>
                </a:ln>
                <a:solidFill>
                  <a:srgbClr val="5888C5"/>
                </a:solidFill>
                <a:effectLst/>
                <a:uLnTx/>
                <a:uFillTx/>
                <a:latin typeface="Gotham"/>
                <a:sym typeface="Gotham"/>
              </a:rPr>
              <a:t>HOW APA COMPARE WITH NATURAL SOLUTIONS</a:t>
            </a:r>
          </a:p>
        </p:txBody>
      </p:sp>
      <p:pic>
        <p:nvPicPr>
          <p:cNvPr id="10" name="pasted-image.pdf">
            <a:extLst>
              <a:ext uri="{FF2B5EF4-FFF2-40B4-BE49-F238E27FC236}">
                <a16:creationId xmlns:a16="http://schemas.microsoft.com/office/drawing/2014/main" id="{011D1239-61C0-4628-9E1B-23A4A96DCADB}"/>
              </a:ext>
            </a:extLst>
          </p:cNvPr>
          <p:cNvPicPr>
            <a:picLocks noChangeAspect="1"/>
          </p:cNvPicPr>
          <p:nvPr/>
        </p:nvPicPr>
        <p:blipFill>
          <a:blip r:embed="rId5" cstate="print"/>
          <a:srcRect r="71915" b="25200"/>
          <a:stretch>
            <a:fillRect/>
          </a:stretch>
        </p:blipFill>
        <p:spPr>
          <a:xfrm>
            <a:off x="11286268" y="0"/>
            <a:ext cx="681352" cy="582222"/>
          </a:xfrm>
          <a:prstGeom prst="rect">
            <a:avLst/>
          </a:prstGeom>
          <a:ln w="12700">
            <a:miter lim="400000"/>
          </a:ln>
        </p:spPr>
      </p:pic>
      <p:sp>
        <p:nvSpPr>
          <p:cNvPr id="18" name="TextBox 17">
            <a:extLst>
              <a:ext uri="{FF2B5EF4-FFF2-40B4-BE49-F238E27FC236}">
                <a16:creationId xmlns:a16="http://schemas.microsoft.com/office/drawing/2014/main" id="{3AE4DDD2-BF5C-4669-988E-40D6B3B87D61}"/>
              </a:ext>
            </a:extLst>
          </p:cNvPr>
          <p:cNvSpPr txBox="1"/>
          <p:nvPr/>
        </p:nvSpPr>
        <p:spPr>
          <a:xfrm>
            <a:off x="909158" y="2979105"/>
            <a:ext cx="243618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1"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APA-Panel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(up to 4000m</a:t>
            </a:r>
            <a:r>
              <a:rPr kumimoji="0" lang="it-IT" sz="1600" b="1" i="1"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3</a:t>
            </a:r>
            <a:r>
              <a:rPr kumimoji="0" lang="it-IT" sz="1600" b="1"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/h)</a:t>
            </a:r>
            <a:endParaRPr kumimoji="0" lang="en-GB" sz="16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E79EF6E0-C19E-48B0-A4A2-DF1F55AADC31}"/>
              </a:ext>
            </a:extLst>
          </p:cNvPr>
          <p:cNvSpPr txBox="1"/>
          <p:nvPr/>
        </p:nvSpPr>
        <p:spPr>
          <a:xfrm>
            <a:off x="3823355" y="893350"/>
            <a:ext cx="652714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Equivalence with Trees absorption power of one single APA Panel</a:t>
            </a:r>
            <a:endParaRPr kumimoji="0" lang="en-GB" sz="1800" b="1" i="1" u="none" strike="noStrike" kern="1200" cap="none" spc="0" normalizeH="0" baseline="0" noProof="0" dirty="0">
              <a:ln>
                <a:noFill/>
              </a:ln>
              <a:solidFill>
                <a:srgbClr val="0070C0"/>
              </a:solidFill>
              <a:effectLst/>
              <a:uLnTx/>
              <a:uFillTx/>
              <a:latin typeface="Calibri" panose="020F0502020204030204"/>
              <a:ea typeface="+mn-ea"/>
              <a:cs typeface="+mn-cs"/>
            </a:endParaRPr>
          </a:p>
        </p:txBody>
      </p:sp>
      <p:pic>
        <p:nvPicPr>
          <p:cNvPr id="24" name="Picture 8">
            <a:extLst>
              <a:ext uri="{FF2B5EF4-FFF2-40B4-BE49-F238E27FC236}">
                <a16:creationId xmlns:a16="http://schemas.microsoft.com/office/drawing/2014/main" id="{6DA5FE15-BAD7-4850-8ED8-24B382E16DFF}"/>
              </a:ext>
            </a:extLst>
          </p:cNvPr>
          <p:cNvPicPr>
            <a:picLocks noChangeAspect="1"/>
          </p:cNvPicPr>
          <p:nvPr/>
        </p:nvPicPr>
        <p:blipFill rotWithShape="1">
          <a:blip r:embed="rId6"/>
          <a:srcRect l="47775" r="25293" b="4079"/>
          <a:stretch/>
        </p:blipFill>
        <p:spPr>
          <a:xfrm>
            <a:off x="4064794" y="4679980"/>
            <a:ext cx="353674" cy="622178"/>
          </a:xfrm>
          <a:prstGeom prst="rect">
            <a:avLst/>
          </a:prstGeom>
          <a:ln>
            <a:noFill/>
          </a:ln>
          <a:effectLst>
            <a:softEdge rad="38100"/>
          </a:effectLst>
        </p:spPr>
      </p:pic>
      <p:sp>
        <p:nvSpPr>
          <p:cNvPr id="26" name="TextBox 25">
            <a:extLst>
              <a:ext uri="{FF2B5EF4-FFF2-40B4-BE49-F238E27FC236}">
                <a16:creationId xmlns:a16="http://schemas.microsoft.com/office/drawing/2014/main" id="{F1B3C296-A6D6-42FF-B23B-3C9FD948DA62}"/>
              </a:ext>
            </a:extLst>
          </p:cNvPr>
          <p:cNvSpPr txBox="1"/>
          <p:nvPr/>
        </p:nvSpPr>
        <p:spPr>
          <a:xfrm>
            <a:off x="2972908" y="1856998"/>
            <a:ext cx="1133223"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5400" b="1"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GB" sz="5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CD634D82-601C-464C-9B2C-A796CB331C8B}"/>
              </a:ext>
            </a:extLst>
          </p:cNvPr>
          <p:cNvSpPr txBox="1"/>
          <p:nvPr/>
        </p:nvSpPr>
        <p:spPr>
          <a:xfrm>
            <a:off x="4525164" y="1393121"/>
            <a:ext cx="1394046" cy="255454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3200" b="1"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1598</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3200" b="1"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2967</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3200" b="1"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500</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3200" b="1"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125</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TextBox 40">
            <a:extLst>
              <a:ext uri="{FF2B5EF4-FFF2-40B4-BE49-F238E27FC236}">
                <a16:creationId xmlns:a16="http://schemas.microsoft.com/office/drawing/2014/main" id="{CC34663C-D93E-4D48-83EA-EABAC8A7EA83}"/>
              </a:ext>
            </a:extLst>
          </p:cNvPr>
          <p:cNvSpPr txBox="1"/>
          <p:nvPr/>
        </p:nvSpPr>
        <p:spPr>
          <a:xfrm>
            <a:off x="9326031" y="2895623"/>
            <a:ext cx="2921184" cy="302134"/>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200"/>
              </a:spcAft>
              <a:buClrTx/>
              <a:buSzTx/>
              <a:buFontTx/>
              <a:buNone/>
              <a:tabLst/>
              <a:defRPr/>
            </a:pPr>
            <a:r>
              <a:rPr kumimoji="0" lang="en-GB" sz="2000" b="1" i="1" u="none" strike="noStrike" kern="1200" cap="none" spc="0" normalizeH="0" baseline="3000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200" b="1" i="1"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Considering use of renewable energy</a:t>
            </a:r>
          </a:p>
        </p:txBody>
      </p:sp>
      <p:sp>
        <p:nvSpPr>
          <p:cNvPr id="53" name="TextBox 52">
            <a:extLst>
              <a:ext uri="{FF2B5EF4-FFF2-40B4-BE49-F238E27FC236}">
                <a16:creationId xmlns:a16="http://schemas.microsoft.com/office/drawing/2014/main" id="{8E16903E-71A7-49A2-9CC2-0FA8A30B3754}"/>
              </a:ext>
            </a:extLst>
          </p:cNvPr>
          <p:cNvSpPr txBox="1"/>
          <p:nvPr/>
        </p:nvSpPr>
        <p:spPr>
          <a:xfrm>
            <a:off x="10401847" y="2599679"/>
            <a:ext cx="1585674"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Mature trees</a:t>
            </a: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Shape 202">
            <a:extLst>
              <a:ext uri="{FF2B5EF4-FFF2-40B4-BE49-F238E27FC236}">
                <a16:creationId xmlns:a16="http://schemas.microsoft.com/office/drawing/2014/main" id="{BF3273CB-092D-4792-B8D5-23819F9684A4}"/>
              </a:ext>
            </a:extLst>
          </p:cNvPr>
          <p:cNvSpPr/>
          <p:nvPr/>
        </p:nvSpPr>
        <p:spPr>
          <a:xfrm>
            <a:off x="353532" y="573766"/>
            <a:ext cx="5724478" cy="205184"/>
          </a:xfrm>
          <a:prstGeom prst="rect">
            <a:avLst/>
          </a:prstGeom>
          <a:solidFill>
            <a:srgbClr val="39587A"/>
          </a:solidFill>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marL="332104" indent="-332104" algn="r" defTabSz="457200">
              <a:defRPr sz="2300" b="1">
                <a:solidFill>
                  <a:srgbClr val="FFFFFF"/>
                </a:solidFill>
                <a:latin typeface="Gotham"/>
                <a:ea typeface="Gotham"/>
                <a:cs typeface="Gotham"/>
                <a:sym typeface="Gotham"/>
              </a:defRPr>
            </a:lvl1pPr>
          </a:lstStyle>
          <a:p>
            <a:pPr marL="332104" marR="0" lvl="0" indent="-332104" algn="r" defTabSz="457200" rtl="0" eaLnBrk="1" fontAlgn="auto" latinLnBrk="0" hangingPunct="1">
              <a:lnSpc>
                <a:spcPct val="100000"/>
              </a:lnSpc>
              <a:spcBef>
                <a:spcPts val="0"/>
              </a:spcBef>
              <a:spcAft>
                <a:spcPts val="0"/>
              </a:spcAft>
              <a:buClrTx/>
              <a:buSzTx/>
              <a:buFontTx/>
              <a:buNone/>
              <a:tabLst/>
              <a:defRPr sz="3000" b="0">
                <a:latin typeface="Gotham-Light"/>
                <a:ea typeface="Gotham-Light"/>
                <a:cs typeface="Gotham-Light"/>
                <a:sym typeface="Gotham-Light"/>
              </a:defRPr>
            </a:pPr>
            <a:endParaRPr kumimoji="0" lang="it-IT" sz="1000" b="0" i="0" u="none" strike="noStrike" kern="1200" cap="none" spc="0" normalizeH="0" baseline="0" noProof="0" dirty="0">
              <a:ln>
                <a:noFill/>
              </a:ln>
              <a:solidFill>
                <a:srgbClr val="FFFFFF"/>
              </a:solidFill>
              <a:effectLst/>
              <a:uLnTx/>
              <a:uFillTx/>
              <a:latin typeface="Gotham-Light"/>
              <a:ea typeface="Gotham-Light"/>
              <a:cs typeface="Gotham-Light"/>
              <a:sym typeface="Gotham-Light"/>
            </a:endParaRPr>
          </a:p>
        </p:txBody>
      </p:sp>
      <p:sp>
        <p:nvSpPr>
          <p:cNvPr id="47" name="Shape 204">
            <a:extLst>
              <a:ext uri="{FF2B5EF4-FFF2-40B4-BE49-F238E27FC236}">
                <a16:creationId xmlns:a16="http://schemas.microsoft.com/office/drawing/2014/main" id="{E761D551-73CC-45F8-855F-5D8FBE59C7BC}"/>
              </a:ext>
            </a:extLst>
          </p:cNvPr>
          <p:cNvSpPr/>
          <p:nvPr/>
        </p:nvSpPr>
        <p:spPr>
          <a:xfrm flipV="1">
            <a:off x="513188" y="887038"/>
            <a:ext cx="0" cy="5970961"/>
          </a:xfrm>
          <a:prstGeom prst="line">
            <a:avLst/>
          </a:prstGeom>
          <a:ln w="25400">
            <a:solidFill>
              <a:srgbClr val="A6AAA9"/>
            </a:solidFill>
            <a:miter lim="400000"/>
          </a:ln>
        </p:spPr>
        <p:txBody>
          <a:bodyPr lIns="25400" tIns="25400" rIns="25400" bIns="2540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9" name="pasted-image.pdf">
            <a:extLst>
              <a:ext uri="{FF2B5EF4-FFF2-40B4-BE49-F238E27FC236}">
                <a16:creationId xmlns:a16="http://schemas.microsoft.com/office/drawing/2014/main" id="{F0AE7BA4-66DD-4597-9ADD-A3E6E03139BA}"/>
              </a:ext>
            </a:extLst>
          </p:cNvPr>
          <p:cNvPicPr>
            <a:picLocks noChangeAspect="1"/>
          </p:cNvPicPr>
          <p:nvPr/>
        </p:nvPicPr>
        <p:blipFill>
          <a:blip r:embed="rId5" cstate="print"/>
          <a:srcRect r="71915" b="25200"/>
          <a:stretch>
            <a:fillRect/>
          </a:stretch>
        </p:blipFill>
        <p:spPr>
          <a:xfrm>
            <a:off x="304552" y="524296"/>
            <a:ext cx="424548" cy="362780"/>
          </a:xfrm>
          <a:prstGeom prst="rect">
            <a:avLst/>
          </a:prstGeom>
          <a:ln w="12700">
            <a:miter lim="400000"/>
          </a:ln>
          <a:effectLst>
            <a:outerShdw blurRad="203200" dist="25400" dir="5400000" rotWithShape="0">
              <a:srgbClr val="000000">
                <a:alpha val="50000"/>
              </a:srgbClr>
            </a:outerShdw>
          </a:effectLst>
        </p:spPr>
      </p:pic>
      <p:pic>
        <p:nvPicPr>
          <p:cNvPr id="31" name="object 2">
            <a:extLst>
              <a:ext uri="{FF2B5EF4-FFF2-40B4-BE49-F238E27FC236}">
                <a16:creationId xmlns:a16="http://schemas.microsoft.com/office/drawing/2014/main" id="{BE3B2C63-FFAF-4501-8109-9BC7FD779AA5}"/>
              </a:ext>
            </a:extLst>
          </p:cNvPr>
          <p:cNvPicPr/>
          <p:nvPr/>
        </p:nvPicPr>
        <p:blipFill>
          <a:blip r:embed="rId7" cstate="print"/>
          <a:stretch>
            <a:fillRect/>
          </a:stretch>
        </p:blipFill>
        <p:spPr>
          <a:xfrm>
            <a:off x="1812163" y="2348436"/>
            <a:ext cx="630167" cy="210959"/>
          </a:xfrm>
          <a:prstGeom prst="rect">
            <a:avLst/>
          </a:prstGeom>
        </p:spPr>
      </p:pic>
      <p:pic>
        <p:nvPicPr>
          <p:cNvPr id="32" name="object 11">
            <a:extLst>
              <a:ext uri="{FF2B5EF4-FFF2-40B4-BE49-F238E27FC236}">
                <a16:creationId xmlns:a16="http://schemas.microsoft.com/office/drawing/2014/main" id="{B8A82D5A-7948-40F3-BFCE-3F8DDB981E3A}"/>
              </a:ext>
            </a:extLst>
          </p:cNvPr>
          <p:cNvPicPr/>
          <p:nvPr/>
        </p:nvPicPr>
        <p:blipFill>
          <a:blip r:embed="rId8" cstate="print"/>
          <a:stretch>
            <a:fillRect/>
          </a:stretch>
        </p:blipFill>
        <p:spPr>
          <a:xfrm>
            <a:off x="1863000" y="1769311"/>
            <a:ext cx="528495" cy="320409"/>
          </a:xfrm>
          <a:prstGeom prst="rect">
            <a:avLst/>
          </a:prstGeom>
        </p:spPr>
      </p:pic>
      <p:pic>
        <p:nvPicPr>
          <p:cNvPr id="7" name="Picture 6">
            <a:extLst>
              <a:ext uri="{FF2B5EF4-FFF2-40B4-BE49-F238E27FC236}">
                <a16:creationId xmlns:a16="http://schemas.microsoft.com/office/drawing/2014/main" id="{ED6A838C-9CF9-F90F-AF10-1007735B5834}"/>
              </a:ext>
            </a:extLst>
          </p:cNvPr>
          <p:cNvPicPr>
            <a:picLocks noChangeAspect="1"/>
          </p:cNvPicPr>
          <p:nvPr/>
        </p:nvPicPr>
        <p:blipFill rotWithShape="1">
          <a:blip r:embed="rId9"/>
          <a:srcRect t="8963" b="12267"/>
          <a:stretch/>
        </p:blipFill>
        <p:spPr>
          <a:xfrm>
            <a:off x="9265498" y="3342519"/>
            <a:ext cx="2604621" cy="764272"/>
          </a:xfrm>
          <a:prstGeom prst="rect">
            <a:avLst/>
          </a:prstGeom>
        </p:spPr>
      </p:pic>
      <p:sp>
        <p:nvSpPr>
          <p:cNvPr id="12" name="TextBox 11">
            <a:extLst>
              <a:ext uri="{FF2B5EF4-FFF2-40B4-BE49-F238E27FC236}">
                <a16:creationId xmlns:a16="http://schemas.microsoft.com/office/drawing/2014/main" id="{390F2B43-9D0F-D9A9-2764-F33858DA1AC5}"/>
              </a:ext>
            </a:extLst>
          </p:cNvPr>
          <p:cNvSpPr txBox="1"/>
          <p:nvPr/>
        </p:nvSpPr>
        <p:spPr>
          <a:xfrm>
            <a:off x="7357313" y="3543674"/>
            <a:ext cx="2183755"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Calculations independently performed and validated by </a:t>
            </a: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B20E4BE-9DDB-C39A-61B0-EF4C348AEC78}"/>
              </a:ext>
            </a:extLst>
          </p:cNvPr>
          <p:cNvSpPr txBox="1"/>
          <p:nvPr/>
        </p:nvSpPr>
        <p:spPr>
          <a:xfrm>
            <a:off x="6799165" y="2251543"/>
            <a:ext cx="1170936"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3677</a:t>
            </a:r>
            <a:r>
              <a:rPr kumimoji="0" lang="it-IT" sz="1800" b="1" i="0" u="none" strike="noStrike" kern="1200" cap="none" spc="0" normalizeH="0" baseline="30000" noProof="0" dirty="0">
                <a:ln>
                  <a:noFill/>
                </a:ln>
                <a:solidFill>
                  <a:srgbClr val="FF0000"/>
                </a:solidFill>
                <a:effectLst/>
                <a:uLnTx/>
                <a:uFillTx/>
                <a:latin typeface="Calibri" panose="020F0502020204030204" pitchFamily="34" charset="0"/>
                <a:ea typeface="+mn-ea"/>
                <a:cs typeface="Calibri" panose="020F0502020204030204" pitchFamily="34" charset="0"/>
              </a:rPr>
              <a:t>+</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211365D1-2775-433D-AD00-A701743AF570}"/>
              </a:ext>
            </a:extLst>
          </p:cNvPr>
          <p:cNvSpPr txBox="1"/>
          <p:nvPr/>
        </p:nvSpPr>
        <p:spPr>
          <a:xfrm>
            <a:off x="3766522" y="1393121"/>
            <a:ext cx="1394046"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3200" b="0" i="1"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NOx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3200" b="0" i="1"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CO</a:t>
            </a:r>
            <a:r>
              <a:rPr kumimoji="0" lang="it-IT" sz="3200" b="0" i="1" u="none" strike="noStrike" kern="1200" cap="none" spc="0" normalizeH="0" baseline="-2500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3200" b="0" i="1"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Water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3200" b="0" i="1" u="none" strike="noStrike" kern="1200" cap="none" spc="0" normalizeH="0" baseline="0" noProof="0" dirty="0" err="1">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PMs</a:t>
            </a:r>
            <a:endParaRPr kumimoji="0" lang="it-IT" sz="3200" b="0" i="1"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D3E3BDB3-62CF-CA0E-DA14-2F26F441A335}"/>
              </a:ext>
            </a:extLst>
          </p:cNvPr>
          <p:cNvSpPr/>
          <p:nvPr/>
        </p:nvSpPr>
        <p:spPr>
          <a:xfrm>
            <a:off x="5969830" y="3043645"/>
            <a:ext cx="108000" cy="2051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27494C34-734C-92E5-DAD5-758ACB861664}"/>
              </a:ext>
            </a:extLst>
          </p:cNvPr>
          <p:cNvSpPr/>
          <p:nvPr/>
        </p:nvSpPr>
        <p:spPr>
          <a:xfrm>
            <a:off x="5969830" y="1590377"/>
            <a:ext cx="1800000" cy="2051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5386977B-2DE0-1778-8896-56C2BA7B0416}"/>
              </a:ext>
            </a:extLst>
          </p:cNvPr>
          <p:cNvSpPr/>
          <p:nvPr/>
        </p:nvSpPr>
        <p:spPr>
          <a:xfrm>
            <a:off x="5969830" y="2028906"/>
            <a:ext cx="3600000" cy="2051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0154F581-FEE2-E62E-849D-666536D07238}"/>
              </a:ext>
            </a:extLst>
          </p:cNvPr>
          <p:cNvSpPr/>
          <p:nvPr/>
        </p:nvSpPr>
        <p:spPr>
          <a:xfrm>
            <a:off x="5969830" y="2567016"/>
            <a:ext cx="576000" cy="2051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C2E44847-5B70-2057-DB41-B947F13D796E}"/>
              </a:ext>
            </a:extLst>
          </p:cNvPr>
          <p:cNvSpPr/>
          <p:nvPr/>
        </p:nvSpPr>
        <p:spPr>
          <a:xfrm>
            <a:off x="5969830" y="2225320"/>
            <a:ext cx="4464000" cy="942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FD35EEDF-4520-8CEB-B635-A056712E94A1}"/>
              </a:ext>
            </a:extLst>
          </p:cNvPr>
          <p:cNvSpPr txBox="1"/>
          <p:nvPr/>
        </p:nvSpPr>
        <p:spPr>
          <a:xfrm>
            <a:off x="375350" y="3869866"/>
            <a:ext cx="2055527"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APA System</a:t>
            </a:r>
            <a:r>
              <a:rPr kumimoji="0" lang="it-IT" sz="2000" b="1"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p>
        </p:txBody>
      </p:sp>
      <p:sp>
        <p:nvSpPr>
          <p:cNvPr id="35" name="TextBox 34">
            <a:extLst>
              <a:ext uri="{FF2B5EF4-FFF2-40B4-BE49-F238E27FC236}">
                <a16:creationId xmlns:a16="http://schemas.microsoft.com/office/drawing/2014/main" id="{F2FA7E88-21D2-D596-2C47-328A93B1D847}"/>
              </a:ext>
            </a:extLst>
          </p:cNvPr>
          <p:cNvSpPr txBox="1"/>
          <p:nvPr/>
        </p:nvSpPr>
        <p:spPr>
          <a:xfrm>
            <a:off x="4728534" y="4369888"/>
            <a:ext cx="6782081" cy="190821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3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Maximising the use of space</a:t>
            </a: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n-GB" sz="3200" b="1" i="1"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Calibri" panose="020F0502020204030204" pitchFamily="34" charset="0"/>
              </a:rPr>
              <a:t>A Wood for every street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1"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using the footprint of a Mature tree (we can fit </a:t>
            </a:r>
            <a:r>
              <a:rPr kumimoji="0" lang="en-GB" sz="2000" b="1"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16 APA systems) </a:t>
            </a:r>
            <a:r>
              <a:rPr kumimoji="0" lang="en-GB" sz="2000" b="1" i="1"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delivering the benefits of several thousands trees</a:t>
            </a:r>
            <a:endParaRPr kumimoji="0" lang="en-GB" sz="2000" b="1" i="1" u="none" strike="noStrike" kern="1200" cap="none" spc="0" normalizeH="0" baseline="3000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8">
            <a:extLst>
              <a:ext uri="{FF2B5EF4-FFF2-40B4-BE49-F238E27FC236}">
                <a16:creationId xmlns:a16="http://schemas.microsoft.com/office/drawing/2014/main" id="{AD07F0EE-62FC-6E66-09B2-286E0056700A}"/>
              </a:ext>
            </a:extLst>
          </p:cNvPr>
          <p:cNvPicPr>
            <a:picLocks noChangeAspect="1"/>
          </p:cNvPicPr>
          <p:nvPr/>
        </p:nvPicPr>
        <p:blipFill rotWithShape="1">
          <a:blip r:embed="rId6"/>
          <a:srcRect l="47775" r="25293" b="4079"/>
          <a:stretch/>
        </p:blipFill>
        <p:spPr>
          <a:xfrm>
            <a:off x="3579910" y="4699912"/>
            <a:ext cx="353674" cy="622178"/>
          </a:xfrm>
          <a:prstGeom prst="rect">
            <a:avLst/>
          </a:prstGeom>
          <a:ln>
            <a:noFill/>
          </a:ln>
          <a:effectLst>
            <a:softEdge rad="38100"/>
          </a:effectLst>
        </p:spPr>
      </p:pic>
      <p:pic>
        <p:nvPicPr>
          <p:cNvPr id="3" name="Picture 8">
            <a:extLst>
              <a:ext uri="{FF2B5EF4-FFF2-40B4-BE49-F238E27FC236}">
                <a16:creationId xmlns:a16="http://schemas.microsoft.com/office/drawing/2014/main" id="{8618B562-9411-000A-6E89-D6C3ED937517}"/>
              </a:ext>
            </a:extLst>
          </p:cNvPr>
          <p:cNvPicPr>
            <a:picLocks noChangeAspect="1"/>
          </p:cNvPicPr>
          <p:nvPr/>
        </p:nvPicPr>
        <p:blipFill rotWithShape="1">
          <a:blip r:embed="rId6"/>
          <a:srcRect l="47775" r="25293" b="4079"/>
          <a:stretch/>
        </p:blipFill>
        <p:spPr>
          <a:xfrm>
            <a:off x="3579910" y="5402902"/>
            <a:ext cx="353674" cy="622178"/>
          </a:xfrm>
          <a:prstGeom prst="rect">
            <a:avLst/>
          </a:prstGeom>
          <a:ln>
            <a:noFill/>
          </a:ln>
          <a:effectLst>
            <a:softEdge rad="38100"/>
          </a:effectLst>
        </p:spPr>
      </p:pic>
      <p:pic>
        <p:nvPicPr>
          <p:cNvPr id="4" name="Picture 8">
            <a:extLst>
              <a:ext uri="{FF2B5EF4-FFF2-40B4-BE49-F238E27FC236}">
                <a16:creationId xmlns:a16="http://schemas.microsoft.com/office/drawing/2014/main" id="{6DBBBA6B-A8F0-7F9E-8779-AEE512BD4209}"/>
              </a:ext>
            </a:extLst>
          </p:cNvPr>
          <p:cNvPicPr>
            <a:picLocks noChangeAspect="1"/>
          </p:cNvPicPr>
          <p:nvPr/>
        </p:nvPicPr>
        <p:blipFill rotWithShape="1">
          <a:blip r:embed="rId6"/>
          <a:srcRect l="47775" r="25293" b="4079"/>
          <a:stretch/>
        </p:blipFill>
        <p:spPr>
          <a:xfrm>
            <a:off x="4064794" y="5402902"/>
            <a:ext cx="353674" cy="622178"/>
          </a:xfrm>
          <a:prstGeom prst="rect">
            <a:avLst/>
          </a:prstGeom>
          <a:ln>
            <a:noFill/>
          </a:ln>
          <a:effectLst>
            <a:softEdge rad="38100"/>
          </a:effectLst>
        </p:spPr>
      </p:pic>
      <p:pic>
        <p:nvPicPr>
          <p:cNvPr id="5" name="Picture 8">
            <a:extLst>
              <a:ext uri="{FF2B5EF4-FFF2-40B4-BE49-F238E27FC236}">
                <a16:creationId xmlns:a16="http://schemas.microsoft.com/office/drawing/2014/main" id="{B9053C4E-6DE4-3450-F79D-701CF9B73BB7}"/>
              </a:ext>
            </a:extLst>
          </p:cNvPr>
          <p:cNvPicPr>
            <a:picLocks noChangeAspect="1"/>
          </p:cNvPicPr>
          <p:nvPr/>
        </p:nvPicPr>
        <p:blipFill rotWithShape="1">
          <a:blip r:embed="rId6"/>
          <a:srcRect l="47775" r="25293" b="4079"/>
          <a:stretch/>
        </p:blipFill>
        <p:spPr>
          <a:xfrm>
            <a:off x="3095026" y="4040246"/>
            <a:ext cx="353674" cy="622178"/>
          </a:xfrm>
          <a:prstGeom prst="rect">
            <a:avLst/>
          </a:prstGeom>
          <a:ln>
            <a:noFill/>
          </a:ln>
          <a:effectLst>
            <a:softEdge rad="38100"/>
          </a:effectLst>
        </p:spPr>
      </p:pic>
      <p:pic>
        <p:nvPicPr>
          <p:cNvPr id="11" name="Picture 8">
            <a:extLst>
              <a:ext uri="{FF2B5EF4-FFF2-40B4-BE49-F238E27FC236}">
                <a16:creationId xmlns:a16="http://schemas.microsoft.com/office/drawing/2014/main" id="{05656F87-DD8D-15F8-99FA-B232A148D939}"/>
              </a:ext>
            </a:extLst>
          </p:cNvPr>
          <p:cNvPicPr>
            <a:picLocks noChangeAspect="1"/>
          </p:cNvPicPr>
          <p:nvPr/>
        </p:nvPicPr>
        <p:blipFill rotWithShape="1">
          <a:blip r:embed="rId6"/>
          <a:srcRect l="47775" r="25293" b="4079"/>
          <a:stretch/>
        </p:blipFill>
        <p:spPr>
          <a:xfrm>
            <a:off x="3095026" y="4699912"/>
            <a:ext cx="353674" cy="622178"/>
          </a:xfrm>
          <a:prstGeom prst="rect">
            <a:avLst/>
          </a:prstGeom>
          <a:ln>
            <a:noFill/>
          </a:ln>
          <a:effectLst>
            <a:softEdge rad="38100"/>
          </a:effectLst>
        </p:spPr>
      </p:pic>
      <p:pic>
        <p:nvPicPr>
          <p:cNvPr id="14" name="Picture 8">
            <a:extLst>
              <a:ext uri="{FF2B5EF4-FFF2-40B4-BE49-F238E27FC236}">
                <a16:creationId xmlns:a16="http://schemas.microsoft.com/office/drawing/2014/main" id="{678F5747-6BE1-FA12-FCC9-E855886CD2DC}"/>
              </a:ext>
            </a:extLst>
          </p:cNvPr>
          <p:cNvPicPr>
            <a:picLocks noChangeAspect="1"/>
          </p:cNvPicPr>
          <p:nvPr/>
        </p:nvPicPr>
        <p:blipFill rotWithShape="1">
          <a:blip r:embed="rId6"/>
          <a:srcRect l="47775" r="25293" b="4079"/>
          <a:stretch/>
        </p:blipFill>
        <p:spPr>
          <a:xfrm>
            <a:off x="3095026" y="5402902"/>
            <a:ext cx="353674" cy="622178"/>
          </a:xfrm>
          <a:prstGeom prst="rect">
            <a:avLst/>
          </a:prstGeom>
          <a:ln>
            <a:noFill/>
          </a:ln>
          <a:effectLst>
            <a:softEdge rad="38100"/>
          </a:effectLst>
        </p:spPr>
      </p:pic>
      <p:pic>
        <p:nvPicPr>
          <p:cNvPr id="15" name="Picture 8">
            <a:extLst>
              <a:ext uri="{FF2B5EF4-FFF2-40B4-BE49-F238E27FC236}">
                <a16:creationId xmlns:a16="http://schemas.microsoft.com/office/drawing/2014/main" id="{BC74CAF9-F0E8-0345-8296-3DE08E0B0A32}"/>
              </a:ext>
            </a:extLst>
          </p:cNvPr>
          <p:cNvPicPr>
            <a:picLocks noChangeAspect="1"/>
          </p:cNvPicPr>
          <p:nvPr/>
        </p:nvPicPr>
        <p:blipFill rotWithShape="1">
          <a:blip r:embed="rId6"/>
          <a:srcRect l="47775" r="25293" b="4079"/>
          <a:stretch/>
        </p:blipFill>
        <p:spPr>
          <a:xfrm>
            <a:off x="3097719" y="6093930"/>
            <a:ext cx="353674" cy="622178"/>
          </a:xfrm>
          <a:prstGeom prst="rect">
            <a:avLst/>
          </a:prstGeom>
          <a:ln>
            <a:noFill/>
          </a:ln>
          <a:effectLst>
            <a:softEdge rad="38100"/>
          </a:effectLst>
        </p:spPr>
      </p:pic>
      <p:pic>
        <p:nvPicPr>
          <p:cNvPr id="16" name="Picture 8">
            <a:extLst>
              <a:ext uri="{FF2B5EF4-FFF2-40B4-BE49-F238E27FC236}">
                <a16:creationId xmlns:a16="http://schemas.microsoft.com/office/drawing/2014/main" id="{B25F6EA3-1404-D838-824E-63BC1442334D}"/>
              </a:ext>
            </a:extLst>
          </p:cNvPr>
          <p:cNvPicPr>
            <a:picLocks noChangeAspect="1"/>
          </p:cNvPicPr>
          <p:nvPr/>
        </p:nvPicPr>
        <p:blipFill rotWithShape="1">
          <a:blip r:embed="rId6"/>
          <a:srcRect l="47775" r="25293" b="4079"/>
          <a:stretch/>
        </p:blipFill>
        <p:spPr>
          <a:xfrm>
            <a:off x="2607049" y="4040246"/>
            <a:ext cx="353674" cy="622178"/>
          </a:xfrm>
          <a:prstGeom prst="rect">
            <a:avLst/>
          </a:prstGeom>
          <a:ln>
            <a:noFill/>
          </a:ln>
          <a:effectLst>
            <a:softEdge rad="38100"/>
          </a:effectLst>
        </p:spPr>
      </p:pic>
      <p:pic>
        <p:nvPicPr>
          <p:cNvPr id="17" name="Picture 8">
            <a:extLst>
              <a:ext uri="{FF2B5EF4-FFF2-40B4-BE49-F238E27FC236}">
                <a16:creationId xmlns:a16="http://schemas.microsoft.com/office/drawing/2014/main" id="{62585C1D-0637-E1C7-29CF-E006F7928E65}"/>
              </a:ext>
            </a:extLst>
          </p:cNvPr>
          <p:cNvPicPr>
            <a:picLocks noChangeAspect="1"/>
          </p:cNvPicPr>
          <p:nvPr/>
        </p:nvPicPr>
        <p:blipFill rotWithShape="1">
          <a:blip r:embed="rId6"/>
          <a:srcRect l="47775" r="25293" b="4079"/>
          <a:stretch/>
        </p:blipFill>
        <p:spPr>
          <a:xfrm>
            <a:off x="2607049" y="4699912"/>
            <a:ext cx="353674" cy="622178"/>
          </a:xfrm>
          <a:prstGeom prst="rect">
            <a:avLst/>
          </a:prstGeom>
          <a:ln>
            <a:noFill/>
          </a:ln>
          <a:effectLst>
            <a:softEdge rad="38100"/>
          </a:effectLst>
        </p:spPr>
      </p:pic>
      <p:pic>
        <p:nvPicPr>
          <p:cNvPr id="19" name="Picture 8">
            <a:extLst>
              <a:ext uri="{FF2B5EF4-FFF2-40B4-BE49-F238E27FC236}">
                <a16:creationId xmlns:a16="http://schemas.microsoft.com/office/drawing/2014/main" id="{8CA6BE5A-340D-8356-74ED-0FD9E4D7EC2E}"/>
              </a:ext>
            </a:extLst>
          </p:cNvPr>
          <p:cNvPicPr>
            <a:picLocks noChangeAspect="1"/>
          </p:cNvPicPr>
          <p:nvPr/>
        </p:nvPicPr>
        <p:blipFill rotWithShape="1">
          <a:blip r:embed="rId6"/>
          <a:srcRect l="47775" r="25293" b="4079"/>
          <a:stretch/>
        </p:blipFill>
        <p:spPr>
          <a:xfrm>
            <a:off x="2607049" y="5402902"/>
            <a:ext cx="353674" cy="622178"/>
          </a:xfrm>
          <a:prstGeom prst="rect">
            <a:avLst/>
          </a:prstGeom>
          <a:ln>
            <a:noFill/>
          </a:ln>
          <a:effectLst>
            <a:softEdge rad="38100"/>
          </a:effectLst>
        </p:spPr>
      </p:pic>
      <p:pic>
        <p:nvPicPr>
          <p:cNvPr id="21" name="Picture 8">
            <a:extLst>
              <a:ext uri="{FF2B5EF4-FFF2-40B4-BE49-F238E27FC236}">
                <a16:creationId xmlns:a16="http://schemas.microsoft.com/office/drawing/2014/main" id="{6607E8F5-A0A0-FAFA-8F91-C517B2632BAF}"/>
              </a:ext>
            </a:extLst>
          </p:cNvPr>
          <p:cNvPicPr>
            <a:picLocks noChangeAspect="1"/>
          </p:cNvPicPr>
          <p:nvPr/>
        </p:nvPicPr>
        <p:blipFill rotWithShape="1">
          <a:blip r:embed="rId6"/>
          <a:srcRect l="47775" r="25293" b="4079"/>
          <a:stretch/>
        </p:blipFill>
        <p:spPr>
          <a:xfrm>
            <a:off x="2609742" y="6093930"/>
            <a:ext cx="353674" cy="622178"/>
          </a:xfrm>
          <a:prstGeom prst="rect">
            <a:avLst/>
          </a:prstGeom>
          <a:ln>
            <a:noFill/>
          </a:ln>
          <a:effectLst>
            <a:softEdge rad="38100"/>
          </a:effectLst>
        </p:spPr>
      </p:pic>
      <p:pic>
        <p:nvPicPr>
          <p:cNvPr id="30" name="Picture 8">
            <a:extLst>
              <a:ext uri="{FF2B5EF4-FFF2-40B4-BE49-F238E27FC236}">
                <a16:creationId xmlns:a16="http://schemas.microsoft.com/office/drawing/2014/main" id="{1A20EED8-46FE-396E-8FC6-D34FA1233C71}"/>
              </a:ext>
            </a:extLst>
          </p:cNvPr>
          <p:cNvPicPr>
            <a:picLocks noChangeAspect="1"/>
          </p:cNvPicPr>
          <p:nvPr/>
        </p:nvPicPr>
        <p:blipFill rotWithShape="1">
          <a:blip r:embed="rId6"/>
          <a:srcRect l="47775" r="25293" b="4079"/>
          <a:stretch/>
        </p:blipFill>
        <p:spPr>
          <a:xfrm>
            <a:off x="2122165" y="4040246"/>
            <a:ext cx="353674" cy="622178"/>
          </a:xfrm>
          <a:prstGeom prst="rect">
            <a:avLst/>
          </a:prstGeom>
          <a:ln>
            <a:noFill/>
          </a:ln>
          <a:effectLst>
            <a:softEdge rad="38100"/>
          </a:effectLst>
        </p:spPr>
      </p:pic>
      <p:pic>
        <p:nvPicPr>
          <p:cNvPr id="36" name="Picture 8">
            <a:extLst>
              <a:ext uri="{FF2B5EF4-FFF2-40B4-BE49-F238E27FC236}">
                <a16:creationId xmlns:a16="http://schemas.microsoft.com/office/drawing/2014/main" id="{FA9D11CF-C5D0-8EB1-E4ED-E4627DE9BF15}"/>
              </a:ext>
            </a:extLst>
          </p:cNvPr>
          <p:cNvPicPr>
            <a:picLocks noChangeAspect="1"/>
          </p:cNvPicPr>
          <p:nvPr/>
        </p:nvPicPr>
        <p:blipFill rotWithShape="1">
          <a:blip r:embed="rId6"/>
          <a:srcRect l="47775" r="25293" b="4079"/>
          <a:stretch/>
        </p:blipFill>
        <p:spPr>
          <a:xfrm>
            <a:off x="2122165" y="4699912"/>
            <a:ext cx="353674" cy="622178"/>
          </a:xfrm>
          <a:prstGeom prst="rect">
            <a:avLst/>
          </a:prstGeom>
          <a:ln>
            <a:noFill/>
          </a:ln>
          <a:effectLst>
            <a:softEdge rad="38100"/>
          </a:effectLst>
        </p:spPr>
      </p:pic>
      <p:pic>
        <p:nvPicPr>
          <p:cNvPr id="37" name="Picture 8">
            <a:extLst>
              <a:ext uri="{FF2B5EF4-FFF2-40B4-BE49-F238E27FC236}">
                <a16:creationId xmlns:a16="http://schemas.microsoft.com/office/drawing/2014/main" id="{6AD37C76-D877-4AE2-4BA1-87C71D9462C3}"/>
              </a:ext>
            </a:extLst>
          </p:cNvPr>
          <p:cNvPicPr>
            <a:picLocks noChangeAspect="1"/>
          </p:cNvPicPr>
          <p:nvPr/>
        </p:nvPicPr>
        <p:blipFill rotWithShape="1">
          <a:blip r:embed="rId6"/>
          <a:srcRect l="47775" r="25293" b="4079"/>
          <a:stretch/>
        </p:blipFill>
        <p:spPr>
          <a:xfrm>
            <a:off x="2122165" y="5402902"/>
            <a:ext cx="353674" cy="622178"/>
          </a:xfrm>
          <a:prstGeom prst="rect">
            <a:avLst/>
          </a:prstGeom>
          <a:ln>
            <a:noFill/>
          </a:ln>
          <a:effectLst>
            <a:softEdge rad="38100"/>
          </a:effectLst>
        </p:spPr>
      </p:pic>
      <p:pic>
        <p:nvPicPr>
          <p:cNvPr id="39" name="Picture 8">
            <a:extLst>
              <a:ext uri="{FF2B5EF4-FFF2-40B4-BE49-F238E27FC236}">
                <a16:creationId xmlns:a16="http://schemas.microsoft.com/office/drawing/2014/main" id="{B9D2DB8D-B2E2-E5A6-654B-B36E1E87A009}"/>
              </a:ext>
            </a:extLst>
          </p:cNvPr>
          <p:cNvPicPr>
            <a:picLocks noChangeAspect="1"/>
          </p:cNvPicPr>
          <p:nvPr/>
        </p:nvPicPr>
        <p:blipFill rotWithShape="1">
          <a:blip r:embed="rId6"/>
          <a:srcRect l="47775" r="25293" b="4079"/>
          <a:stretch/>
        </p:blipFill>
        <p:spPr>
          <a:xfrm>
            <a:off x="2124858" y="6093930"/>
            <a:ext cx="353674" cy="622178"/>
          </a:xfrm>
          <a:prstGeom prst="rect">
            <a:avLst/>
          </a:prstGeom>
          <a:ln>
            <a:noFill/>
          </a:ln>
          <a:effectLst>
            <a:softEdge rad="38100"/>
          </a:effectLst>
        </p:spPr>
      </p:pic>
      <p:cxnSp>
        <p:nvCxnSpPr>
          <p:cNvPr id="42" name="Straight Connector 41">
            <a:extLst>
              <a:ext uri="{FF2B5EF4-FFF2-40B4-BE49-F238E27FC236}">
                <a16:creationId xmlns:a16="http://schemas.microsoft.com/office/drawing/2014/main" id="{56BDAAD2-3A34-F0E5-0944-6FBE2253BA2C}"/>
              </a:ext>
            </a:extLst>
          </p:cNvPr>
          <p:cNvCxnSpPr/>
          <p:nvPr/>
        </p:nvCxnSpPr>
        <p:spPr>
          <a:xfrm flipV="1">
            <a:off x="679293" y="3749461"/>
            <a:ext cx="6458509" cy="37326"/>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Holder 6">
            <a:extLst>
              <a:ext uri="{FF2B5EF4-FFF2-40B4-BE49-F238E27FC236}">
                <a16:creationId xmlns:a16="http://schemas.microsoft.com/office/drawing/2014/main" id="{C8E394A0-7A99-740F-ABC2-C2F4C042450D}"/>
              </a:ext>
            </a:extLst>
          </p:cNvPr>
          <p:cNvSpPr txBox="1">
            <a:spLocks/>
          </p:cNvSpPr>
          <p:nvPr/>
        </p:nvSpPr>
        <p:spPr>
          <a:xfrm>
            <a:off x="11964844" y="6616242"/>
            <a:ext cx="200310" cy="157864"/>
          </a:xfrm>
          <a:prstGeom prst="rect">
            <a:avLst/>
          </a:prstGeom>
        </p:spPr>
        <p:txBody>
          <a:bodyPr wrap="square" lIns="0" tIns="0" rIns="0" bIns="0">
            <a:spAutoFit/>
          </a:bodyPr>
          <a:lstStyle>
            <a:defPPr>
              <a:defRPr lang="it-IT"/>
            </a:defPPr>
            <a:lvl1pPr marL="0" algn="l" defTabSz="914400" rtl="0" eaLnBrk="1" latinLnBrk="0" hangingPunct="1">
              <a:lnSpc>
                <a:spcPct val="150000"/>
              </a:lnSpc>
              <a:defRPr sz="800" b="1" i="0" kern="1200">
                <a:solidFill>
                  <a:srgbClr val="5888C5"/>
                </a:solidFill>
                <a:latin typeface="Gotham" panose="02000604040000020004" pitchFamily="2" charset="0"/>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ct val="150000"/>
              </a:lnSpc>
              <a:spcBef>
                <a:spcPts val="45"/>
              </a:spcBef>
              <a:spcAft>
                <a:spcPts val="0"/>
              </a:spcAft>
              <a:buClrTx/>
              <a:buSzTx/>
              <a:buFontTx/>
              <a:buNone/>
              <a:tabLst/>
              <a:defRPr/>
            </a:pPr>
            <a:fld id="{81D60167-4931-47E6-BA6A-407CBD079E47}" type="slidenum">
              <a:rPr kumimoji="0" lang="it-IT" sz="800" b="1" i="0" u="none" strike="noStrike" kern="1200" cap="none" spc="0" normalizeH="0" baseline="0" noProof="0" smtClean="0">
                <a:ln>
                  <a:noFill/>
                </a:ln>
                <a:solidFill>
                  <a:srgbClr val="5888C5"/>
                </a:solidFill>
                <a:effectLst/>
                <a:uLnTx/>
                <a:uFillTx/>
                <a:latin typeface="Gotham" panose="02000604040000020004" pitchFamily="2" charset="0"/>
                <a:ea typeface="+mn-ea"/>
                <a:cs typeface="Calibri"/>
              </a:rPr>
              <a:pPr marL="38100" marR="0" lvl="0" indent="0" algn="l" defTabSz="914400" rtl="0" eaLnBrk="1" fontAlgn="auto" latinLnBrk="0" hangingPunct="1">
                <a:lnSpc>
                  <a:spcPct val="150000"/>
                </a:lnSpc>
                <a:spcBef>
                  <a:spcPts val="45"/>
                </a:spcBef>
                <a:spcAft>
                  <a:spcPts val="0"/>
                </a:spcAft>
                <a:buClrTx/>
                <a:buSzTx/>
                <a:buFontTx/>
                <a:buNone/>
                <a:tabLst/>
                <a:defRPr/>
              </a:pPr>
              <a:t>8</a:t>
            </a:fld>
            <a:endParaRPr kumimoji="0" lang="it-IT" sz="800" b="1" i="0" u="none" strike="noStrike" kern="1200" cap="none" spc="0" normalizeH="0" baseline="0" noProof="0" dirty="0">
              <a:ln>
                <a:noFill/>
              </a:ln>
              <a:solidFill>
                <a:prstClr val="white"/>
              </a:solidFill>
              <a:effectLst/>
              <a:uLnTx/>
              <a:uFillTx/>
              <a:latin typeface="Gotham" panose="02000604040000020004" pitchFamily="2" charset="0"/>
              <a:ea typeface="+mn-ea"/>
              <a:cs typeface="Calibri"/>
            </a:endParaRPr>
          </a:p>
        </p:txBody>
      </p:sp>
    </p:spTree>
    <p:extLst>
      <p:ext uri="{BB962C8B-B14F-4D97-AF65-F5344CB8AC3E}">
        <p14:creationId xmlns:p14="http://schemas.microsoft.com/office/powerpoint/2010/main" val="37466618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asted-image.pdf">
            <a:extLst>
              <a:ext uri="{FF2B5EF4-FFF2-40B4-BE49-F238E27FC236}">
                <a16:creationId xmlns:a16="http://schemas.microsoft.com/office/drawing/2014/main" id="{275D4E08-AF7D-4722-BE62-B4CDCF8C0AD9}"/>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1286268" y="-12358"/>
            <a:ext cx="681352" cy="582222"/>
          </a:xfrm>
          <a:prstGeom prst="rect">
            <a:avLst/>
          </a:prstGeom>
          <a:ln w="12700">
            <a:miter lim="400000"/>
          </a:ln>
        </p:spPr>
      </p:pic>
      <p:graphicFrame>
        <p:nvGraphicFramePr>
          <p:cNvPr id="16" name="Tabella 4">
            <a:extLst>
              <a:ext uri="{FF2B5EF4-FFF2-40B4-BE49-F238E27FC236}">
                <a16:creationId xmlns:a16="http://schemas.microsoft.com/office/drawing/2014/main" id="{9B7A36EC-F6B2-4701-853D-9906FC6B0A99}"/>
              </a:ext>
            </a:extLst>
          </p:cNvPr>
          <p:cNvGraphicFramePr>
            <a:graphicFrameLocks noGrp="1"/>
          </p:cNvGraphicFramePr>
          <p:nvPr/>
        </p:nvGraphicFramePr>
        <p:xfrm>
          <a:off x="685800" y="2917719"/>
          <a:ext cx="5881966" cy="2111481"/>
        </p:xfrm>
        <a:graphic>
          <a:graphicData uri="http://schemas.openxmlformats.org/drawingml/2006/table">
            <a:tbl>
              <a:tblPr>
                <a:tableStyleId>{3C2FFA5D-87B4-456A-9821-1D502468CF0F}</a:tableStyleId>
              </a:tblPr>
              <a:tblGrid>
                <a:gridCol w="5881966">
                  <a:extLst>
                    <a:ext uri="{9D8B030D-6E8A-4147-A177-3AD203B41FA5}">
                      <a16:colId xmlns:a16="http://schemas.microsoft.com/office/drawing/2014/main" val="3185436218"/>
                    </a:ext>
                  </a:extLst>
                </a:gridCol>
              </a:tblGrid>
              <a:tr h="658867">
                <a:tc>
                  <a:txBody>
                    <a:bodyPr/>
                    <a:lstStyle>
                      <a:lvl1pPr defTabSz="4556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56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56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56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56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56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56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56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56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455613" rtl="0" eaLnBrk="1" fontAlgn="base" latinLnBrk="0" hangingPunct="1">
                        <a:lnSpc>
                          <a:spcPct val="100000"/>
                        </a:lnSpc>
                        <a:spcBef>
                          <a:spcPct val="0"/>
                        </a:spcBef>
                        <a:spcAft>
                          <a:spcPct val="0"/>
                        </a:spcAft>
                        <a:buClrTx/>
                        <a:buSzTx/>
                        <a:buFontTx/>
                        <a:buNone/>
                        <a:tabLst/>
                      </a:pPr>
                      <a:r>
                        <a:rPr kumimoji="0" lang="it-IT" altLang="it-IT" sz="1050" b="1" u="none" strike="noStrike" cap="none" normalizeH="0" baseline="0" dirty="0">
                          <a:ln>
                            <a:noFill/>
                          </a:ln>
                          <a:solidFill>
                            <a:srgbClr val="333333"/>
                          </a:solidFill>
                          <a:effectLst/>
                        </a:rPr>
                        <a:t>Network of complex systems for the environmental purification and method for network control       (WO 2014072921 A1) IT0001414214  - TECH 001</a:t>
                      </a:r>
                      <a:endParaRPr kumimoji="0" lang="it-IT" altLang="it-IT" sz="1050" b="1" i="0" u="none" strike="noStrike" cap="none" normalizeH="0" baseline="0" dirty="0">
                        <a:ln>
                          <a:noFill/>
                        </a:ln>
                        <a:solidFill>
                          <a:srgbClr val="333333"/>
                        </a:solidFill>
                        <a:effectLst/>
                        <a:latin typeface="Lato Regular"/>
                        <a:ea typeface="Lato Regular"/>
                        <a:cs typeface="Lato Regular"/>
                      </a:endParaRPr>
                    </a:p>
                  </a:txBody>
                  <a:tcPr marL="56570" marR="56570" marT="23369" marB="23369" anchor="ctr" horzOverflow="overflow"/>
                </a:tc>
                <a:extLst>
                  <a:ext uri="{0D108BD9-81ED-4DB2-BD59-A6C34878D82A}">
                    <a16:rowId xmlns:a16="http://schemas.microsoft.com/office/drawing/2014/main" val="888532600"/>
                  </a:ext>
                </a:extLst>
              </a:tr>
              <a:tr h="681744">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it-IT" altLang="it-IT" sz="1050" b="1" u="none" strike="noStrike" cap="none" normalizeH="0" baseline="0" dirty="0">
                          <a:ln>
                            <a:noFill/>
                          </a:ln>
                          <a:solidFill>
                            <a:srgbClr val="333333"/>
                          </a:solidFill>
                          <a:effectLst/>
                        </a:rPr>
                        <a:t>Method and system for the mix of gas and liquids to </a:t>
                      </a:r>
                      <a:r>
                        <a:rPr kumimoji="0" lang="it-IT" altLang="it-IT" sz="1050" b="1" u="none" strike="noStrike" cap="none" normalizeH="0" baseline="0" dirty="0" err="1">
                          <a:ln>
                            <a:noFill/>
                          </a:ln>
                          <a:solidFill>
                            <a:srgbClr val="333333"/>
                          </a:solidFill>
                          <a:effectLst/>
                        </a:rPr>
                        <a:t>collect</a:t>
                      </a:r>
                      <a:r>
                        <a:rPr kumimoji="0" lang="it-IT" altLang="it-IT" sz="1050" b="1" u="none" strike="noStrike" cap="none" normalizeH="0" baseline="0" dirty="0">
                          <a:ln>
                            <a:noFill/>
                          </a:ln>
                          <a:solidFill>
                            <a:srgbClr val="333333"/>
                          </a:solidFill>
                          <a:effectLst/>
                        </a:rPr>
                        <a:t> compounds</a:t>
                      </a:r>
                    </a:p>
                    <a:p>
                      <a:pPr marL="0" marR="0" lvl="0" indent="0" algn="ctr" defTabSz="457200" rtl="0" eaLnBrk="1" fontAlgn="base" latinLnBrk="0" hangingPunct="1">
                        <a:lnSpc>
                          <a:spcPct val="100000"/>
                        </a:lnSpc>
                        <a:spcBef>
                          <a:spcPct val="0"/>
                        </a:spcBef>
                        <a:spcAft>
                          <a:spcPct val="0"/>
                        </a:spcAft>
                        <a:buClrTx/>
                        <a:buSzTx/>
                        <a:buFontTx/>
                        <a:buNone/>
                        <a:tabLst/>
                      </a:pPr>
                      <a:r>
                        <a:rPr kumimoji="0" lang="it-IT" altLang="it-IT" sz="1050" b="1" u="none" strike="noStrike" cap="none" normalizeH="0" baseline="0" dirty="0">
                          <a:ln>
                            <a:noFill/>
                          </a:ln>
                          <a:solidFill>
                            <a:srgbClr val="333333"/>
                          </a:solidFill>
                          <a:effectLst/>
                        </a:rPr>
                        <a:t>(WO 2014072922 A1) IT0001414215 - TECH 002</a:t>
                      </a:r>
                      <a:endParaRPr kumimoji="0" lang="it-IT" altLang="it-IT" sz="1050" b="1" i="0" u="none" strike="noStrike" cap="none" normalizeH="0" baseline="0" dirty="0">
                        <a:ln>
                          <a:noFill/>
                        </a:ln>
                        <a:solidFill>
                          <a:srgbClr val="333333"/>
                        </a:solidFill>
                        <a:effectLst/>
                        <a:latin typeface="Lato Regular"/>
                        <a:ea typeface="Lato Regular"/>
                        <a:cs typeface="Lato Regular"/>
                      </a:endParaRPr>
                    </a:p>
                  </a:txBody>
                  <a:tcPr marL="56570" marR="56570" marT="23369" marB="23369" anchor="ctr" horzOverflow="overflow"/>
                </a:tc>
                <a:extLst>
                  <a:ext uri="{0D108BD9-81ED-4DB2-BD59-A6C34878D82A}">
                    <a16:rowId xmlns:a16="http://schemas.microsoft.com/office/drawing/2014/main" val="1404840461"/>
                  </a:ext>
                </a:extLst>
              </a:tr>
              <a:tr h="77087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it-IT" altLang="it-IT" sz="1050" b="1" u="none" strike="noStrike" cap="none" normalizeH="0" baseline="0" dirty="0">
                          <a:ln>
                            <a:noFill/>
                          </a:ln>
                          <a:solidFill>
                            <a:srgbClr val="333333"/>
                          </a:solidFill>
                          <a:effectLst/>
                        </a:rPr>
                        <a:t>Method and system for the collection-deposition and split of the </a:t>
                      </a:r>
                      <a:r>
                        <a:rPr kumimoji="0" lang="it-IT" altLang="it-IT" sz="1050" b="1" u="none" strike="noStrike" cap="none" normalizeH="0" baseline="0" dirty="0" err="1">
                          <a:ln>
                            <a:noFill/>
                          </a:ln>
                          <a:solidFill>
                            <a:srgbClr val="333333"/>
                          </a:solidFill>
                          <a:effectLst/>
                        </a:rPr>
                        <a:t>chemical</a:t>
                      </a:r>
                      <a:r>
                        <a:rPr kumimoji="0" lang="it-IT" altLang="it-IT" sz="1050" b="1" u="none" strike="noStrike" cap="none" normalizeH="0" baseline="0" dirty="0">
                          <a:ln>
                            <a:noFill/>
                          </a:ln>
                          <a:solidFill>
                            <a:srgbClr val="333333"/>
                          </a:solidFill>
                          <a:effectLst/>
                        </a:rPr>
                        <a:t> </a:t>
                      </a:r>
                      <a:r>
                        <a:rPr kumimoji="0" lang="it-IT" altLang="it-IT" sz="1050" b="1" u="none" strike="noStrike" cap="none" normalizeH="0" baseline="0" dirty="0" err="1">
                          <a:ln>
                            <a:noFill/>
                          </a:ln>
                          <a:solidFill>
                            <a:srgbClr val="333333"/>
                          </a:solidFill>
                          <a:effectLst/>
                        </a:rPr>
                        <a:t>fluids</a:t>
                      </a:r>
                      <a:r>
                        <a:rPr kumimoji="0" lang="it-IT" altLang="it-IT" sz="1050" b="1" u="none" strike="noStrike" cap="none" normalizeH="0" baseline="0" dirty="0">
                          <a:ln>
                            <a:noFill/>
                          </a:ln>
                          <a:solidFill>
                            <a:srgbClr val="333333"/>
                          </a:solidFill>
                          <a:effectLst/>
                        </a:rPr>
                        <a:t>     (PCT/IB2014/064464) IT0001419728 - TECH 006</a:t>
                      </a:r>
                      <a:endParaRPr kumimoji="0" lang="it-IT" altLang="it-IT" sz="1050" b="1" i="0" u="none" strike="noStrike" cap="none" normalizeH="0" baseline="0" dirty="0">
                        <a:ln>
                          <a:noFill/>
                        </a:ln>
                        <a:solidFill>
                          <a:srgbClr val="333333"/>
                        </a:solidFill>
                        <a:effectLst/>
                        <a:latin typeface="Lato Regular"/>
                        <a:ea typeface="Lato Regular"/>
                        <a:cs typeface="Lato Regular"/>
                      </a:endParaRPr>
                    </a:p>
                  </a:txBody>
                  <a:tcPr marL="56570" marR="56570" marT="23369" marB="23369" anchor="ctr" horzOverflow="overflow"/>
                </a:tc>
                <a:extLst>
                  <a:ext uri="{0D108BD9-81ED-4DB2-BD59-A6C34878D82A}">
                    <a16:rowId xmlns:a16="http://schemas.microsoft.com/office/drawing/2014/main" val="1871320745"/>
                  </a:ext>
                </a:extLst>
              </a:tr>
            </a:tbl>
          </a:graphicData>
        </a:graphic>
      </p:graphicFrame>
      <p:pic>
        <p:nvPicPr>
          <p:cNvPr id="17" name="Immagine 6">
            <a:extLst>
              <a:ext uri="{FF2B5EF4-FFF2-40B4-BE49-F238E27FC236}">
                <a16:creationId xmlns:a16="http://schemas.microsoft.com/office/drawing/2014/main" id="{3B5F825D-884F-4A92-80B0-8BE06794FCB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18170" y="1687936"/>
            <a:ext cx="754860" cy="1055264"/>
          </a:xfrm>
          <a:prstGeom prst="rect">
            <a:avLst/>
          </a:prstGeom>
        </p:spPr>
      </p:pic>
      <p:pic>
        <p:nvPicPr>
          <p:cNvPr id="22" name="Immagine 7">
            <a:extLst>
              <a:ext uri="{FF2B5EF4-FFF2-40B4-BE49-F238E27FC236}">
                <a16:creationId xmlns:a16="http://schemas.microsoft.com/office/drawing/2014/main" id="{EBEF68C5-C0D6-4D27-AB2C-C0CAAF36471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1687936"/>
            <a:ext cx="720030" cy="1055264"/>
          </a:xfrm>
          <a:prstGeom prst="rect">
            <a:avLst/>
          </a:prstGeom>
        </p:spPr>
      </p:pic>
      <p:pic>
        <p:nvPicPr>
          <p:cNvPr id="23" name="Immagine 8">
            <a:extLst>
              <a:ext uri="{FF2B5EF4-FFF2-40B4-BE49-F238E27FC236}">
                <a16:creationId xmlns:a16="http://schemas.microsoft.com/office/drawing/2014/main" id="{32DE095C-8D84-4E52-9F54-4494893F93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80789" y="1687935"/>
            <a:ext cx="706641" cy="1055265"/>
          </a:xfrm>
          <a:prstGeom prst="rect">
            <a:avLst/>
          </a:prstGeom>
        </p:spPr>
      </p:pic>
      <p:pic>
        <p:nvPicPr>
          <p:cNvPr id="24" name="Immagine 9">
            <a:extLst>
              <a:ext uri="{FF2B5EF4-FFF2-40B4-BE49-F238E27FC236}">
                <a16:creationId xmlns:a16="http://schemas.microsoft.com/office/drawing/2014/main" id="{27964A25-8E13-41F6-9FB5-F93E61EF0C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03465" y="1136108"/>
            <a:ext cx="887735" cy="464092"/>
          </a:xfrm>
          <a:prstGeom prst="rect">
            <a:avLst/>
          </a:prstGeom>
        </p:spPr>
      </p:pic>
      <p:graphicFrame>
        <p:nvGraphicFramePr>
          <p:cNvPr id="25" name="Tabella 10">
            <a:extLst>
              <a:ext uri="{FF2B5EF4-FFF2-40B4-BE49-F238E27FC236}">
                <a16:creationId xmlns:a16="http://schemas.microsoft.com/office/drawing/2014/main" id="{F7365546-B1DD-49C8-97D9-A3413DA4338A}"/>
              </a:ext>
            </a:extLst>
          </p:cNvPr>
          <p:cNvGraphicFramePr>
            <a:graphicFrameLocks noGrp="1"/>
          </p:cNvGraphicFramePr>
          <p:nvPr>
            <p:extLst>
              <p:ext uri="{D42A27DB-BD31-4B8C-83A1-F6EECF244321}">
                <p14:modId xmlns:p14="http://schemas.microsoft.com/office/powerpoint/2010/main" val="3550260659"/>
              </p:ext>
            </p:extLst>
          </p:nvPr>
        </p:nvGraphicFramePr>
        <p:xfrm>
          <a:off x="6901049" y="914400"/>
          <a:ext cx="5138551" cy="5645487"/>
        </p:xfrm>
        <a:graphic>
          <a:graphicData uri="http://schemas.openxmlformats.org/drawingml/2006/table">
            <a:tbl>
              <a:tblPr firstRow="1" bandRow="1">
                <a:tableStyleId>{5C22544A-7EE6-4342-B048-85BDC9FD1C3A}</a:tableStyleId>
              </a:tblPr>
              <a:tblGrid>
                <a:gridCol w="5138551">
                  <a:extLst>
                    <a:ext uri="{9D8B030D-6E8A-4147-A177-3AD203B41FA5}">
                      <a16:colId xmlns:a16="http://schemas.microsoft.com/office/drawing/2014/main" val="3263310518"/>
                    </a:ext>
                  </a:extLst>
                </a:gridCol>
              </a:tblGrid>
              <a:tr h="581524">
                <a:tc>
                  <a:txBody>
                    <a:bodyPr/>
                    <a:lstStyle/>
                    <a:p>
                      <a:pPr algn="ctr">
                        <a:spcBef>
                          <a:spcPts val="500"/>
                        </a:spcBef>
                        <a:spcAft>
                          <a:spcPts val="500"/>
                        </a:spcAft>
                      </a:pPr>
                      <a:r>
                        <a:rPr lang="it-IT" sz="2100" cap="small" baseline="0" dirty="0" err="1"/>
                        <a:t>Our</a:t>
                      </a:r>
                      <a:r>
                        <a:rPr lang="it-IT" sz="2100" cap="small" baseline="0" dirty="0"/>
                        <a:t> </a:t>
                      </a:r>
                      <a:r>
                        <a:rPr lang="it-IT" sz="2100" cap="small" baseline="0" dirty="0" err="1"/>
                        <a:t>patents</a:t>
                      </a:r>
                      <a:r>
                        <a:rPr lang="it-IT" sz="2100" cap="small" baseline="0" dirty="0"/>
                        <a:t> </a:t>
                      </a:r>
                      <a:r>
                        <a:rPr lang="it-IT" sz="2100" cap="small" baseline="0" dirty="0" err="1"/>
                        <a:t>already</a:t>
                      </a:r>
                      <a:r>
                        <a:rPr lang="it-IT" sz="2100" cap="small" baseline="0" dirty="0"/>
                        <a:t> </a:t>
                      </a:r>
                      <a:r>
                        <a:rPr lang="it-IT" sz="2100" cap="small" baseline="0" dirty="0" err="1"/>
                        <a:t>granted</a:t>
                      </a:r>
                      <a:r>
                        <a:rPr lang="it-IT" sz="2100" cap="small" baseline="0" dirty="0"/>
                        <a:t>                                  </a:t>
                      </a:r>
                    </a:p>
                  </a:txBody>
                  <a:tcPr marL="68580" marR="68580" marT="34290" marB="34290" anchor="ctr"/>
                </a:tc>
                <a:extLst>
                  <a:ext uri="{0D108BD9-81ED-4DB2-BD59-A6C34878D82A}">
                    <a16:rowId xmlns:a16="http://schemas.microsoft.com/office/drawing/2014/main" val="771804610"/>
                  </a:ext>
                </a:extLst>
              </a:tr>
              <a:tr h="4790242">
                <a:tc>
                  <a:txBody>
                    <a:bodyPr/>
                    <a:lstStyle/>
                    <a:p>
                      <a:pPr marL="285750" marR="0" lvl="0" indent="-285750" algn="l" defTabSz="914400" rtl="0" eaLnBrk="1" fontAlgn="auto" latinLnBrk="0" hangingPunct="1">
                        <a:lnSpc>
                          <a:spcPct val="100000"/>
                        </a:lnSpc>
                        <a:spcBef>
                          <a:spcPts val="600"/>
                        </a:spcBef>
                        <a:spcAft>
                          <a:spcPts val="0"/>
                        </a:spcAft>
                        <a:buClr>
                          <a:schemeClr val="accent1"/>
                        </a:buClr>
                        <a:buSzTx/>
                        <a:buFont typeface="Wingdings" panose="05000000000000000000" pitchFamily="2" charset="2"/>
                        <a:buChar char="§"/>
                        <a:tabLst/>
                        <a:defRPr/>
                      </a:pPr>
                      <a:r>
                        <a:rPr lang="it-IT" sz="1800" i="1" dirty="0">
                          <a:solidFill>
                            <a:schemeClr val="tx1"/>
                          </a:solidFill>
                        </a:rPr>
                        <a:t>TECH 002 – </a:t>
                      </a:r>
                      <a:r>
                        <a:rPr lang="it-IT" sz="1800" b="1" i="1" dirty="0">
                          <a:solidFill>
                            <a:schemeClr val="tx1"/>
                          </a:solidFill>
                        </a:rPr>
                        <a:t>EP – ITA, UK, GER, FR, SPAIN</a:t>
                      </a:r>
                      <a:endParaRPr lang="it-IT" sz="1600" i="1" dirty="0">
                        <a:solidFill>
                          <a:schemeClr val="tx1"/>
                        </a:solidFill>
                      </a:endParaRPr>
                    </a:p>
                    <a:p>
                      <a:pPr marL="0" marR="0" lvl="0" indent="0" algn="l" defTabSz="914400" rtl="0" eaLnBrk="1" fontAlgn="auto" latinLnBrk="0" hangingPunct="1">
                        <a:lnSpc>
                          <a:spcPct val="100000"/>
                        </a:lnSpc>
                        <a:spcBef>
                          <a:spcPts val="600"/>
                        </a:spcBef>
                        <a:spcAft>
                          <a:spcPts val="0"/>
                        </a:spcAft>
                        <a:buClr>
                          <a:schemeClr val="accent1"/>
                        </a:buClr>
                        <a:buSzTx/>
                        <a:buFontTx/>
                        <a:buNone/>
                        <a:tabLst/>
                        <a:defRPr/>
                      </a:pPr>
                      <a:r>
                        <a:rPr lang="it-IT" sz="1200" i="1" dirty="0">
                          <a:solidFill>
                            <a:schemeClr val="tx1"/>
                          </a:solidFill>
                        </a:rPr>
                        <a:t>         (</a:t>
                      </a:r>
                      <a:r>
                        <a:rPr lang="it-IT" sz="1200" i="1" dirty="0" err="1">
                          <a:solidFill>
                            <a:schemeClr val="tx1"/>
                          </a:solidFill>
                        </a:rPr>
                        <a:t>January</a:t>
                      </a:r>
                      <a:r>
                        <a:rPr lang="it-IT" sz="1200" i="1" dirty="0">
                          <a:solidFill>
                            <a:schemeClr val="tx1"/>
                          </a:solidFill>
                        </a:rPr>
                        <a:t> 2021)</a:t>
                      </a:r>
                    </a:p>
                    <a:p>
                      <a:pPr marL="285750" indent="-285750">
                        <a:spcBef>
                          <a:spcPts val="400"/>
                        </a:spcBef>
                        <a:spcAft>
                          <a:spcPts val="0"/>
                        </a:spcAft>
                        <a:buClr>
                          <a:schemeClr val="accent1"/>
                        </a:buClr>
                        <a:buFont typeface="Wingdings" panose="05000000000000000000" pitchFamily="2" charset="2"/>
                        <a:buChar char="§"/>
                      </a:pPr>
                      <a:r>
                        <a:rPr lang="it-IT" sz="1600" i="1" dirty="0"/>
                        <a:t>TECH 002 and TECH 006 – </a:t>
                      </a:r>
                      <a:r>
                        <a:rPr lang="it-IT" sz="1600" b="1" i="1" dirty="0"/>
                        <a:t>U.S.A.</a:t>
                      </a:r>
                      <a:r>
                        <a:rPr lang="it-IT" sz="1600" i="1" dirty="0"/>
                        <a:t> </a:t>
                      </a:r>
                    </a:p>
                    <a:p>
                      <a:pPr marL="0" indent="0">
                        <a:spcBef>
                          <a:spcPts val="400"/>
                        </a:spcBef>
                        <a:spcAft>
                          <a:spcPts val="0"/>
                        </a:spcAft>
                        <a:buClr>
                          <a:schemeClr val="accent1"/>
                        </a:buClr>
                        <a:buFontTx/>
                        <a:buNone/>
                      </a:pPr>
                      <a:r>
                        <a:rPr lang="it-IT" sz="1600" i="1" dirty="0"/>
                        <a:t>  </a:t>
                      </a:r>
                      <a:r>
                        <a:rPr lang="it-IT" sz="1200" i="1" dirty="0"/>
                        <a:t>      (November 2017 and </a:t>
                      </a:r>
                      <a:r>
                        <a:rPr lang="it-IT" sz="1200" i="1" dirty="0" err="1"/>
                        <a:t>January</a:t>
                      </a:r>
                      <a:r>
                        <a:rPr lang="it-IT" sz="1200" i="1" dirty="0"/>
                        <a:t> 2019)</a:t>
                      </a:r>
                    </a:p>
                    <a:p>
                      <a:pPr marL="285750" indent="-285750">
                        <a:spcBef>
                          <a:spcPts val="400"/>
                        </a:spcBef>
                        <a:spcAft>
                          <a:spcPts val="0"/>
                        </a:spcAft>
                        <a:buClr>
                          <a:schemeClr val="accent1"/>
                        </a:buClr>
                        <a:buFont typeface="Wingdings" panose="05000000000000000000" pitchFamily="2" charset="2"/>
                        <a:buChar char="§"/>
                      </a:pPr>
                      <a:r>
                        <a:rPr lang="it-IT" sz="1600" i="1" dirty="0"/>
                        <a:t>TECH 002 and TECH 006 – </a:t>
                      </a:r>
                      <a:r>
                        <a:rPr lang="it-IT" sz="1600" b="1" i="1" dirty="0"/>
                        <a:t>CHINA</a:t>
                      </a:r>
                      <a:r>
                        <a:rPr lang="it-IT" sz="1600" i="1" dirty="0"/>
                        <a:t> </a:t>
                      </a:r>
                    </a:p>
                    <a:p>
                      <a:pPr marL="0" indent="0">
                        <a:spcBef>
                          <a:spcPts val="400"/>
                        </a:spcBef>
                        <a:spcAft>
                          <a:spcPts val="0"/>
                        </a:spcAft>
                        <a:buClr>
                          <a:schemeClr val="accent1"/>
                        </a:buClr>
                        <a:buFontTx/>
                        <a:buNone/>
                      </a:pPr>
                      <a:r>
                        <a:rPr lang="it-IT" sz="1600" i="1" dirty="0"/>
                        <a:t>   </a:t>
                      </a:r>
                      <a:r>
                        <a:rPr lang="it-IT" sz="1200" i="1" dirty="0"/>
                        <a:t>     (June 2018 and </a:t>
                      </a:r>
                      <a:r>
                        <a:rPr lang="it-IT" sz="1200" i="1" dirty="0" err="1"/>
                        <a:t>May</a:t>
                      </a:r>
                      <a:r>
                        <a:rPr lang="it-IT" sz="1200" i="1" dirty="0"/>
                        <a:t> 2019)</a:t>
                      </a:r>
                    </a:p>
                    <a:p>
                      <a:pPr marL="285750" marR="0" lvl="0" indent="-285750" algn="l" defTabSz="914400" rtl="0" eaLnBrk="1" fontAlgn="auto" latinLnBrk="0" hangingPunct="1">
                        <a:lnSpc>
                          <a:spcPct val="100000"/>
                        </a:lnSpc>
                        <a:spcBef>
                          <a:spcPts val="400"/>
                        </a:spcBef>
                        <a:spcAft>
                          <a:spcPts val="0"/>
                        </a:spcAft>
                        <a:buClr>
                          <a:schemeClr val="accent1"/>
                        </a:buClr>
                        <a:buSzTx/>
                        <a:buFont typeface="Wingdings" panose="05000000000000000000" pitchFamily="2" charset="2"/>
                        <a:buChar char="§"/>
                        <a:tabLst/>
                        <a:defRPr/>
                      </a:pPr>
                      <a:r>
                        <a:rPr lang="it-IT" sz="1600" i="1" dirty="0">
                          <a:solidFill>
                            <a:schemeClr val="tx1"/>
                          </a:solidFill>
                        </a:rPr>
                        <a:t>TECH 002 and TECH 006 – </a:t>
                      </a:r>
                      <a:r>
                        <a:rPr lang="it-IT" sz="1600" b="1" i="1" dirty="0">
                          <a:solidFill>
                            <a:schemeClr val="tx1"/>
                          </a:solidFill>
                        </a:rPr>
                        <a:t>INDIA </a:t>
                      </a:r>
                    </a:p>
                    <a:p>
                      <a:pPr marL="0" marR="0" lvl="0" indent="0" algn="l" defTabSz="914400" rtl="0" eaLnBrk="1" fontAlgn="auto" latinLnBrk="0" hangingPunct="1">
                        <a:lnSpc>
                          <a:spcPct val="100000"/>
                        </a:lnSpc>
                        <a:spcBef>
                          <a:spcPts val="400"/>
                        </a:spcBef>
                        <a:spcAft>
                          <a:spcPts val="0"/>
                        </a:spcAft>
                        <a:buClr>
                          <a:schemeClr val="accent1"/>
                        </a:buClr>
                        <a:buSzTx/>
                        <a:buFontTx/>
                        <a:buNone/>
                        <a:tabLst/>
                        <a:defRPr/>
                      </a:pPr>
                      <a:r>
                        <a:rPr lang="it-IT" sz="1600" i="1" dirty="0">
                          <a:solidFill>
                            <a:schemeClr val="tx1"/>
                          </a:solidFill>
                        </a:rPr>
                        <a:t>   </a:t>
                      </a:r>
                      <a:r>
                        <a:rPr lang="it-IT" sz="1200" i="1" dirty="0">
                          <a:solidFill>
                            <a:schemeClr val="tx1"/>
                          </a:solidFill>
                        </a:rPr>
                        <a:t>    (</a:t>
                      </a:r>
                      <a:r>
                        <a:rPr lang="it-IT" sz="1200" i="1" dirty="0" err="1">
                          <a:solidFill>
                            <a:schemeClr val="tx1"/>
                          </a:solidFill>
                        </a:rPr>
                        <a:t>October</a:t>
                      </a:r>
                      <a:r>
                        <a:rPr lang="it-IT" sz="1200" i="1" dirty="0">
                          <a:solidFill>
                            <a:schemeClr val="tx1"/>
                          </a:solidFill>
                        </a:rPr>
                        <a:t> 2019 and </a:t>
                      </a:r>
                      <a:r>
                        <a:rPr lang="it-IT" sz="1200" i="1" dirty="0" err="1">
                          <a:solidFill>
                            <a:schemeClr val="tx1"/>
                          </a:solidFill>
                        </a:rPr>
                        <a:t>January</a:t>
                      </a:r>
                      <a:r>
                        <a:rPr lang="it-IT" sz="1200" i="1" dirty="0">
                          <a:solidFill>
                            <a:schemeClr val="tx1"/>
                          </a:solidFill>
                        </a:rPr>
                        <a:t> 2021)</a:t>
                      </a:r>
                    </a:p>
                    <a:p>
                      <a:pPr marL="285750" indent="-285750">
                        <a:spcBef>
                          <a:spcPts val="400"/>
                        </a:spcBef>
                        <a:spcAft>
                          <a:spcPts val="0"/>
                        </a:spcAft>
                        <a:buClr>
                          <a:schemeClr val="accent1"/>
                        </a:buClr>
                        <a:buFont typeface="Wingdings" panose="05000000000000000000" pitchFamily="2" charset="2"/>
                        <a:buChar char="§"/>
                      </a:pPr>
                      <a:r>
                        <a:rPr lang="it-IT" sz="1600" i="1" dirty="0"/>
                        <a:t>TECH 001 and TECH 002 – </a:t>
                      </a:r>
                      <a:r>
                        <a:rPr lang="it-IT" sz="1600" b="1" i="1" dirty="0"/>
                        <a:t>MEXICO</a:t>
                      </a:r>
                      <a:r>
                        <a:rPr lang="it-IT" sz="1600" i="1" dirty="0"/>
                        <a:t> </a:t>
                      </a:r>
                    </a:p>
                    <a:p>
                      <a:pPr marL="0" indent="0">
                        <a:spcBef>
                          <a:spcPts val="400"/>
                        </a:spcBef>
                        <a:spcAft>
                          <a:spcPts val="0"/>
                        </a:spcAft>
                        <a:buClr>
                          <a:schemeClr val="accent1"/>
                        </a:buClr>
                        <a:buFontTx/>
                        <a:buNone/>
                      </a:pPr>
                      <a:r>
                        <a:rPr lang="it-IT" sz="1600" i="1" dirty="0"/>
                        <a:t>    </a:t>
                      </a:r>
                      <a:r>
                        <a:rPr lang="it-IT" sz="1200" i="1" dirty="0"/>
                        <a:t>   (April 2018 and </a:t>
                      </a:r>
                      <a:r>
                        <a:rPr lang="it-IT" sz="1200" i="1" dirty="0" err="1"/>
                        <a:t>July</a:t>
                      </a:r>
                      <a:r>
                        <a:rPr lang="it-IT" sz="1200" i="1" dirty="0"/>
                        <a:t> 2019)</a:t>
                      </a:r>
                    </a:p>
                    <a:p>
                      <a:pPr marL="285750" indent="-285750">
                        <a:spcBef>
                          <a:spcPts val="400"/>
                        </a:spcBef>
                        <a:spcAft>
                          <a:spcPts val="0"/>
                        </a:spcAft>
                        <a:buClr>
                          <a:schemeClr val="accent1"/>
                        </a:buClr>
                        <a:buFont typeface="Wingdings" panose="05000000000000000000" pitchFamily="2" charset="2"/>
                        <a:buChar char="§"/>
                      </a:pPr>
                      <a:r>
                        <a:rPr lang="it-IT" sz="1600" i="1" dirty="0"/>
                        <a:t>TECH 001, TECH 002, and TECH 006 – </a:t>
                      </a:r>
                      <a:r>
                        <a:rPr lang="it-IT" sz="1600" b="1" i="1" dirty="0"/>
                        <a:t>RUSSIA </a:t>
                      </a:r>
                    </a:p>
                    <a:p>
                      <a:pPr marL="0" indent="0">
                        <a:spcBef>
                          <a:spcPts val="400"/>
                        </a:spcBef>
                        <a:spcAft>
                          <a:spcPts val="0"/>
                        </a:spcAft>
                        <a:buClr>
                          <a:schemeClr val="accent1"/>
                        </a:buClr>
                        <a:buFontTx/>
                        <a:buNone/>
                      </a:pPr>
                      <a:r>
                        <a:rPr lang="it-IT" sz="1600" i="1" dirty="0"/>
                        <a:t>      </a:t>
                      </a:r>
                      <a:r>
                        <a:rPr lang="it-IT" sz="1200" i="1" dirty="0"/>
                        <a:t>  (</a:t>
                      </a:r>
                      <a:r>
                        <a:rPr lang="it-IT" sz="1200" i="1" dirty="0" err="1"/>
                        <a:t>July</a:t>
                      </a:r>
                      <a:r>
                        <a:rPr lang="it-IT" sz="1200" i="1" dirty="0"/>
                        <a:t> 2019, March 2018, and </a:t>
                      </a:r>
                      <a:r>
                        <a:rPr lang="it-IT" sz="1200" i="1" dirty="0" err="1"/>
                        <a:t>July</a:t>
                      </a:r>
                      <a:r>
                        <a:rPr lang="it-IT" sz="1200" i="1" dirty="0"/>
                        <a:t> 2019)</a:t>
                      </a:r>
                    </a:p>
                    <a:p>
                      <a:pPr marL="285750" marR="0" lvl="0" indent="-285750" algn="l" defTabSz="914400" rtl="0" eaLnBrk="1" fontAlgn="auto" latinLnBrk="0" hangingPunct="1">
                        <a:lnSpc>
                          <a:spcPct val="100000"/>
                        </a:lnSpc>
                        <a:spcBef>
                          <a:spcPts val="400"/>
                        </a:spcBef>
                        <a:spcAft>
                          <a:spcPts val="0"/>
                        </a:spcAft>
                        <a:buClr>
                          <a:schemeClr val="accent1"/>
                        </a:buClr>
                        <a:buSzTx/>
                        <a:buFont typeface="Wingdings" panose="05000000000000000000" pitchFamily="2" charset="2"/>
                        <a:buChar char="§"/>
                        <a:tabLst/>
                        <a:defRPr/>
                      </a:pPr>
                      <a:r>
                        <a:rPr lang="it-IT" sz="1600" i="1" dirty="0">
                          <a:solidFill>
                            <a:schemeClr val="tx1"/>
                          </a:solidFill>
                        </a:rPr>
                        <a:t>TECH 006 – </a:t>
                      </a:r>
                      <a:r>
                        <a:rPr lang="it-IT" sz="1600" b="1" i="1" dirty="0">
                          <a:solidFill>
                            <a:schemeClr val="tx1"/>
                          </a:solidFill>
                        </a:rPr>
                        <a:t>ITA </a:t>
                      </a:r>
                    </a:p>
                    <a:p>
                      <a:pPr marL="0" marR="0" lvl="0" indent="0" algn="l" defTabSz="914400" rtl="0" eaLnBrk="1" fontAlgn="auto" latinLnBrk="0" hangingPunct="1">
                        <a:lnSpc>
                          <a:spcPct val="100000"/>
                        </a:lnSpc>
                        <a:spcBef>
                          <a:spcPts val="400"/>
                        </a:spcBef>
                        <a:spcAft>
                          <a:spcPts val="0"/>
                        </a:spcAft>
                        <a:buClr>
                          <a:schemeClr val="accent1"/>
                        </a:buClr>
                        <a:buSzTx/>
                        <a:buFontTx/>
                        <a:buNone/>
                        <a:tabLst/>
                        <a:defRPr/>
                      </a:pPr>
                      <a:r>
                        <a:rPr lang="it-IT" sz="1600" i="1" dirty="0">
                          <a:solidFill>
                            <a:schemeClr val="tx1"/>
                          </a:solidFill>
                        </a:rPr>
                        <a:t>       </a:t>
                      </a:r>
                      <a:r>
                        <a:rPr lang="it-IT" sz="1200" i="1" dirty="0">
                          <a:solidFill>
                            <a:schemeClr val="tx1"/>
                          </a:solidFill>
                        </a:rPr>
                        <a:t>(WO </a:t>
                      </a:r>
                      <a:r>
                        <a:rPr lang="it-IT" sz="1200" i="1" dirty="0" err="1">
                          <a:solidFill>
                            <a:schemeClr val="tx1"/>
                          </a:solidFill>
                        </a:rPr>
                        <a:t>May</a:t>
                      </a:r>
                      <a:r>
                        <a:rPr lang="it-IT" sz="1200" i="1" dirty="0">
                          <a:solidFill>
                            <a:schemeClr val="tx1"/>
                          </a:solidFill>
                        </a:rPr>
                        <a:t> 2014 and EPO </a:t>
                      </a:r>
                      <a:r>
                        <a:rPr lang="it-IT" sz="1200" i="1" dirty="0" err="1">
                          <a:solidFill>
                            <a:schemeClr val="tx1"/>
                          </a:solidFill>
                        </a:rPr>
                        <a:t>October</a:t>
                      </a:r>
                      <a:r>
                        <a:rPr lang="it-IT" sz="1200" i="1" dirty="0">
                          <a:solidFill>
                            <a:schemeClr val="tx1"/>
                          </a:solidFill>
                        </a:rPr>
                        <a:t> 2020)</a:t>
                      </a:r>
                    </a:p>
                    <a:p>
                      <a:pPr marL="285750" marR="0" lvl="0" indent="-285750" algn="l" defTabSz="914400" rtl="0" eaLnBrk="1" fontAlgn="auto" latinLnBrk="0" hangingPunct="1">
                        <a:lnSpc>
                          <a:spcPct val="100000"/>
                        </a:lnSpc>
                        <a:spcBef>
                          <a:spcPts val="400"/>
                        </a:spcBef>
                        <a:spcAft>
                          <a:spcPts val="0"/>
                        </a:spcAft>
                        <a:buClr>
                          <a:schemeClr val="accent1"/>
                        </a:buClr>
                        <a:buSzTx/>
                        <a:buFont typeface="Wingdings" pitchFamily="2" charset="2"/>
                        <a:buChar char="§"/>
                        <a:tabLst/>
                        <a:defRPr/>
                      </a:pPr>
                      <a:r>
                        <a:rPr lang="it-IT" sz="1600" i="1" dirty="0">
                          <a:solidFill>
                            <a:schemeClr val="tx1"/>
                          </a:solidFill>
                        </a:rPr>
                        <a:t>TECH 007 (utility model «Flower </a:t>
                      </a:r>
                      <a:r>
                        <a:rPr lang="it-IT" sz="1600" i="1" dirty="0" err="1">
                          <a:solidFill>
                            <a:schemeClr val="tx1"/>
                          </a:solidFill>
                        </a:rPr>
                        <a:t>pot</a:t>
                      </a:r>
                      <a:r>
                        <a:rPr lang="it-IT" sz="1600" i="1" dirty="0">
                          <a:solidFill>
                            <a:schemeClr val="tx1"/>
                          </a:solidFill>
                        </a:rPr>
                        <a:t>») - </a:t>
                      </a:r>
                      <a:r>
                        <a:rPr lang="it-IT" sz="1600" b="1" i="1" dirty="0">
                          <a:solidFill>
                            <a:schemeClr val="tx1"/>
                          </a:solidFill>
                        </a:rPr>
                        <a:t>ITA</a:t>
                      </a:r>
                    </a:p>
                    <a:p>
                      <a:pPr marL="0" marR="0" lvl="0" indent="0" algn="l" defTabSz="914400" rtl="0" eaLnBrk="1" fontAlgn="auto" latinLnBrk="0" hangingPunct="1">
                        <a:lnSpc>
                          <a:spcPct val="100000"/>
                        </a:lnSpc>
                        <a:spcBef>
                          <a:spcPts val="400"/>
                        </a:spcBef>
                        <a:spcAft>
                          <a:spcPts val="0"/>
                        </a:spcAft>
                        <a:buClr>
                          <a:schemeClr val="accent1"/>
                        </a:buClr>
                        <a:buSzTx/>
                        <a:buFontTx/>
                        <a:buNone/>
                        <a:tabLst/>
                        <a:defRPr/>
                      </a:pPr>
                      <a:r>
                        <a:rPr lang="it-IT" sz="900" i="1" dirty="0">
                          <a:solidFill>
                            <a:schemeClr val="tx1"/>
                          </a:solidFill>
                        </a:rPr>
                        <a:t>    </a:t>
                      </a:r>
                      <a:r>
                        <a:rPr lang="it-IT" sz="1200" i="1" dirty="0">
                          <a:solidFill>
                            <a:schemeClr val="tx1"/>
                          </a:solidFill>
                        </a:rPr>
                        <a:t>       (</a:t>
                      </a:r>
                      <a:r>
                        <a:rPr lang="it-IT" sz="1200" i="1" dirty="0" err="1">
                          <a:solidFill>
                            <a:schemeClr val="tx1"/>
                          </a:solidFill>
                        </a:rPr>
                        <a:t>July</a:t>
                      </a:r>
                      <a:r>
                        <a:rPr lang="it-IT" sz="1200" i="1" dirty="0">
                          <a:solidFill>
                            <a:schemeClr val="tx1"/>
                          </a:solidFill>
                        </a:rPr>
                        <a:t> 2018 )</a:t>
                      </a:r>
                      <a:endParaRPr lang="it-IT" sz="1200" i="1" dirty="0"/>
                    </a:p>
                    <a:p>
                      <a:pPr marL="0" marR="0" lvl="0" indent="0" algn="l" defTabSz="914400" rtl="0" eaLnBrk="1" fontAlgn="auto" latinLnBrk="0" hangingPunct="1">
                        <a:lnSpc>
                          <a:spcPct val="100000"/>
                        </a:lnSpc>
                        <a:spcBef>
                          <a:spcPts val="0"/>
                        </a:spcBef>
                        <a:spcAft>
                          <a:spcPts val="600"/>
                        </a:spcAft>
                        <a:buClr>
                          <a:schemeClr val="accent1"/>
                        </a:buClr>
                        <a:buSzTx/>
                        <a:buFont typeface="Wingdings" panose="05000000000000000000" pitchFamily="2" charset="2"/>
                        <a:buNone/>
                        <a:tabLst/>
                        <a:defRPr/>
                      </a:pPr>
                      <a:endParaRPr lang="it-IT" sz="300" i="1" dirty="0">
                        <a:solidFill>
                          <a:schemeClr val="tx1"/>
                        </a:solidFill>
                      </a:endParaRPr>
                    </a:p>
                  </a:txBody>
                  <a:tcPr marL="68580" marR="68580" marT="34290" marB="34290" anchor="ctr"/>
                </a:tc>
                <a:extLst>
                  <a:ext uri="{0D108BD9-81ED-4DB2-BD59-A6C34878D82A}">
                    <a16:rowId xmlns:a16="http://schemas.microsoft.com/office/drawing/2014/main" val="4122869825"/>
                  </a:ext>
                </a:extLst>
              </a:tr>
              <a:tr h="273721">
                <a:tc>
                  <a:txBody>
                    <a:bodyPr/>
                    <a:lstStyle/>
                    <a:p>
                      <a:pPr marL="0" marR="0" lvl="0" indent="0" algn="l" defTabSz="914400" rtl="0" eaLnBrk="1" fontAlgn="auto" latinLnBrk="0" hangingPunct="1">
                        <a:lnSpc>
                          <a:spcPct val="100000"/>
                        </a:lnSpc>
                        <a:spcBef>
                          <a:spcPts val="0"/>
                        </a:spcBef>
                        <a:spcAft>
                          <a:spcPts val="600"/>
                        </a:spcAft>
                        <a:buClr>
                          <a:schemeClr val="accent1"/>
                        </a:buClr>
                        <a:buSzTx/>
                        <a:buFont typeface="Wingdings" panose="05000000000000000000" pitchFamily="2" charset="2"/>
                        <a:buNone/>
                        <a:tabLst/>
                        <a:defRPr/>
                      </a:pPr>
                      <a:r>
                        <a:rPr lang="it-IT" sz="300" i="1" dirty="0">
                          <a:solidFill>
                            <a:schemeClr val="tx1"/>
                          </a:solidFill>
                        </a:rPr>
                        <a:t>     </a:t>
                      </a:r>
                    </a:p>
                  </a:txBody>
                  <a:tcPr marL="68580" marR="68580" marT="34290" marB="34290" anchor="ctr"/>
                </a:tc>
                <a:extLst>
                  <a:ext uri="{0D108BD9-81ED-4DB2-BD59-A6C34878D82A}">
                    <a16:rowId xmlns:a16="http://schemas.microsoft.com/office/drawing/2014/main" val="1058137097"/>
                  </a:ext>
                </a:extLst>
              </a:tr>
            </a:tbl>
          </a:graphicData>
        </a:graphic>
      </p:graphicFrame>
      <p:pic>
        <p:nvPicPr>
          <p:cNvPr id="26" name="Picture 25">
            <a:extLst>
              <a:ext uri="{FF2B5EF4-FFF2-40B4-BE49-F238E27FC236}">
                <a16:creationId xmlns:a16="http://schemas.microsoft.com/office/drawing/2014/main" id="{2A3DDE94-51A0-499F-8673-881E3C2B016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85800" y="5943600"/>
            <a:ext cx="3069874" cy="554795"/>
          </a:xfrm>
          <a:prstGeom prst="rect">
            <a:avLst/>
          </a:prstGeom>
          <a:ln w="12700">
            <a:solidFill>
              <a:srgbClr val="002060"/>
            </a:solidFill>
          </a:ln>
        </p:spPr>
      </p:pic>
      <p:pic>
        <p:nvPicPr>
          <p:cNvPr id="27" name="Picture 26">
            <a:extLst>
              <a:ext uri="{FF2B5EF4-FFF2-40B4-BE49-F238E27FC236}">
                <a16:creationId xmlns:a16="http://schemas.microsoft.com/office/drawing/2014/main" id="{CDB0E57D-FE4A-4068-A117-CC40B52C13B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85800" y="5224294"/>
            <a:ext cx="3069874" cy="539911"/>
          </a:xfrm>
          <a:prstGeom prst="rect">
            <a:avLst/>
          </a:prstGeom>
          <a:ln w="12700">
            <a:solidFill>
              <a:srgbClr val="002060"/>
            </a:solidFill>
          </a:ln>
        </p:spPr>
      </p:pic>
      <p:pic>
        <p:nvPicPr>
          <p:cNvPr id="28" name="Picture 27">
            <a:extLst>
              <a:ext uri="{FF2B5EF4-FFF2-40B4-BE49-F238E27FC236}">
                <a16:creationId xmlns:a16="http://schemas.microsoft.com/office/drawing/2014/main" id="{A9F0F3FB-53B5-4780-82A3-ECAB21136C4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914806" y="5562600"/>
            <a:ext cx="2790794" cy="554795"/>
          </a:xfrm>
          <a:prstGeom prst="rect">
            <a:avLst/>
          </a:prstGeom>
          <a:ln w="12700">
            <a:solidFill>
              <a:srgbClr val="002060"/>
            </a:solidFill>
          </a:ln>
        </p:spPr>
      </p:pic>
      <p:sp>
        <p:nvSpPr>
          <p:cNvPr id="2" name="Shape 202">
            <a:extLst>
              <a:ext uri="{FF2B5EF4-FFF2-40B4-BE49-F238E27FC236}">
                <a16:creationId xmlns:a16="http://schemas.microsoft.com/office/drawing/2014/main" id="{9D43A2E1-06B7-C909-42AF-AC992105E302}"/>
              </a:ext>
            </a:extLst>
          </p:cNvPr>
          <p:cNvSpPr/>
          <p:nvPr/>
        </p:nvSpPr>
        <p:spPr>
          <a:xfrm>
            <a:off x="353532" y="788379"/>
            <a:ext cx="5724478" cy="205184"/>
          </a:xfrm>
          <a:prstGeom prst="rect">
            <a:avLst/>
          </a:prstGeom>
          <a:solidFill>
            <a:srgbClr val="39587A"/>
          </a:solidFill>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lvl1pPr marL="332104" indent="-332104" algn="r" defTabSz="457200">
              <a:defRPr sz="2300" b="1">
                <a:solidFill>
                  <a:srgbClr val="FFFFFF"/>
                </a:solidFill>
                <a:latin typeface="Gotham"/>
                <a:ea typeface="Gotham"/>
                <a:cs typeface="Gotham"/>
                <a:sym typeface="Gotham"/>
              </a:defRPr>
            </a:lvl1pPr>
          </a:lstStyle>
          <a:p>
            <a:pPr>
              <a:defRPr sz="3000" b="0">
                <a:latin typeface="Gotham-Light"/>
                <a:ea typeface="Gotham-Light"/>
                <a:cs typeface="Gotham-Light"/>
                <a:sym typeface="Gotham-Light"/>
              </a:defRPr>
            </a:pPr>
            <a:endParaRPr lang="it-IT" sz="1000" b="0" dirty="0">
              <a:latin typeface="Gotham-Light"/>
              <a:ea typeface="Gotham-Light"/>
              <a:cs typeface="Gotham-Light"/>
              <a:sym typeface="Gotham-Light"/>
            </a:endParaRPr>
          </a:p>
        </p:txBody>
      </p:sp>
      <p:sp>
        <p:nvSpPr>
          <p:cNvPr id="3" name="Shape 204">
            <a:extLst>
              <a:ext uri="{FF2B5EF4-FFF2-40B4-BE49-F238E27FC236}">
                <a16:creationId xmlns:a16="http://schemas.microsoft.com/office/drawing/2014/main" id="{35F102C6-8971-03E5-B4BB-11A0155C94E0}"/>
              </a:ext>
            </a:extLst>
          </p:cNvPr>
          <p:cNvSpPr/>
          <p:nvPr/>
        </p:nvSpPr>
        <p:spPr>
          <a:xfrm flipV="1">
            <a:off x="523131" y="1101652"/>
            <a:ext cx="1" cy="5756348"/>
          </a:xfrm>
          <a:prstGeom prst="line">
            <a:avLst/>
          </a:prstGeom>
          <a:ln w="25400">
            <a:solidFill>
              <a:srgbClr val="A6AAA9"/>
            </a:solidFill>
            <a:miter lim="400000"/>
          </a:ln>
        </p:spPr>
        <p:txBody>
          <a:bodyPr lIns="25400" tIns="25400" rIns="25400" bIns="25400" anchor="ctr"/>
          <a:lstStyle/>
          <a:p>
            <a:pPr>
              <a:defRPr sz="3200"/>
            </a:pPr>
            <a:endParaRPr sz="1600">
              <a:solidFill>
                <a:prstClr val="black"/>
              </a:solidFill>
            </a:endParaRPr>
          </a:p>
        </p:txBody>
      </p:sp>
      <p:pic>
        <p:nvPicPr>
          <p:cNvPr id="4" name="pasted-image.pdf">
            <a:extLst>
              <a:ext uri="{FF2B5EF4-FFF2-40B4-BE49-F238E27FC236}">
                <a16:creationId xmlns:a16="http://schemas.microsoft.com/office/drawing/2014/main" id="{B8E74F54-7AFD-A63C-6930-17BB69EC4838}"/>
              </a:ext>
            </a:extLst>
          </p:cNvPr>
          <p:cNvPicPr>
            <a:picLocks noChangeAspect="1"/>
          </p:cNvPicPr>
          <p:nvPr/>
        </p:nvPicPr>
        <p:blipFill>
          <a:blip r:embed="rId10" cstate="print"/>
          <a:srcRect r="71915" b="25200"/>
          <a:stretch>
            <a:fillRect/>
          </a:stretch>
        </p:blipFill>
        <p:spPr>
          <a:xfrm>
            <a:off x="304552" y="738909"/>
            <a:ext cx="424548" cy="362780"/>
          </a:xfrm>
          <a:prstGeom prst="rect">
            <a:avLst/>
          </a:prstGeom>
          <a:ln w="12700">
            <a:miter lim="400000"/>
          </a:ln>
          <a:effectLst>
            <a:outerShdw blurRad="203200" dist="25400" dir="5400000" rotWithShape="0">
              <a:srgbClr val="000000">
                <a:alpha val="50000"/>
              </a:srgbClr>
            </a:outerShdw>
          </a:effectLst>
        </p:spPr>
      </p:pic>
      <p:sp>
        <p:nvSpPr>
          <p:cNvPr id="5" name="Shape 138">
            <a:extLst>
              <a:ext uri="{FF2B5EF4-FFF2-40B4-BE49-F238E27FC236}">
                <a16:creationId xmlns:a16="http://schemas.microsoft.com/office/drawing/2014/main" id="{52F87114-CF2F-34D5-C1EF-DCC73B62B0D2}"/>
              </a:ext>
            </a:extLst>
          </p:cNvPr>
          <p:cNvSpPr/>
          <p:nvPr/>
        </p:nvSpPr>
        <p:spPr>
          <a:xfrm>
            <a:off x="228600" y="298113"/>
            <a:ext cx="10369178" cy="367623"/>
          </a:xfrm>
          <a:prstGeom prst="rect">
            <a:avLst/>
          </a:prstGeom>
          <a:ln w="12700">
            <a:miter lim="400000"/>
          </a:ln>
          <a:extLst>
            <a:ext uri="{C572A759-6A51-4108-AA02-DFA0A04FC94B}">
              <ma14:wrappingTextBoxFlag xmlns:ma14="http://schemas.microsoft.com/office/mac/drawingml/2011/main" xmlns="" val="1"/>
            </a:ext>
          </a:extLst>
        </p:spPr>
        <p:txBody>
          <a:bodyPr wrap="square" lIns="67734" tIns="67734" rIns="67734" bIns="67734" anchor="ctr">
            <a:spAutoFit/>
          </a:bodyPr>
          <a:lstStyle>
            <a:lvl1pPr algn="l">
              <a:defRPr sz="2800" b="1" cap="all" spc="2240">
                <a:solidFill>
                  <a:srgbClr val="5888C5"/>
                </a:solidFill>
                <a:latin typeface="Gotham"/>
                <a:ea typeface="Gotham"/>
                <a:cs typeface="Gotham"/>
                <a:sym typeface="Gotham"/>
              </a:defRPr>
            </a:lvl1pPr>
          </a:lstStyle>
          <a:p>
            <a:pPr lvl="0" defTabSz="825500" hangingPunct="0">
              <a:defRPr/>
            </a:pPr>
            <a:r>
              <a:rPr lang="it-IT" sz="1500" kern="0" cap="none" spc="0" noProof="1"/>
              <a:t>MANY PATENTS OF INVENTIONS GRANTED (additionally to a wide operational know – how)</a:t>
            </a:r>
          </a:p>
        </p:txBody>
      </p:sp>
      <p:pic>
        <p:nvPicPr>
          <p:cNvPr id="6" name="Immagine 5">
            <a:extLst>
              <a:ext uri="{FF2B5EF4-FFF2-40B4-BE49-F238E27FC236}">
                <a16:creationId xmlns:a16="http://schemas.microsoft.com/office/drawing/2014/main" id="{F5F364EF-E854-702E-8370-41E3D3025585}"/>
              </a:ext>
            </a:extLst>
          </p:cNvPr>
          <p:cNvPicPr>
            <a:picLocks noChangeAspect="1"/>
          </p:cNvPicPr>
          <p:nvPr/>
        </p:nvPicPr>
        <p:blipFill>
          <a:blip r:embed="rId11"/>
          <a:stretch>
            <a:fillRect/>
          </a:stretch>
        </p:blipFill>
        <p:spPr>
          <a:xfrm>
            <a:off x="2514600" y="1676400"/>
            <a:ext cx="1300863" cy="878846"/>
          </a:xfrm>
          <a:prstGeom prst="rect">
            <a:avLst/>
          </a:prstGeom>
        </p:spPr>
      </p:pic>
      <p:sp>
        <p:nvSpPr>
          <p:cNvPr id="8" name="CasellaDiTesto 7">
            <a:extLst>
              <a:ext uri="{FF2B5EF4-FFF2-40B4-BE49-F238E27FC236}">
                <a16:creationId xmlns:a16="http://schemas.microsoft.com/office/drawing/2014/main" id="{025F0EF9-F374-5346-6351-655CF31B6847}"/>
              </a:ext>
            </a:extLst>
          </p:cNvPr>
          <p:cNvSpPr txBox="1"/>
          <p:nvPr/>
        </p:nvSpPr>
        <p:spPr>
          <a:xfrm>
            <a:off x="2594143" y="1295400"/>
            <a:ext cx="1459335"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solidFill>
                  <a:schemeClr val="tx1"/>
                </a:solidFill>
                <a:latin typeface="Gotham" panose="02000604040000020004"/>
              </a:rPr>
              <a:t>EUROPEAN PATENT</a:t>
            </a:r>
            <a:endParaRPr lang="en-GB" sz="1200" b="1" i="1" dirty="0">
              <a:solidFill>
                <a:schemeClr val="tx1"/>
              </a:solidFill>
              <a:latin typeface="Gotham" panose="02000604040000020004"/>
            </a:endParaRPr>
          </a:p>
        </p:txBody>
      </p:sp>
      <p:sp>
        <p:nvSpPr>
          <p:cNvPr id="10" name="Holder 6">
            <a:extLst>
              <a:ext uri="{FF2B5EF4-FFF2-40B4-BE49-F238E27FC236}">
                <a16:creationId xmlns:a16="http://schemas.microsoft.com/office/drawing/2014/main" id="{0E47E27E-5458-1DBB-1A2E-05CC0975DBFC}"/>
              </a:ext>
            </a:extLst>
          </p:cNvPr>
          <p:cNvSpPr txBox="1">
            <a:spLocks/>
          </p:cNvSpPr>
          <p:nvPr/>
        </p:nvSpPr>
        <p:spPr>
          <a:xfrm>
            <a:off x="11915490" y="6616242"/>
            <a:ext cx="200310" cy="157864"/>
          </a:xfrm>
          <a:prstGeom prst="rect">
            <a:avLst/>
          </a:prstGeom>
        </p:spPr>
        <p:txBody>
          <a:bodyPr wrap="square" lIns="0" tIns="0" rIns="0" bIns="0">
            <a:spAutoFit/>
          </a:bodyPr>
          <a:lstStyle>
            <a:defPPr>
              <a:defRPr lang="it-IT"/>
            </a:defPPr>
            <a:lvl1pPr marL="0" algn="l" defTabSz="914400" rtl="0" eaLnBrk="1" latinLnBrk="0" hangingPunct="1">
              <a:lnSpc>
                <a:spcPct val="150000"/>
              </a:lnSpc>
              <a:defRPr sz="800" b="1" i="0" kern="1200">
                <a:solidFill>
                  <a:srgbClr val="5888C5"/>
                </a:solidFill>
                <a:latin typeface="Gotham" panose="02000604040000020004" pitchFamily="2" charset="0"/>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gn="ctr">
              <a:spcBef>
                <a:spcPts val="45"/>
              </a:spcBef>
            </a:pPr>
            <a:fld id="{81D60167-4931-47E6-BA6A-407CBD079E47}" type="slidenum">
              <a:rPr lang="it-IT" smtClean="0">
                <a:solidFill>
                  <a:srgbClr val="002060"/>
                </a:solidFill>
              </a:rPr>
              <a:pPr marL="38100" algn="ctr">
                <a:spcBef>
                  <a:spcPts val="45"/>
                </a:spcBef>
              </a:pPr>
              <a:t>9</a:t>
            </a:fld>
            <a:endParaRPr lang="it-IT" dirty="0">
              <a:solidFill>
                <a:srgbClr val="002060"/>
              </a:solidFill>
            </a:endParaRPr>
          </a:p>
        </p:txBody>
      </p:sp>
      <p:pic>
        <p:nvPicPr>
          <p:cNvPr id="7" name="Picture 2" descr="Know-How - Officine Meccaniche Luigi Mauri Sas">
            <a:extLst>
              <a:ext uri="{FF2B5EF4-FFF2-40B4-BE49-F238E27FC236}">
                <a16:creationId xmlns:a16="http://schemas.microsoft.com/office/drawing/2014/main" id="{AB318120-F362-5E09-C418-E037B16F3F5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90600" y="1583612"/>
            <a:ext cx="1759620" cy="1007188"/>
          </a:xfrm>
          <a:prstGeom prst="rect">
            <a:avLst/>
          </a:prstGeom>
          <a:noFill/>
          <a:extLst>
            <a:ext uri="{909E8E84-426E-40DD-AFC4-6F175D3DCCD1}">
              <a14:hiddenFill xmlns:a14="http://schemas.microsoft.com/office/drawing/2010/main">
                <a:solidFill>
                  <a:srgbClr val="FFFFFF"/>
                </a:solidFill>
              </a14:hiddenFill>
            </a:ext>
          </a:extLst>
        </p:spPr>
      </p:pic>
      <p:sp>
        <p:nvSpPr>
          <p:cNvPr id="11" name="CasellaDiTesto 10">
            <a:extLst>
              <a:ext uri="{FF2B5EF4-FFF2-40B4-BE49-F238E27FC236}">
                <a16:creationId xmlns:a16="http://schemas.microsoft.com/office/drawing/2014/main" id="{1C057EE5-552E-A7D2-0902-B4382D09FF3B}"/>
              </a:ext>
            </a:extLst>
          </p:cNvPr>
          <p:cNvSpPr txBox="1"/>
          <p:nvPr/>
        </p:nvSpPr>
        <p:spPr>
          <a:xfrm>
            <a:off x="715032" y="1294290"/>
            <a:ext cx="1313180" cy="369332"/>
          </a:xfrm>
          <a:prstGeom prst="rect">
            <a:avLst/>
          </a:prstGeom>
          <a:noFill/>
        </p:spPr>
        <p:txBody>
          <a:bodyPr wrap="none" rtlCol="0">
            <a:spAutoFit/>
          </a:bodyPr>
          <a:lstStyle/>
          <a:p>
            <a:r>
              <a:rPr lang="it-IT" b="1" i="1" dirty="0" err="1">
                <a:solidFill>
                  <a:srgbClr val="002060"/>
                </a:solidFill>
                <a:latin typeface="Tahoma" panose="020B0604030504040204" pitchFamily="34" charset="0"/>
                <a:ea typeface="Tahoma" panose="020B0604030504040204" pitchFamily="34" charset="0"/>
                <a:cs typeface="Tahoma" panose="020B0604030504040204" pitchFamily="34" charset="0"/>
              </a:rPr>
              <a:t>Enhanced</a:t>
            </a:r>
            <a:endParaRPr lang="it-IT" b="1" i="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4187758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magine 19">
            <a:extLst>
              <a:ext uri="{FF2B5EF4-FFF2-40B4-BE49-F238E27FC236}">
                <a16:creationId xmlns:a16="http://schemas.microsoft.com/office/drawing/2014/main" id="{095491F5-F90A-0742-AD4D-9B2C15F1C119}"/>
              </a:ext>
            </a:extLst>
          </p:cNvPr>
          <p:cNvPicPr>
            <a:picLocks noChangeAspect="1"/>
          </p:cNvPicPr>
          <p:nvPr/>
        </p:nvPicPr>
        <p:blipFill>
          <a:blip r:embed="rId3"/>
          <a:stretch>
            <a:fillRect/>
          </a:stretch>
        </p:blipFill>
        <p:spPr>
          <a:xfrm>
            <a:off x="8282116" y="5897257"/>
            <a:ext cx="633284" cy="427343"/>
          </a:xfrm>
          <a:prstGeom prst="rect">
            <a:avLst/>
          </a:prstGeom>
        </p:spPr>
      </p:pic>
      <p:pic>
        <p:nvPicPr>
          <p:cNvPr id="9" name="Immagine 8">
            <a:extLst>
              <a:ext uri="{FF2B5EF4-FFF2-40B4-BE49-F238E27FC236}">
                <a16:creationId xmlns:a16="http://schemas.microsoft.com/office/drawing/2014/main" id="{F52CF431-1414-834C-BACA-DEB63D7E9714}"/>
              </a:ext>
            </a:extLst>
          </p:cNvPr>
          <p:cNvPicPr>
            <a:picLocks noChangeAspect="1"/>
          </p:cNvPicPr>
          <p:nvPr/>
        </p:nvPicPr>
        <p:blipFill>
          <a:blip r:embed="rId4"/>
          <a:stretch>
            <a:fillRect/>
          </a:stretch>
        </p:blipFill>
        <p:spPr>
          <a:xfrm>
            <a:off x="4089540" y="5822543"/>
            <a:ext cx="934346" cy="644376"/>
          </a:xfrm>
          <a:prstGeom prst="rect">
            <a:avLst/>
          </a:prstGeom>
        </p:spPr>
      </p:pic>
      <p:pic>
        <p:nvPicPr>
          <p:cNvPr id="4" name="Immagine 3">
            <a:extLst>
              <a:ext uri="{FF2B5EF4-FFF2-40B4-BE49-F238E27FC236}">
                <a16:creationId xmlns:a16="http://schemas.microsoft.com/office/drawing/2014/main" id="{7FB97CD2-BBA8-3749-BBD9-6C7BCD0F86F7}"/>
              </a:ext>
            </a:extLst>
          </p:cNvPr>
          <p:cNvPicPr>
            <a:picLocks noChangeAspect="1"/>
          </p:cNvPicPr>
          <p:nvPr/>
        </p:nvPicPr>
        <p:blipFill>
          <a:blip r:embed="rId5"/>
          <a:stretch>
            <a:fillRect/>
          </a:stretch>
        </p:blipFill>
        <p:spPr>
          <a:xfrm>
            <a:off x="6085562" y="5791200"/>
            <a:ext cx="620038" cy="620038"/>
          </a:xfrm>
          <a:prstGeom prst="rect">
            <a:avLst/>
          </a:prstGeom>
        </p:spPr>
      </p:pic>
      <p:pic>
        <p:nvPicPr>
          <p:cNvPr id="5122" name="Picture 2">
            <a:extLst>
              <a:ext uri="{FF2B5EF4-FFF2-40B4-BE49-F238E27FC236}">
                <a16:creationId xmlns:a16="http://schemas.microsoft.com/office/drawing/2014/main" id="{D7C0FFCF-EB68-4328-BF01-D8B9437C4B16}"/>
              </a:ext>
            </a:extLst>
          </p:cNvPr>
          <p:cNvPicPr>
            <a:picLocks noChangeAspect="1" noChangeArrowheads="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09600" y="2131976"/>
            <a:ext cx="5335499" cy="2516224"/>
          </a:xfrm>
          <a:prstGeom prst="rect">
            <a:avLst/>
          </a:prstGeom>
          <a:solidFill>
            <a:schemeClr val="accent1">
              <a:lumMod val="20000"/>
              <a:lumOff val="80000"/>
            </a:schemeClr>
          </a:solidFill>
        </p:spPr>
      </p:pic>
      <p:pic>
        <p:nvPicPr>
          <p:cNvPr id="5124" name="Picture 4" descr="Dot map of Italy stock illustration. Illustration of shape - 114296516">
            <a:extLst>
              <a:ext uri="{FF2B5EF4-FFF2-40B4-BE49-F238E27FC236}">
                <a16:creationId xmlns:a16="http://schemas.microsoft.com/office/drawing/2014/main" id="{D3951700-DCDC-4F87-97D7-F71B3962C065}"/>
              </a:ext>
            </a:extLst>
          </p:cNvPr>
          <p:cNvPicPr>
            <a:picLocks noChangeAspect="1" noChangeArrowheads="1"/>
          </p:cNvPicPr>
          <p:nvPr/>
        </p:nvPicPr>
        <p:blipFill rotWithShape="1">
          <a:blip r:embed="rId8" cstate="print">
            <a:duotone>
              <a:schemeClr val="accent1">
                <a:shade val="45000"/>
                <a:satMod val="135000"/>
              </a:schemeClr>
              <a:prstClr val="white"/>
            </a:duotone>
            <a:alphaModFix amt="34000"/>
            <a:extLst>
              <a:ext uri="{BEBA8EAE-BF5A-486C-A8C5-ECC9F3942E4B}">
                <a14:imgProps xmlns:a14="http://schemas.microsoft.com/office/drawing/2010/main">
                  <a14:imgLayer r:embed="rId9">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t="4800" r="11916" b="4254"/>
          <a:stretch/>
        </p:blipFill>
        <p:spPr bwMode="auto">
          <a:xfrm>
            <a:off x="6912043" y="1375850"/>
            <a:ext cx="4594157" cy="4186750"/>
          </a:xfrm>
          <a:prstGeom prst="rect">
            <a:avLst/>
          </a:prstGeom>
          <a:solidFill>
            <a:schemeClr val="accent1">
              <a:lumMod val="20000"/>
              <a:lumOff val="80000"/>
            </a:schemeClr>
          </a:solidFill>
        </p:spPr>
      </p:pic>
      <p:sp>
        <p:nvSpPr>
          <p:cNvPr id="11" name="Rectangle 10">
            <a:extLst>
              <a:ext uri="{FF2B5EF4-FFF2-40B4-BE49-F238E27FC236}">
                <a16:creationId xmlns:a16="http://schemas.microsoft.com/office/drawing/2014/main" id="{AD182F37-1FED-4977-892E-D1CDCCFD6F4C}"/>
              </a:ext>
            </a:extLst>
          </p:cNvPr>
          <p:cNvSpPr/>
          <p:nvPr/>
        </p:nvSpPr>
        <p:spPr>
          <a:xfrm>
            <a:off x="6105125" y="782772"/>
            <a:ext cx="5629675" cy="5857079"/>
          </a:xfrm>
          <a:prstGeom prst="rect">
            <a:avLst/>
          </a:prstGeom>
          <a:noFill/>
          <a:ln w="28575">
            <a:solidFill>
              <a:srgbClr val="39587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Flowchart: Manual Operation 56">
            <a:extLst>
              <a:ext uri="{FF2B5EF4-FFF2-40B4-BE49-F238E27FC236}">
                <a16:creationId xmlns:a16="http://schemas.microsoft.com/office/drawing/2014/main" id="{B3774353-E2C8-4072-AB62-DB8844893F39}"/>
              </a:ext>
            </a:extLst>
          </p:cNvPr>
          <p:cNvSpPr/>
          <p:nvPr/>
        </p:nvSpPr>
        <p:spPr>
          <a:xfrm rot="5400000">
            <a:off x="4932415" y="880303"/>
            <a:ext cx="792602" cy="1534567"/>
          </a:xfrm>
          <a:prstGeom prst="flowChartManualOperation">
            <a:avLst/>
          </a:pr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latin typeface="Gotham" panose="02000604040000020004" pitchFamily="2" charset="0"/>
            </a:endParaRPr>
          </a:p>
        </p:txBody>
      </p:sp>
      <p:sp>
        <p:nvSpPr>
          <p:cNvPr id="58" name="Rectangle 57">
            <a:extLst>
              <a:ext uri="{FF2B5EF4-FFF2-40B4-BE49-F238E27FC236}">
                <a16:creationId xmlns:a16="http://schemas.microsoft.com/office/drawing/2014/main" id="{ACD69AA2-5C8C-4E7E-9749-93CC7621E659}"/>
              </a:ext>
            </a:extLst>
          </p:cNvPr>
          <p:cNvSpPr/>
          <p:nvPr/>
        </p:nvSpPr>
        <p:spPr>
          <a:xfrm flipH="1">
            <a:off x="6070445" y="1251285"/>
            <a:ext cx="54007" cy="7824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latin typeface="Gotham" panose="02000604040000020004" pitchFamily="2" charset="0"/>
            </a:endParaRPr>
          </a:p>
        </p:txBody>
      </p:sp>
      <p:sp>
        <p:nvSpPr>
          <p:cNvPr id="66" name="Rectangle 65">
            <a:extLst>
              <a:ext uri="{FF2B5EF4-FFF2-40B4-BE49-F238E27FC236}">
                <a16:creationId xmlns:a16="http://schemas.microsoft.com/office/drawing/2014/main" id="{B54FD3CD-BE27-4F83-9DF5-6AC78D98BA72}"/>
              </a:ext>
            </a:extLst>
          </p:cNvPr>
          <p:cNvSpPr/>
          <p:nvPr/>
        </p:nvSpPr>
        <p:spPr>
          <a:xfrm>
            <a:off x="4874802" y="1867625"/>
            <a:ext cx="1983198" cy="837440"/>
          </a:xfrm>
          <a:prstGeom prst="rect">
            <a:avLst/>
          </a:prstGeom>
          <a:solidFill>
            <a:schemeClr val="bg1"/>
          </a:solidFill>
          <a:ln w="28575">
            <a:solidFill>
              <a:srgbClr val="395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chemeClr val="tx1"/>
                </a:solidFill>
                <a:latin typeface="Gotham" panose="02000604040000020004" pitchFamily="2" charset="0"/>
              </a:rPr>
              <a:t>30+ main deployments, prominent projects and programs worldwide </a:t>
            </a:r>
          </a:p>
          <a:p>
            <a:pPr algn="ctr"/>
            <a:r>
              <a:rPr lang="en-GB" sz="1050" dirty="0">
                <a:solidFill>
                  <a:schemeClr val="tx1"/>
                </a:solidFill>
                <a:latin typeface="Gotham" panose="02000604040000020004" pitchFamily="2" charset="0"/>
              </a:rPr>
              <a:t>2016 - 2023</a:t>
            </a:r>
          </a:p>
        </p:txBody>
      </p:sp>
      <p:sp>
        <p:nvSpPr>
          <p:cNvPr id="69" name="Rettangolo 19">
            <a:extLst>
              <a:ext uri="{FF2B5EF4-FFF2-40B4-BE49-F238E27FC236}">
                <a16:creationId xmlns:a16="http://schemas.microsoft.com/office/drawing/2014/main" id="{F7EC7D47-70B2-49DF-A39E-141020215AA2}"/>
              </a:ext>
            </a:extLst>
          </p:cNvPr>
          <p:cNvSpPr/>
          <p:nvPr/>
        </p:nvSpPr>
        <p:spPr>
          <a:xfrm>
            <a:off x="2034948" y="4844873"/>
            <a:ext cx="1139767" cy="865518"/>
          </a:xfrm>
          <a:prstGeom prst="rect">
            <a:avLst/>
          </a:prstGeom>
          <a:solidFill>
            <a:srgbClr val="5991CC"/>
          </a:solidFill>
          <a:ln>
            <a:noFill/>
          </a:ln>
          <a:effectLst/>
        </p:spPr>
        <p:style>
          <a:lnRef idx="1">
            <a:schemeClr val="accent1"/>
          </a:lnRef>
          <a:fillRef idx="3">
            <a:schemeClr val="accent1"/>
          </a:fillRef>
          <a:effectRef idx="2">
            <a:schemeClr val="accent1"/>
          </a:effectRef>
          <a:fontRef idx="minor">
            <a:schemeClr val="lt1"/>
          </a:fontRef>
        </p:style>
        <p:txBody>
          <a:bodyPr lIns="141594" tIns="70795" rIns="141594" bIns="70795" anchor="ctr"/>
          <a:lstStyle/>
          <a:p>
            <a:pPr algn="ctr" defTabSz="707988">
              <a:defRPr/>
            </a:pPr>
            <a:r>
              <a:rPr lang="it-IT" sz="1400" dirty="0">
                <a:solidFill>
                  <a:schemeClr val="bg1"/>
                </a:solidFill>
                <a:latin typeface="Gotham" panose="02000604040000020004" pitchFamily="2" charset="0"/>
                <a:cs typeface="Lato Regular"/>
              </a:rPr>
              <a:t>15+ </a:t>
            </a:r>
            <a:r>
              <a:rPr lang="it-IT" sz="1100" dirty="0" err="1">
                <a:solidFill>
                  <a:schemeClr val="bg1"/>
                </a:solidFill>
                <a:latin typeface="Gotham" panose="02000604040000020004" pitchFamily="2" charset="0"/>
              </a:rPr>
              <a:t>main</a:t>
            </a:r>
            <a:endParaRPr lang="it-IT" sz="1100" dirty="0">
              <a:solidFill>
                <a:schemeClr val="bg1"/>
              </a:solidFill>
              <a:latin typeface="Gotham" panose="02000604040000020004" pitchFamily="2" charset="0"/>
            </a:endParaRPr>
          </a:p>
          <a:p>
            <a:pPr algn="ctr" defTabSz="707988">
              <a:defRPr/>
            </a:pPr>
            <a:r>
              <a:rPr lang="it-IT" sz="1100" dirty="0">
                <a:solidFill>
                  <a:schemeClr val="bg1"/>
                </a:solidFill>
                <a:latin typeface="Gotham" panose="02000604040000020004" pitchFamily="2" charset="0"/>
                <a:cs typeface="Lato Regular"/>
              </a:rPr>
              <a:t>pipeline </a:t>
            </a:r>
            <a:r>
              <a:rPr lang="it-IT" sz="1100" dirty="0" err="1">
                <a:solidFill>
                  <a:schemeClr val="bg1"/>
                </a:solidFill>
                <a:latin typeface="Gotham" panose="02000604040000020004" pitchFamily="2" charset="0"/>
                <a:cs typeface="Lato Regular"/>
              </a:rPr>
              <a:t>initiatives</a:t>
            </a:r>
            <a:endParaRPr lang="it-IT" sz="1100" dirty="0">
              <a:solidFill>
                <a:schemeClr val="bg1"/>
              </a:solidFill>
              <a:latin typeface="Gotham" panose="02000604040000020004" pitchFamily="2" charset="0"/>
              <a:cs typeface="Lato Regular"/>
            </a:endParaRPr>
          </a:p>
        </p:txBody>
      </p:sp>
      <p:sp>
        <p:nvSpPr>
          <p:cNvPr id="70" name="Rettangolo 19">
            <a:extLst>
              <a:ext uri="{FF2B5EF4-FFF2-40B4-BE49-F238E27FC236}">
                <a16:creationId xmlns:a16="http://schemas.microsoft.com/office/drawing/2014/main" id="{46BA6242-486B-4E3A-B454-3E2AC7DE42D4}"/>
              </a:ext>
            </a:extLst>
          </p:cNvPr>
          <p:cNvSpPr/>
          <p:nvPr/>
        </p:nvSpPr>
        <p:spPr>
          <a:xfrm>
            <a:off x="3408190" y="4849406"/>
            <a:ext cx="1139767" cy="865518"/>
          </a:xfrm>
          <a:prstGeom prst="rect">
            <a:avLst/>
          </a:prstGeom>
          <a:solidFill>
            <a:srgbClr val="5991CC"/>
          </a:solidFill>
          <a:ln>
            <a:noFill/>
          </a:ln>
          <a:effectLst/>
        </p:spPr>
        <p:style>
          <a:lnRef idx="1">
            <a:schemeClr val="accent1"/>
          </a:lnRef>
          <a:fillRef idx="3">
            <a:schemeClr val="accent1"/>
          </a:fillRef>
          <a:effectRef idx="2">
            <a:schemeClr val="accent1"/>
          </a:effectRef>
          <a:fontRef idx="minor">
            <a:schemeClr val="lt1"/>
          </a:fontRef>
        </p:style>
        <p:txBody>
          <a:bodyPr lIns="141594" tIns="70795" rIns="141594" bIns="70795" anchor="ctr"/>
          <a:lstStyle/>
          <a:p>
            <a:pPr algn="ctr" defTabSz="707988">
              <a:defRPr/>
            </a:pPr>
            <a:r>
              <a:rPr lang="it-IT" sz="1400" dirty="0">
                <a:solidFill>
                  <a:schemeClr val="bg1"/>
                </a:solidFill>
                <a:latin typeface="Gotham" panose="02000604040000020004" pitchFamily="2" charset="0"/>
                <a:cs typeface="Lato Regular"/>
              </a:rPr>
              <a:t>9+</a:t>
            </a:r>
          </a:p>
          <a:p>
            <a:pPr algn="ctr" defTabSz="707988">
              <a:defRPr/>
            </a:pPr>
            <a:r>
              <a:rPr lang="it-IT" sz="1100" dirty="0">
                <a:solidFill>
                  <a:schemeClr val="bg1"/>
                </a:solidFill>
                <a:latin typeface="Gotham" panose="02000604040000020004" pitchFamily="2" charset="0"/>
                <a:cs typeface="Lato Regular"/>
              </a:rPr>
              <a:t>business </a:t>
            </a:r>
            <a:r>
              <a:rPr lang="it-IT" sz="800" dirty="0">
                <a:solidFill>
                  <a:schemeClr val="bg1"/>
                </a:solidFill>
                <a:latin typeface="Gotham" panose="02000604040000020004" pitchFamily="2" charset="0"/>
                <a:cs typeface="Lato Regular"/>
              </a:rPr>
              <a:t>and</a:t>
            </a:r>
            <a:r>
              <a:rPr lang="it-IT" sz="1100" dirty="0">
                <a:solidFill>
                  <a:schemeClr val="bg1"/>
                </a:solidFill>
                <a:latin typeface="Gotham" panose="02000604040000020004" pitchFamily="2" charset="0"/>
                <a:cs typeface="Lato Regular"/>
              </a:rPr>
              <a:t> </a:t>
            </a:r>
            <a:r>
              <a:rPr lang="it-IT" sz="1100" dirty="0" err="1">
                <a:solidFill>
                  <a:schemeClr val="bg1"/>
                </a:solidFill>
                <a:latin typeface="Gotham" panose="02000604040000020004" pitchFamily="2" charset="0"/>
                <a:cs typeface="Lato Regular"/>
              </a:rPr>
              <a:t>value</a:t>
            </a:r>
            <a:r>
              <a:rPr lang="it-IT" sz="1100" dirty="0">
                <a:solidFill>
                  <a:schemeClr val="bg1"/>
                </a:solidFill>
                <a:latin typeface="Gotham" panose="02000604040000020004" pitchFamily="2" charset="0"/>
                <a:cs typeface="Lato Regular"/>
              </a:rPr>
              <a:t>-chain partners</a:t>
            </a:r>
          </a:p>
        </p:txBody>
      </p:sp>
      <p:sp>
        <p:nvSpPr>
          <p:cNvPr id="71" name="Rettangolo 19">
            <a:extLst>
              <a:ext uri="{FF2B5EF4-FFF2-40B4-BE49-F238E27FC236}">
                <a16:creationId xmlns:a16="http://schemas.microsoft.com/office/drawing/2014/main" id="{5FC126B4-4658-442A-9B4F-5CFCFA7A3EFE}"/>
              </a:ext>
            </a:extLst>
          </p:cNvPr>
          <p:cNvSpPr/>
          <p:nvPr/>
        </p:nvSpPr>
        <p:spPr>
          <a:xfrm>
            <a:off x="4777532" y="4844873"/>
            <a:ext cx="1139767" cy="865518"/>
          </a:xfrm>
          <a:prstGeom prst="rect">
            <a:avLst/>
          </a:prstGeom>
          <a:solidFill>
            <a:srgbClr val="5991CC"/>
          </a:solidFill>
          <a:ln>
            <a:noFill/>
          </a:ln>
          <a:effectLst/>
        </p:spPr>
        <p:style>
          <a:lnRef idx="1">
            <a:schemeClr val="accent1"/>
          </a:lnRef>
          <a:fillRef idx="3">
            <a:schemeClr val="accent1"/>
          </a:fillRef>
          <a:effectRef idx="2">
            <a:schemeClr val="accent1"/>
          </a:effectRef>
          <a:fontRef idx="minor">
            <a:schemeClr val="lt1"/>
          </a:fontRef>
        </p:style>
        <p:txBody>
          <a:bodyPr lIns="141594" tIns="70795" rIns="141594" bIns="70795" anchor="ctr"/>
          <a:lstStyle/>
          <a:p>
            <a:pPr algn="ctr" defTabSz="707988">
              <a:defRPr/>
            </a:pPr>
            <a:r>
              <a:rPr lang="it-IT" sz="1100" dirty="0" err="1">
                <a:solidFill>
                  <a:schemeClr val="bg1"/>
                </a:solidFill>
                <a:latin typeface="Gotham" panose="02000604040000020004" pitchFamily="2" charset="0"/>
              </a:rPr>
              <a:t>Raised</a:t>
            </a:r>
            <a:br>
              <a:rPr lang="it-IT" sz="1100" dirty="0">
                <a:solidFill>
                  <a:schemeClr val="bg1"/>
                </a:solidFill>
                <a:latin typeface="Gotham" panose="02000604040000020004" pitchFamily="2" charset="0"/>
              </a:rPr>
            </a:br>
            <a:r>
              <a:rPr lang="it-IT" sz="1400" dirty="0">
                <a:solidFill>
                  <a:schemeClr val="bg1"/>
                </a:solidFill>
                <a:latin typeface="Gotham" panose="02000604040000020004" pitchFamily="2" charset="0"/>
              </a:rPr>
              <a:t> </a:t>
            </a:r>
            <a:r>
              <a:rPr lang="en-GB" sz="1400" dirty="0">
                <a:solidFill>
                  <a:schemeClr val="bg1"/>
                </a:solidFill>
                <a:latin typeface="Gotham" panose="02000604040000020004" pitchFamily="2" charset="0"/>
              </a:rPr>
              <a:t>€ 8,5 + M </a:t>
            </a:r>
            <a:r>
              <a:rPr lang="en-GB" sz="1000" dirty="0">
                <a:solidFill>
                  <a:schemeClr val="bg1"/>
                </a:solidFill>
                <a:latin typeface="Gotham" panose="02000604040000020004" pitchFamily="2" charset="0"/>
              </a:rPr>
              <a:t>(Including  3 M Equity)</a:t>
            </a:r>
            <a:endParaRPr lang="it-IT" sz="1000" dirty="0">
              <a:solidFill>
                <a:schemeClr val="bg1"/>
              </a:solidFill>
              <a:latin typeface="Gotham" panose="02000604040000020004" pitchFamily="2" charset="0"/>
            </a:endParaRPr>
          </a:p>
        </p:txBody>
      </p:sp>
      <p:sp>
        <p:nvSpPr>
          <p:cNvPr id="73" name="Rectangle 72">
            <a:extLst>
              <a:ext uri="{FF2B5EF4-FFF2-40B4-BE49-F238E27FC236}">
                <a16:creationId xmlns:a16="http://schemas.microsoft.com/office/drawing/2014/main" id="{EB53D7FB-09E7-4683-A2BF-1C7B074ACE75}"/>
              </a:ext>
            </a:extLst>
          </p:cNvPr>
          <p:cNvSpPr/>
          <p:nvPr/>
        </p:nvSpPr>
        <p:spPr>
          <a:xfrm>
            <a:off x="7239000" y="1757745"/>
            <a:ext cx="1660332" cy="45205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solidFill>
                <a:latin typeface="Gotham" panose="02000604040000020004" pitchFamily="2" charset="0"/>
              </a:rPr>
              <a:t>Milan, 2020</a:t>
            </a:r>
          </a:p>
        </p:txBody>
      </p:sp>
      <p:sp>
        <p:nvSpPr>
          <p:cNvPr id="64" name="Oval 63">
            <a:extLst>
              <a:ext uri="{FF2B5EF4-FFF2-40B4-BE49-F238E27FC236}">
                <a16:creationId xmlns:a16="http://schemas.microsoft.com/office/drawing/2014/main" id="{00265902-63FD-4389-970C-5E173958C1A5}"/>
              </a:ext>
            </a:extLst>
          </p:cNvPr>
          <p:cNvSpPr/>
          <p:nvPr/>
        </p:nvSpPr>
        <p:spPr>
          <a:xfrm>
            <a:off x="8153400" y="2107131"/>
            <a:ext cx="231177" cy="178869"/>
          </a:xfrm>
          <a:prstGeom prst="ellipse">
            <a:avLst/>
          </a:prstGeom>
          <a:noFill/>
          <a:ln w="28575">
            <a:solidFill>
              <a:srgbClr val="395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Gotham" panose="02000604040000020004" pitchFamily="2" charset="0"/>
            </a:endParaRPr>
          </a:p>
        </p:txBody>
      </p:sp>
      <p:sp>
        <p:nvSpPr>
          <p:cNvPr id="78" name="Oval 77">
            <a:extLst>
              <a:ext uri="{FF2B5EF4-FFF2-40B4-BE49-F238E27FC236}">
                <a16:creationId xmlns:a16="http://schemas.microsoft.com/office/drawing/2014/main" id="{90D9C613-7896-4F25-A0BA-E0D19A0C1A58}"/>
              </a:ext>
            </a:extLst>
          </p:cNvPr>
          <p:cNvSpPr/>
          <p:nvPr/>
        </p:nvSpPr>
        <p:spPr>
          <a:xfrm>
            <a:off x="9265121" y="3540558"/>
            <a:ext cx="231177" cy="178869"/>
          </a:xfrm>
          <a:prstGeom prst="ellipse">
            <a:avLst/>
          </a:prstGeom>
          <a:noFill/>
          <a:ln w="28575">
            <a:solidFill>
              <a:srgbClr val="395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Gotham" panose="02000604040000020004" pitchFamily="2" charset="0"/>
            </a:endParaRPr>
          </a:p>
        </p:txBody>
      </p:sp>
      <p:sp>
        <p:nvSpPr>
          <p:cNvPr id="81" name="Rectangle 80">
            <a:extLst>
              <a:ext uri="{FF2B5EF4-FFF2-40B4-BE49-F238E27FC236}">
                <a16:creationId xmlns:a16="http://schemas.microsoft.com/office/drawing/2014/main" id="{A6F6B25E-74C2-4A23-B36E-F50AC2841613}"/>
              </a:ext>
            </a:extLst>
          </p:cNvPr>
          <p:cNvSpPr/>
          <p:nvPr/>
        </p:nvSpPr>
        <p:spPr>
          <a:xfrm>
            <a:off x="6947291" y="3397686"/>
            <a:ext cx="2882509" cy="45205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solidFill>
                <a:latin typeface="Gotham" panose="02000604040000020004" pitchFamily="2" charset="0"/>
              </a:rPr>
              <a:t>4 deployments in Rome</a:t>
            </a:r>
          </a:p>
        </p:txBody>
      </p:sp>
      <p:sp>
        <p:nvSpPr>
          <p:cNvPr id="82" name="Oval 81">
            <a:extLst>
              <a:ext uri="{FF2B5EF4-FFF2-40B4-BE49-F238E27FC236}">
                <a16:creationId xmlns:a16="http://schemas.microsoft.com/office/drawing/2014/main" id="{CA9E7FF1-CCD9-4928-B2AF-D8C0CB3F35F8}"/>
              </a:ext>
            </a:extLst>
          </p:cNvPr>
          <p:cNvSpPr/>
          <p:nvPr/>
        </p:nvSpPr>
        <p:spPr>
          <a:xfrm>
            <a:off x="8912823" y="2107131"/>
            <a:ext cx="231177" cy="178869"/>
          </a:xfrm>
          <a:prstGeom prst="ellipse">
            <a:avLst/>
          </a:prstGeom>
          <a:noFill/>
          <a:ln w="28575">
            <a:solidFill>
              <a:srgbClr val="395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Gotham" panose="02000604040000020004" pitchFamily="2" charset="0"/>
            </a:endParaRPr>
          </a:p>
        </p:txBody>
      </p:sp>
      <p:sp>
        <p:nvSpPr>
          <p:cNvPr id="83" name="Rectangle 82">
            <a:extLst>
              <a:ext uri="{FF2B5EF4-FFF2-40B4-BE49-F238E27FC236}">
                <a16:creationId xmlns:a16="http://schemas.microsoft.com/office/drawing/2014/main" id="{307EF7CC-23D5-47C4-B4D9-6015C206E32C}"/>
              </a:ext>
            </a:extLst>
          </p:cNvPr>
          <p:cNvSpPr/>
          <p:nvPr/>
        </p:nvSpPr>
        <p:spPr>
          <a:xfrm>
            <a:off x="9101652" y="1905000"/>
            <a:ext cx="2099748" cy="45205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solidFill>
                <a:latin typeface="Gotham" panose="02000604040000020004" pitchFamily="2" charset="0"/>
              </a:rPr>
              <a:t>Treviso and Padova, </a:t>
            </a:r>
          </a:p>
          <a:p>
            <a:pPr algn="ctr"/>
            <a:r>
              <a:rPr lang="en-GB" sz="1100" dirty="0">
                <a:solidFill>
                  <a:schemeClr val="tx1"/>
                </a:solidFill>
                <a:latin typeface="Gotham" panose="02000604040000020004" pitchFamily="2" charset="0"/>
              </a:rPr>
              <a:t>2016 and 2018</a:t>
            </a:r>
          </a:p>
        </p:txBody>
      </p:sp>
      <p:sp>
        <p:nvSpPr>
          <p:cNvPr id="84" name="Oval 83">
            <a:extLst>
              <a:ext uri="{FF2B5EF4-FFF2-40B4-BE49-F238E27FC236}">
                <a16:creationId xmlns:a16="http://schemas.microsoft.com/office/drawing/2014/main" id="{1CCFF12A-7458-4F31-B169-6716B303CBB4}"/>
              </a:ext>
            </a:extLst>
          </p:cNvPr>
          <p:cNvSpPr/>
          <p:nvPr/>
        </p:nvSpPr>
        <p:spPr>
          <a:xfrm>
            <a:off x="8610600" y="2716731"/>
            <a:ext cx="231177" cy="178869"/>
          </a:xfrm>
          <a:prstGeom prst="ellipse">
            <a:avLst/>
          </a:prstGeom>
          <a:noFill/>
          <a:ln w="28575">
            <a:solidFill>
              <a:srgbClr val="395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Gotham" panose="02000604040000020004" pitchFamily="2" charset="0"/>
            </a:endParaRPr>
          </a:p>
        </p:txBody>
      </p:sp>
      <p:sp>
        <p:nvSpPr>
          <p:cNvPr id="85" name="Rectangle 84">
            <a:extLst>
              <a:ext uri="{FF2B5EF4-FFF2-40B4-BE49-F238E27FC236}">
                <a16:creationId xmlns:a16="http://schemas.microsoft.com/office/drawing/2014/main" id="{F18AF469-F3B9-4288-9675-CE3561887EFE}"/>
              </a:ext>
            </a:extLst>
          </p:cNvPr>
          <p:cNvSpPr/>
          <p:nvPr/>
        </p:nvSpPr>
        <p:spPr>
          <a:xfrm>
            <a:off x="7162800" y="2667000"/>
            <a:ext cx="2043902" cy="45205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solidFill>
                <a:latin typeface="Gotham" panose="02000604040000020004" pitchFamily="2" charset="0"/>
              </a:rPr>
              <a:t>Pisa, 2023</a:t>
            </a:r>
          </a:p>
        </p:txBody>
      </p:sp>
      <p:sp>
        <p:nvSpPr>
          <p:cNvPr id="86" name="Oval 85">
            <a:extLst>
              <a:ext uri="{FF2B5EF4-FFF2-40B4-BE49-F238E27FC236}">
                <a16:creationId xmlns:a16="http://schemas.microsoft.com/office/drawing/2014/main" id="{26DF4A1E-DBE5-4835-A885-8B35EF857769}"/>
              </a:ext>
            </a:extLst>
          </p:cNvPr>
          <p:cNvSpPr/>
          <p:nvPr/>
        </p:nvSpPr>
        <p:spPr>
          <a:xfrm>
            <a:off x="9522423" y="3200400"/>
            <a:ext cx="231177" cy="178869"/>
          </a:xfrm>
          <a:prstGeom prst="ellipse">
            <a:avLst/>
          </a:prstGeom>
          <a:noFill/>
          <a:ln w="28575">
            <a:solidFill>
              <a:srgbClr val="395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Gotham" panose="02000604040000020004" pitchFamily="2" charset="0"/>
            </a:endParaRPr>
          </a:p>
        </p:txBody>
      </p:sp>
      <p:sp>
        <p:nvSpPr>
          <p:cNvPr id="88" name="Rectangle 87">
            <a:extLst>
              <a:ext uri="{FF2B5EF4-FFF2-40B4-BE49-F238E27FC236}">
                <a16:creationId xmlns:a16="http://schemas.microsoft.com/office/drawing/2014/main" id="{8578DF72-FC83-4EC2-A827-7D50BB6FCB37}"/>
              </a:ext>
            </a:extLst>
          </p:cNvPr>
          <p:cNvSpPr/>
          <p:nvPr/>
        </p:nvSpPr>
        <p:spPr>
          <a:xfrm>
            <a:off x="9677400" y="2971800"/>
            <a:ext cx="1721692" cy="45205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solidFill>
                <a:latin typeface="Gotham" panose="02000604040000020004" pitchFamily="2" charset="0"/>
              </a:rPr>
              <a:t>L’Aquila, 2017-2023</a:t>
            </a:r>
          </a:p>
        </p:txBody>
      </p:sp>
      <p:sp>
        <p:nvSpPr>
          <p:cNvPr id="89" name="Oval 88">
            <a:extLst>
              <a:ext uri="{FF2B5EF4-FFF2-40B4-BE49-F238E27FC236}">
                <a16:creationId xmlns:a16="http://schemas.microsoft.com/office/drawing/2014/main" id="{0E9A766D-6737-4217-A93A-A59B3CD1C3FA}"/>
              </a:ext>
            </a:extLst>
          </p:cNvPr>
          <p:cNvSpPr/>
          <p:nvPr/>
        </p:nvSpPr>
        <p:spPr>
          <a:xfrm>
            <a:off x="10184331" y="5029200"/>
            <a:ext cx="178869" cy="178869"/>
          </a:xfrm>
          <a:prstGeom prst="ellipse">
            <a:avLst/>
          </a:prstGeom>
          <a:noFill/>
          <a:ln w="28575">
            <a:solidFill>
              <a:srgbClr val="395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a:extLst>
              <a:ext uri="{FF2B5EF4-FFF2-40B4-BE49-F238E27FC236}">
                <a16:creationId xmlns:a16="http://schemas.microsoft.com/office/drawing/2014/main" id="{EC1CB3F5-7F61-47B4-8B97-541821D7EE1F}"/>
              </a:ext>
            </a:extLst>
          </p:cNvPr>
          <p:cNvSpPr/>
          <p:nvPr/>
        </p:nvSpPr>
        <p:spPr>
          <a:xfrm>
            <a:off x="10134600" y="4953000"/>
            <a:ext cx="1460042" cy="54129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solidFill>
                <a:latin typeface="Gotham" panose="02000604040000020004" pitchFamily="2" charset="0"/>
              </a:rPr>
              <a:t>G7 Summit           2017, Taormina</a:t>
            </a:r>
          </a:p>
        </p:txBody>
      </p:sp>
      <p:sp>
        <p:nvSpPr>
          <p:cNvPr id="40" name="Rettangolo 19">
            <a:extLst>
              <a:ext uri="{FF2B5EF4-FFF2-40B4-BE49-F238E27FC236}">
                <a16:creationId xmlns:a16="http://schemas.microsoft.com/office/drawing/2014/main" id="{65268122-F183-9748-8E05-B759A5D42B7F}"/>
              </a:ext>
            </a:extLst>
          </p:cNvPr>
          <p:cNvSpPr/>
          <p:nvPr/>
        </p:nvSpPr>
        <p:spPr>
          <a:xfrm>
            <a:off x="2822633" y="1143000"/>
            <a:ext cx="1139767" cy="865518"/>
          </a:xfrm>
          <a:prstGeom prst="rect">
            <a:avLst/>
          </a:prstGeom>
          <a:solidFill>
            <a:srgbClr val="5991CC"/>
          </a:solidFill>
          <a:ln>
            <a:noFill/>
          </a:ln>
          <a:effectLst/>
        </p:spPr>
        <p:style>
          <a:lnRef idx="1">
            <a:schemeClr val="accent1"/>
          </a:lnRef>
          <a:fillRef idx="3">
            <a:schemeClr val="accent1"/>
          </a:fillRef>
          <a:effectRef idx="2">
            <a:schemeClr val="accent1"/>
          </a:effectRef>
          <a:fontRef idx="minor">
            <a:schemeClr val="lt1"/>
          </a:fontRef>
        </p:style>
        <p:txBody>
          <a:bodyPr lIns="141594" tIns="70795" rIns="141594" bIns="70795" anchor="ctr"/>
          <a:lstStyle/>
          <a:p>
            <a:pPr algn="ctr" defTabSz="707988">
              <a:defRPr/>
            </a:pPr>
            <a:r>
              <a:rPr lang="it-IT" sz="1400" dirty="0">
                <a:solidFill>
                  <a:schemeClr val="bg1"/>
                </a:solidFill>
                <a:latin typeface="Gotham" panose="02000604040000020004" pitchFamily="2" charset="0"/>
                <a:cs typeface="Lato Regular"/>
              </a:rPr>
              <a:t>24+</a:t>
            </a:r>
          </a:p>
          <a:p>
            <a:pPr algn="ctr" defTabSz="707988">
              <a:defRPr/>
            </a:pPr>
            <a:r>
              <a:rPr lang="it-IT" sz="1100" dirty="0">
                <a:solidFill>
                  <a:schemeClr val="bg1"/>
                </a:solidFill>
                <a:latin typeface="Gotham" panose="02000604040000020004" pitchFamily="2" charset="0"/>
                <a:cs typeface="Lato Regular"/>
              </a:rPr>
              <a:t>awards </a:t>
            </a:r>
          </a:p>
        </p:txBody>
      </p:sp>
      <p:sp>
        <p:nvSpPr>
          <p:cNvPr id="42" name="Rettangolo 19">
            <a:extLst>
              <a:ext uri="{FF2B5EF4-FFF2-40B4-BE49-F238E27FC236}">
                <a16:creationId xmlns:a16="http://schemas.microsoft.com/office/drawing/2014/main" id="{332DE0E4-0BBE-A645-AB6A-4D7ED0A30AB2}"/>
              </a:ext>
            </a:extLst>
          </p:cNvPr>
          <p:cNvSpPr/>
          <p:nvPr/>
        </p:nvSpPr>
        <p:spPr>
          <a:xfrm>
            <a:off x="1371600" y="1115682"/>
            <a:ext cx="1136193" cy="865518"/>
          </a:xfrm>
          <a:prstGeom prst="rect">
            <a:avLst/>
          </a:prstGeom>
          <a:solidFill>
            <a:srgbClr val="5991CC"/>
          </a:solidFill>
          <a:ln>
            <a:noFill/>
          </a:ln>
          <a:effectLst/>
        </p:spPr>
        <p:style>
          <a:lnRef idx="1">
            <a:schemeClr val="accent1"/>
          </a:lnRef>
          <a:fillRef idx="3">
            <a:schemeClr val="accent1"/>
          </a:fillRef>
          <a:effectRef idx="2">
            <a:schemeClr val="accent1"/>
          </a:effectRef>
          <a:fontRef idx="minor">
            <a:schemeClr val="lt1"/>
          </a:fontRef>
        </p:style>
        <p:txBody>
          <a:bodyPr lIns="141594" tIns="70795" rIns="141594" bIns="70795" anchor="ctr"/>
          <a:lstStyle/>
          <a:p>
            <a:pPr algn="ctr" defTabSz="707988">
              <a:defRPr/>
            </a:pPr>
            <a:r>
              <a:rPr lang="it-IT" sz="1400" dirty="0">
                <a:solidFill>
                  <a:schemeClr val="bg1"/>
                </a:solidFill>
                <a:latin typeface="Gotham" panose="02000604040000020004" pitchFamily="2" charset="0"/>
                <a:cs typeface="Lato Regular"/>
              </a:rPr>
              <a:t>18+ </a:t>
            </a:r>
            <a:r>
              <a:rPr lang="it-IT" sz="1000" dirty="0" err="1">
                <a:solidFill>
                  <a:schemeClr val="bg1"/>
                </a:solidFill>
                <a:latin typeface="Gotham" panose="02000604040000020004" pitchFamily="2" charset="0"/>
                <a:cs typeface="Lato Regular"/>
              </a:rPr>
              <a:t>qualified</a:t>
            </a:r>
            <a:r>
              <a:rPr lang="it-IT" sz="1000" dirty="0">
                <a:solidFill>
                  <a:schemeClr val="bg1"/>
                </a:solidFill>
                <a:latin typeface="Gotham" panose="02000604040000020004" pitchFamily="2" charset="0"/>
                <a:cs typeface="Lato Regular"/>
              </a:rPr>
              <a:t> peer </a:t>
            </a:r>
            <a:r>
              <a:rPr lang="it-IT" sz="1000" dirty="0" err="1">
                <a:solidFill>
                  <a:schemeClr val="bg1"/>
                </a:solidFill>
                <a:latin typeface="Gotham" panose="02000604040000020004" pitchFamily="2" charset="0"/>
                <a:cs typeface="Lato Regular"/>
              </a:rPr>
              <a:t>recognitions</a:t>
            </a:r>
            <a:endParaRPr lang="it-IT" sz="1100" dirty="0">
              <a:solidFill>
                <a:schemeClr val="bg1"/>
              </a:solidFill>
              <a:latin typeface="Gotham" panose="02000604040000020004" pitchFamily="2" charset="0"/>
              <a:cs typeface="Lato Regular"/>
            </a:endParaRPr>
          </a:p>
        </p:txBody>
      </p:sp>
      <p:sp>
        <p:nvSpPr>
          <p:cNvPr id="48" name="Shape 202">
            <a:extLst>
              <a:ext uri="{FF2B5EF4-FFF2-40B4-BE49-F238E27FC236}">
                <a16:creationId xmlns:a16="http://schemas.microsoft.com/office/drawing/2014/main" id="{F6264F54-D2C0-B04F-A1B1-49F9F16FD92A}"/>
              </a:ext>
            </a:extLst>
          </p:cNvPr>
          <p:cNvSpPr/>
          <p:nvPr/>
        </p:nvSpPr>
        <p:spPr>
          <a:xfrm>
            <a:off x="304800" y="788379"/>
            <a:ext cx="5204071" cy="205184"/>
          </a:xfrm>
          <a:prstGeom prst="rect">
            <a:avLst/>
          </a:prstGeom>
          <a:solidFill>
            <a:srgbClr val="39587A"/>
          </a:solidFill>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marL="332104" indent="-332104" algn="r" defTabSz="457200">
              <a:defRPr sz="2300" b="1">
                <a:solidFill>
                  <a:srgbClr val="FFFFFF"/>
                </a:solidFill>
                <a:latin typeface="Gotham"/>
                <a:ea typeface="Gotham"/>
                <a:cs typeface="Gotham"/>
                <a:sym typeface="Gotham"/>
              </a:defRPr>
            </a:lvl1pPr>
          </a:lstStyle>
          <a:p>
            <a:pPr>
              <a:defRPr sz="3000" b="0">
                <a:latin typeface="Gotham-Light"/>
                <a:ea typeface="Gotham-Light"/>
                <a:cs typeface="Gotham-Light"/>
                <a:sym typeface="Gotham-Light"/>
              </a:defRPr>
            </a:pPr>
            <a:endParaRPr lang="it-IT" sz="1000" b="0" dirty="0">
              <a:latin typeface="Gotham-Light"/>
              <a:ea typeface="Gotham-Light"/>
              <a:cs typeface="Gotham-Light"/>
              <a:sym typeface="Gotham-Light"/>
            </a:endParaRPr>
          </a:p>
        </p:txBody>
      </p:sp>
      <p:pic>
        <p:nvPicPr>
          <p:cNvPr id="49" name="pasted-image.pdf">
            <a:extLst>
              <a:ext uri="{FF2B5EF4-FFF2-40B4-BE49-F238E27FC236}">
                <a16:creationId xmlns:a16="http://schemas.microsoft.com/office/drawing/2014/main" id="{F3569156-8B4E-D84B-8057-4E792E7D172B}"/>
              </a:ext>
            </a:extLst>
          </p:cNvPr>
          <p:cNvPicPr>
            <a:picLocks noChangeAspect="1"/>
          </p:cNvPicPr>
          <p:nvPr/>
        </p:nvPicPr>
        <p:blipFill>
          <a:blip r:embed="rId10" cstate="print"/>
          <a:srcRect r="71915" b="25200"/>
          <a:stretch>
            <a:fillRect/>
          </a:stretch>
        </p:blipFill>
        <p:spPr>
          <a:xfrm>
            <a:off x="304552" y="738909"/>
            <a:ext cx="424548" cy="362780"/>
          </a:xfrm>
          <a:prstGeom prst="rect">
            <a:avLst/>
          </a:prstGeom>
          <a:ln w="12700">
            <a:miter lim="400000"/>
          </a:ln>
          <a:effectLst>
            <a:outerShdw blurRad="203200" dist="25400" dir="5400000" rotWithShape="0">
              <a:srgbClr val="000000">
                <a:alpha val="50000"/>
              </a:srgbClr>
            </a:outerShdw>
          </a:effectLst>
        </p:spPr>
      </p:pic>
      <p:sp>
        <p:nvSpPr>
          <p:cNvPr id="50" name="Shape 204">
            <a:extLst>
              <a:ext uri="{FF2B5EF4-FFF2-40B4-BE49-F238E27FC236}">
                <a16:creationId xmlns:a16="http://schemas.microsoft.com/office/drawing/2014/main" id="{0A59E396-4624-8D43-8728-0387E9CB721B}"/>
              </a:ext>
            </a:extLst>
          </p:cNvPr>
          <p:cNvSpPr/>
          <p:nvPr/>
        </p:nvSpPr>
        <p:spPr>
          <a:xfrm flipV="1">
            <a:off x="523131" y="1101652"/>
            <a:ext cx="1" cy="5756348"/>
          </a:xfrm>
          <a:prstGeom prst="line">
            <a:avLst/>
          </a:prstGeom>
          <a:ln w="25400">
            <a:solidFill>
              <a:srgbClr val="A6AAA9"/>
            </a:solidFill>
            <a:miter lim="400000"/>
          </a:ln>
        </p:spPr>
        <p:txBody>
          <a:bodyPr lIns="25400" tIns="25400" rIns="25400" bIns="25400" anchor="ctr"/>
          <a:lstStyle/>
          <a:p>
            <a:pPr>
              <a:defRPr sz="3200"/>
            </a:pPr>
            <a:endParaRPr sz="1600">
              <a:solidFill>
                <a:prstClr val="black"/>
              </a:solidFill>
            </a:endParaRPr>
          </a:p>
        </p:txBody>
      </p:sp>
      <p:sp>
        <p:nvSpPr>
          <p:cNvPr id="51" name="Shape 138">
            <a:extLst>
              <a:ext uri="{FF2B5EF4-FFF2-40B4-BE49-F238E27FC236}">
                <a16:creationId xmlns:a16="http://schemas.microsoft.com/office/drawing/2014/main" id="{8FAB6A9C-414C-234F-AF0F-C4A52778F19E}"/>
              </a:ext>
            </a:extLst>
          </p:cNvPr>
          <p:cNvSpPr/>
          <p:nvPr/>
        </p:nvSpPr>
        <p:spPr>
          <a:xfrm>
            <a:off x="228600" y="298114"/>
            <a:ext cx="7413593" cy="367623"/>
          </a:xfrm>
          <a:prstGeom prst="rect">
            <a:avLst/>
          </a:prstGeom>
          <a:ln w="12700">
            <a:miter lim="400000"/>
          </a:ln>
          <a:extLst>
            <a:ext uri="{C572A759-6A51-4108-AA02-DFA0A04FC94B}">
              <ma14:wrappingTextBoxFlag xmlns="" xmlns:ma14="http://schemas.microsoft.com/office/mac/drawingml/2011/main" val="1"/>
            </a:ext>
          </a:extLst>
        </p:spPr>
        <p:txBody>
          <a:bodyPr wrap="square" lIns="67734" tIns="67734" rIns="67734" bIns="67734" anchor="ctr">
            <a:spAutoFit/>
          </a:bodyPr>
          <a:lstStyle>
            <a:lvl1pPr algn="l">
              <a:defRPr sz="2800" b="1" cap="all" spc="2240">
                <a:solidFill>
                  <a:srgbClr val="5888C5"/>
                </a:solidFill>
                <a:latin typeface="Gotham"/>
                <a:ea typeface="Gotham"/>
                <a:cs typeface="Gotham"/>
                <a:sym typeface="Gotham"/>
              </a:defRPr>
            </a:lvl1pPr>
          </a:lstStyle>
          <a:p>
            <a:pPr marL="0" marR="0" lvl="0" indent="0" algn="l" defTabSz="825500" eaLnBrk="1" fontAlgn="auto" latinLnBrk="0" hangingPunct="0">
              <a:lnSpc>
                <a:spcPct val="100000"/>
              </a:lnSpc>
              <a:spcBef>
                <a:spcPts val="0"/>
              </a:spcBef>
              <a:spcAft>
                <a:spcPts val="0"/>
              </a:spcAft>
              <a:buClrTx/>
              <a:buSzTx/>
              <a:buFontTx/>
              <a:buNone/>
              <a:tabLst/>
              <a:defRPr/>
            </a:pPr>
            <a:r>
              <a:rPr kumimoji="0" lang="it-IT" sz="1500" b="1" i="0" u="none" strike="noStrike" kern="0" cap="none" spc="0" normalizeH="0" baseline="0" noProof="1">
                <a:ln>
                  <a:noFill/>
                </a:ln>
                <a:solidFill>
                  <a:srgbClr val="5888C5"/>
                </a:solidFill>
                <a:effectLst/>
                <a:uLnTx/>
                <a:uFillTx/>
                <a:latin typeface="Gotham"/>
                <a:sym typeface="Gotham"/>
              </a:rPr>
              <a:t>ASSET–BACKED AND SIGNIFICANT MILESTONES AND TRACTION</a:t>
            </a:r>
          </a:p>
        </p:txBody>
      </p:sp>
      <p:pic>
        <p:nvPicPr>
          <p:cNvPr id="43" name="pasted-image.pdf">
            <a:extLst>
              <a:ext uri="{FF2B5EF4-FFF2-40B4-BE49-F238E27FC236}">
                <a16:creationId xmlns:a16="http://schemas.microsoft.com/office/drawing/2014/main" id="{5FD42E48-A74A-064E-9761-6598242F910B}"/>
              </a:ext>
            </a:extLst>
          </p:cNvPr>
          <p:cNvPicPr>
            <a:picLocks noChangeAspect="1"/>
          </p:cNvPicPr>
          <p:nvPr/>
        </p:nvPicPr>
        <p:blipFill>
          <a:blip r:embed="rId10" cstate="print"/>
          <a:srcRect r="71915" b="25200"/>
          <a:stretch>
            <a:fillRect/>
          </a:stretch>
        </p:blipFill>
        <p:spPr>
          <a:xfrm>
            <a:off x="11286268" y="0"/>
            <a:ext cx="681352" cy="582222"/>
          </a:xfrm>
          <a:prstGeom prst="rect">
            <a:avLst/>
          </a:prstGeom>
          <a:ln w="12700">
            <a:miter lim="400000"/>
          </a:ln>
        </p:spPr>
      </p:pic>
      <p:pic>
        <p:nvPicPr>
          <p:cNvPr id="6" name="Immagine 5">
            <a:extLst>
              <a:ext uri="{FF2B5EF4-FFF2-40B4-BE49-F238E27FC236}">
                <a16:creationId xmlns:a16="http://schemas.microsoft.com/office/drawing/2014/main" id="{9B2DF7D3-C4B0-D34A-933A-B5A5656B492D}"/>
              </a:ext>
            </a:extLst>
          </p:cNvPr>
          <p:cNvPicPr>
            <a:picLocks noChangeAspect="1"/>
          </p:cNvPicPr>
          <p:nvPr/>
        </p:nvPicPr>
        <p:blipFill>
          <a:blip r:embed="rId11"/>
          <a:stretch>
            <a:fillRect/>
          </a:stretch>
        </p:blipFill>
        <p:spPr>
          <a:xfrm>
            <a:off x="6771082" y="5881880"/>
            <a:ext cx="664080" cy="442720"/>
          </a:xfrm>
          <a:prstGeom prst="rect">
            <a:avLst/>
          </a:prstGeom>
        </p:spPr>
      </p:pic>
      <p:pic>
        <p:nvPicPr>
          <p:cNvPr id="46" name="Immagine 45">
            <a:extLst>
              <a:ext uri="{FF2B5EF4-FFF2-40B4-BE49-F238E27FC236}">
                <a16:creationId xmlns:a16="http://schemas.microsoft.com/office/drawing/2014/main" id="{0175E12F-6FBD-6E47-9985-12FB86134AB0}"/>
              </a:ext>
            </a:extLst>
          </p:cNvPr>
          <p:cNvPicPr>
            <a:picLocks noChangeAspect="1"/>
          </p:cNvPicPr>
          <p:nvPr/>
        </p:nvPicPr>
        <p:blipFill>
          <a:blip r:embed="rId12"/>
          <a:stretch>
            <a:fillRect/>
          </a:stretch>
        </p:blipFill>
        <p:spPr>
          <a:xfrm>
            <a:off x="3830741" y="5972395"/>
            <a:ext cx="507345" cy="352205"/>
          </a:xfrm>
          <a:prstGeom prst="rect">
            <a:avLst/>
          </a:prstGeom>
        </p:spPr>
      </p:pic>
      <p:sp>
        <p:nvSpPr>
          <p:cNvPr id="52" name="Rectangle 65">
            <a:extLst>
              <a:ext uri="{FF2B5EF4-FFF2-40B4-BE49-F238E27FC236}">
                <a16:creationId xmlns:a16="http://schemas.microsoft.com/office/drawing/2014/main" id="{27FF77E3-8149-C44C-B242-B3F7101F9896}"/>
              </a:ext>
            </a:extLst>
          </p:cNvPr>
          <p:cNvSpPr/>
          <p:nvPr/>
        </p:nvSpPr>
        <p:spPr>
          <a:xfrm>
            <a:off x="6247615" y="838200"/>
            <a:ext cx="5218866" cy="632425"/>
          </a:xfrm>
          <a:prstGeom prst="rect">
            <a:avLst/>
          </a:prstGeom>
          <a:solidFill>
            <a:schemeClr val="bg1"/>
          </a:solidFill>
          <a:ln w="28575">
            <a:solidFill>
              <a:srgbClr val="395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latin typeface="Gotham" panose="02000604040000020004" pitchFamily="2" charset="0"/>
              </a:rPr>
              <a:t>To date, several 100+ additional installations are planned, mainly in cooperation with large corporates, and business partners</a:t>
            </a:r>
          </a:p>
        </p:txBody>
      </p:sp>
      <p:sp>
        <p:nvSpPr>
          <p:cNvPr id="55" name="Oval 28">
            <a:extLst>
              <a:ext uri="{FF2B5EF4-FFF2-40B4-BE49-F238E27FC236}">
                <a16:creationId xmlns:a16="http://schemas.microsoft.com/office/drawing/2014/main" id="{73D1733A-7D41-F146-BDFC-9C6F02BDD6F5}"/>
              </a:ext>
            </a:extLst>
          </p:cNvPr>
          <p:cNvSpPr/>
          <p:nvPr/>
        </p:nvSpPr>
        <p:spPr>
          <a:xfrm>
            <a:off x="2849880" y="2514600"/>
            <a:ext cx="121920" cy="121920"/>
          </a:xfrm>
          <a:prstGeom prst="ellipse">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latin typeface="Gotham" panose="02000604040000020004" pitchFamily="2" charset="0"/>
            </a:endParaRPr>
          </a:p>
        </p:txBody>
      </p:sp>
      <p:sp>
        <p:nvSpPr>
          <p:cNvPr id="56" name="Rectangle 89">
            <a:extLst>
              <a:ext uri="{FF2B5EF4-FFF2-40B4-BE49-F238E27FC236}">
                <a16:creationId xmlns:a16="http://schemas.microsoft.com/office/drawing/2014/main" id="{6378F8B9-D322-AC4C-8397-8F537A087C8D}"/>
              </a:ext>
            </a:extLst>
          </p:cNvPr>
          <p:cNvSpPr/>
          <p:nvPr/>
        </p:nvSpPr>
        <p:spPr>
          <a:xfrm>
            <a:off x="8991600" y="6137312"/>
            <a:ext cx="2802595" cy="492088"/>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dirty="0">
                <a:solidFill>
                  <a:schemeClr val="tx1"/>
                </a:solidFill>
                <a:latin typeface="Gotham" panose="02000604040000020004" pitchFamily="2" charset="0"/>
              </a:rPr>
              <a:t>Operations, LABS, and PLANTS in Italy </a:t>
            </a:r>
          </a:p>
          <a:p>
            <a:pPr algn="ctr"/>
            <a:r>
              <a:rPr lang="en-GB" sz="700" dirty="0">
                <a:solidFill>
                  <a:schemeClr val="tx1"/>
                </a:solidFill>
                <a:latin typeface="Gotham" panose="02000604040000020004" pitchFamily="2" charset="0"/>
              </a:rPr>
              <a:t>(RM, CH, NA, and TO, care of COMESVIL and COMAU </a:t>
            </a:r>
          </a:p>
          <a:p>
            <a:pPr algn="ctr"/>
            <a:r>
              <a:rPr lang="en-GB" sz="700" dirty="0">
                <a:solidFill>
                  <a:schemeClr val="tx1"/>
                </a:solidFill>
                <a:latin typeface="Gotham" panose="02000604040000020004" pitchFamily="2" charset="0"/>
              </a:rPr>
              <a:t>within PURE and CLEAN AIR NET projects) </a:t>
            </a:r>
          </a:p>
        </p:txBody>
      </p:sp>
      <p:sp>
        <p:nvSpPr>
          <p:cNvPr id="59" name="Rettangolo 19">
            <a:extLst>
              <a:ext uri="{FF2B5EF4-FFF2-40B4-BE49-F238E27FC236}">
                <a16:creationId xmlns:a16="http://schemas.microsoft.com/office/drawing/2014/main" id="{E4AB8F71-EF68-FB43-9453-BEFD1A61FF6B}"/>
              </a:ext>
            </a:extLst>
          </p:cNvPr>
          <p:cNvSpPr/>
          <p:nvPr/>
        </p:nvSpPr>
        <p:spPr>
          <a:xfrm>
            <a:off x="708245" y="4849482"/>
            <a:ext cx="1139767" cy="865518"/>
          </a:xfrm>
          <a:prstGeom prst="rect">
            <a:avLst/>
          </a:prstGeom>
          <a:solidFill>
            <a:srgbClr val="5991CC"/>
          </a:solidFill>
          <a:ln>
            <a:noFill/>
          </a:ln>
          <a:effectLst/>
        </p:spPr>
        <p:style>
          <a:lnRef idx="1">
            <a:schemeClr val="accent1"/>
          </a:lnRef>
          <a:fillRef idx="3">
            <a:schemeClr val="accent1"/>
          </a:fillRef>
          <a:effectRef idx="2">
            <a:schemeClr val="accent1"/>
          </a:effectRef>
          <a:fontRef idx="minor">
            <a:schemeClr val="lt1"/>
          </a:fontRef>
        </p:style>
        <p:txBody>
          <a:bodyPr lIns="141594" tIns="70795" rIns="141594" bIns="70795" anchor="ctr"/>
          <a:lstStyle/>
          <a:p>
            <a:pPr algn="ctr" defTabSz="707988">
              <a:defRPr/>
            </a:pPr>
            <a:r>
              <a:rPr lang="it-IT" sz="1100" dirty="0">
                <a:solidFill>
                  <a:schemeClr val="bg1"/>
                </a:solidFill>
                <a:latin typeface="Gotham" panose="02000604040000020004" pitchFamily="2" charset="0"/>
                <a:cs typeface="Lato Regular"/>
              </a:rPr>
              <a:t>200+ </a:t>
            </a:r>
            <a:r>
              <a:rPr lang="it-IT" sz="1200" dirty="0">
                <a:solidFill>
                  <a:schemeClr val="bg1"/>
                </a:solidFill>
                <a:latin typeface="Gotham" panose="02000604040000020004" pitchFamily="2" charset="0"/>
                <a:cs typeface="Lato Regular"/>
              </a:rPr>
              <a:t>APA </a:t>
            </a:r>
            <a:br>
              <a:rPr lang="it-IT" sz="1200" dirty="0">
                <a:solidFill>
                  <a:schemeClr val="bg1"/>
                </a:solidFill>
                <a:latin typeface="Gotham" panose="02000604040000020004" pitchFamily="2" charset="0"/>
                <a:cs typeface="Lato Regular"/>
              </a:rPr>
            </a:br>
            <a:r>
              <a:rPr lang="it-IT" sz="1050" dirty="0" err="1">
                <a:solidFill>
                  <a:schemeClr val="bg1"/>
                </a:solidFill>
                <a:latin typeface="Gotham" panose="02000604040000020004" pitchFamily="2" charset="0"/>
                <a:cs typeface="Lato Regular"/>
              </a:rPr>
              <a:t>installations</a:t>
            </a:r>
            <a:endParaRPr lang="it-IT" sz="1050" dirty="0">
              <a:solidFill>
                <a:schemeClr val="bg1"/>
              </a:solidFill>
              <a:latin typeface="Gotham" panose="02000604040000020004" pitchFamily="2" charset="0"/>
            </a:endParaRPr>
          </a:p>
          <a:p>
            <a:pPr algn="ctr" defTabSz="707988">
              <a:defRPr/>
            </a:pPr>
            <a:r>
              <a:rPr lang="it-IT" sz="1050" dirty="0" err="1">
                <a:solidFill>
                  <a:schemeClr val="bg1"/>
                </a:solidFill>
                <a:latin typeface="Gotham" panose="02000604040000020004" pitchFamily="2" charset="0"/>
                <a:cs typeface="Lato Regular"/>
              </a:rPr>
              <a:t>totally</a:t>
            </a:r>
            <a:r>
              <a:rPr lang="it-IT" sz="1050" dirty="0">
                <a:solidFill>
                  <a:schemeClr val="bg1"/>
                </a:solidFill>
                <a:latin typeface="Gotham" panose="02000604040000020004" pitchFamily="2" charset="0"/>
                <a:cs typeface="Lato Regular"/>
              </a:rPr>
              <a:t> </a:t>
            </a:r>
            <a:endParaRPr lang="it-IT" sz="800" dirty="0">
              <a:solidFill>
                <a:schemeClr val="bg1"/>
              </a:solidFill>
              <a:latin typeface="Gotham" panose="02000604040000020004" pitchFamily="2" charset="0"/>
              <a:cs typeface="Lato Regular"/>
            </a:endParaRPr>
          </a:p>
          <a:p>
            <a:pPr algn="ctr" defTabSz="707988">
              <a:defRPr/>
            </a:pPr>
            <a:r>
              <a:rPr lang="it-IT" sz="800" dirty="0">
                <a:solidFill>
                  <a:schemeClr val="bg1"/>
                </a:solidFill>
                <a:latin typeface="Gotham" panose="02000604040000020004" pitchFamily="2" charset="0"/>
                <a:cs typeface="Lato Regular"/>
              </a:rPr>
              <a:t>(</a:t>
            </a:r>
            <a:r>
              <a:rPr lang="it-IT" sz="800" dirty="0" err="1">
                <a:solidFill>
                  <a:schemeClr val="bg1"/>
                </a:solidFill>
                <a:latin typeface="Gotham" panose="02000604040000020004" pitchFamily="2" charset="0"/>
                <a:cs typeface="Lato Regular"/>
              </a:rPr>
              <a:t>As</a:t>
            </a:r>
            <a:r>
              <a:rPr lang="it-IT" sz="800" dirty="0">
                <a:solidFill>
                  <a:schemeClr val="bg1"/>
                </a:solidFill>
                <a:latin typeface="Gotham" panose="02000604040000020004" pitchFamily="2" charset="0"/>
                <a:cs typeface="Lato Regular"/>
              </a:rPr>
              <a:t> </a:t>
            </a:r>
            <a:r>
              <a:rPr lang="it-IT" sz="800" dirty="0" err="1">
                <a:solidFill>
                  <a:schemeClr val="bg1"/>
                </a:solidFill>
                <a:latin typeface="Gotham" panose="02000604040000020004" pitchFamily="2" charset="0"/>
                <a:cs typeface="Lato Regular"/>
              </a:rPr>
              <a:t>is</a:t>
            </a:r>
            <a:r>
              <a:rPr lang="it-IT" sz="800" dirty="0">
                <a:solidFill>
                  <a:schemeClr val="bg1"/>
                </a:solidFill>
                <a:latin typeface="Gotham" panose="02000604040000020004" pitchFamily="2" charset="0"/>
                <a:cs typeface="Lato Regular"/>
              </a:rPr>
              <a:t> </a:t>
            </a:r>
            <a:r>
              <a:rPr lang="it-IT" sz="700" dirty="0">
                <a:solidFill>
                  <a:schemeClr val="bg1"/>
                </a:solidFill>
                <a:latin typeface="Gotham" panose="02000604040000020004" pitchFamily="2" charset="0"/>
                <a:cs typeface="Lato Regular"/>
              </a:rPr>
              <a:t>and</a:t>
            </a:r>
            <a:r>
              <a:rPr lang="it-IT" sz="800" dirty="0">
                <a:solidFill>
                  <a:schemeClr val="bg1"/>
                </a:solidFill>
                <a:latin typeface="Gotham" panose="02000604040000020004" pitchFamily="2" charset="0"/>
                <a:cs typeface="Lato Regular"/>
              </a:rPr>
              <a:t> To Be)</a:t>
            </a:r>
          </a:p>
        </p:txBody>
      </p:sp>
      <p:pic>
        <p:nvPicPr>
          <p:cNvPr id="63" name="Immagine 62">
            <a:extLst>
              <a:ext uri="{FF2B5EF4-FFF2-40B4-BE49-F238E27FC236}">
                <a16:creationId xmlns:a16="http://schemas.microsoft.com/office/drawing/2014/main" id="{340B3712-6888-3C49-A737-99385412864F}"/>
              </a:ext>
            </a:extLst>
          </p:cNvPr>
          <p:cNvPicPr>
            <a:picLocks noChangeAspect="1"/>
          </p:cNvPicPr>
          <p:nvPr/>
        </p:nvPicPr>
        <p:blipFill rotWithShape="1">
          <a:blip r:embed="rId13"/>
          <a:srcRect l="85710"/>
          <a:stretch/>
        </p:blipFill>
        <p:spPr>
          <a:xfrm>
            <a:off x="4947686" y="5836093"/>
            <a:ext cx="477351" cy="554626"/>
          </a:xfrm>
          <a:prstGeom prst="rect">
            <a:avLst/>
          </a:prstGeom>
        </p:spPr>
      </p:pic>
      <p:pic>
        <p:nvPicPr>
          <p:cNvPr id="74" name="Immagine 73">
            <a:extLst>
              <a:ext uri="{FF2B5EF4-FFF2-40B4-BE49-F238E27FC236}">
                <a16:creationId xmlns:a16="http://schemas.microsoft.com/office/drawing/2014/main" id="{DECC9262-5F0B-56DF-10DB-474757EB5617}"/>
              </a:ext>
            </a:extLst>
          </p:cNvPr>
          <p:cNvPicPr>
            <a:picLocks noChangeAspect="1"/>
          </p:cNvPicPr>
          <p:nvPr/>
        </p:nvPicPr>
        <p:blipFill>
          <a:blip r:embed="rId14" cstate="print"/>
          <a:stretch>
            <a:fillRect/>
          </a:stretch>
        </p:blipFill>
        <p:spPr>
          <a:xfrm>
            <a:off x="7544865" y="5943600"/>
            <a:ext cx="597817" cy="336415"/>
          </a:xfrm>
          <a:prstGeom prst="rect">
            <a:avLst/>
          </a:prstGeom>
        </p:spPr>
      </p:pic>
      <p:pic>
        <p:nvPicPr>
          <p:cNvPr id="5" name="Immagine 4">
            <a:extLst>
              <a:ext uri="{FF2B5EF4-FFF2-40B4-BE49-F238E27FC236}">
                <a16:creationId xmlns:a16="http://schemas.microsoft.com/office/drawing/2014/main" id="{D3404BCE-B24F-B92A-E113-7AD48FDEB468}"/>
              </a:ext>
            </a:extLst>
          </p:cNvPr>
          <p:cNvPicPr>
            <a:picLocks noChangeAspect="1"/>
          </p:cNvPicPr>
          <p:nvPr/>
        </p:nvPicPr>
        <p:blipFill>
          <a:blip r:embed="rId15"/>
          <a:stretch>
            <a:fillRect/>
          </a:stretch>
        </p:blipFill>
        <p:spPr>
          <a:xfrm>
            <a:off x="9656285" y="5582466"/>
            <a:ext cx="1240315" cy="589734"/>
          </a:xfrm>
          <a:prstGeom prst="rect">
            <a:avLst/>
          </a:prstGeom>
        </p:spPr>
      </p:pic>
      <p:sp>
        <p:nvSpPr>
          <p:cNvPr id="10" name="Rectangle 84">
            <a:extLst>
              <a:ext uri="{FF2B5EF4-FFF2-40B4-BE49-F238E27FC236}">
                <a16:creationId xmlns:a16="http://schemas.microsoft.com/office/drawing/2014/main" id="{66AA272C-D799-4C1F-4D15-467CF797DEAC}"/>
              </a:ext>
            </a:extLst>
          </p:cNvPr>
          <p:cNvSpPr/>
          <p:nvPr/>
        </p:nvSpPr>
        <p:spPr>
          <a:xfrm>
            <a:off x="2107587" y="2434441"/>
            <a:ext cx="788013" cy="30875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Gotham" panose="02000604040000020004" pitchFamily="2" charset="0"/>
              </a:rPr>
              <a:t>UK, 2019</a:t>
            </a:r>
          </a:p>
        </p:txBody>
      </p:sp>
      <p:sp>
        <p:nvSpPr>
          <p:cNvPr id="12" name="Oval 28">
            <a:extLst>
              <a:ext uri="{FF2B5EF4-FFF2-40B4-BE49-F238E27FC236}">
                <a16:creationId xmlns:a16="http://schemas.microsoft.com/office/drawing/2014/main" id="{80367C45-E8AE-2F41-7F83-FFAB1A01EF57}"/>
              </a:ext>
            </a:extLst>
          </p:cNvPr>
          <p:cNvSpPr/>
          <p:nvPr/>
        </p:nvSpPr>
        <p:spPr>
          <a:xfrm>
            <a:off x="3154680" y="2761488"/>
            <a:ext cx="121920" cy="134112"/>
          </a:xfrm>
          <a:prstGeom prst="ellipse">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latin typeface="Gotham" panose="02000604040000020004" pitchFamily="2" charset="0"/>
            </a:endParaRPr>
          </a:p>
        </p:txBody>
      </p:sp>
      <p:sp>
        <p:nvSpPr>
          <p:cNvPr id="13" name="Rectangle 84">
            <a:extLst>
              <a:ext uri="{FF2B5EF4-FFF2-40B4-BE49-F238E27FC236}">
                <a16:creationId xmlns:a16="http://schemas.microsoft.com/office/drawing/2014/main" id="{64FDCD6D-3AA7-55BC-C8C4-6ECD2BA520CA}"/>
              </a:ext>
            </a:extLst>
          </p:cNvPr>
          <p:cNvSpPr/>
          <p:nvPr/>
        </p:nvSpPr>
        <p:spPr>
          <a:xfrm>
            <a:off x="3200400" y="2667000"/>
            <a:ext cx="1153730" cy="30875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Gotham" panose="02000604040000020004" pitchFamily="2" charset="0"/>
              </a:rPr>
              <a:t>IT (HQ), 2015</a:t>
            </a:r>
          </a:p>
        </p:txBody>
      </p:sp>
      <p:sp>
        <p:nvSpPr>
          <p:cNvPr id="14" name="Oval 28">
            <a:extLst>
              <a:ext uri="{FF2B5EF4-FFF2-40B4-BE49-F238E27FC236}">
                <a16:creationId xmlns:a16="http://schemas.microsoft.com/office/drawing/2014/main" id="{C9B2447E-E2DC-431A-B860-D77FB8144351}"/>
              </a:ext>
            </a:extLst>
          </p:cNvPr>
          <p:cNvSpPr/>
          <p:nvPr/>
        </p:nvSpPr>
        <p:spPr>
          <a:xfrm>
            <a:off x="4800600" y="3276600"/>
            <a:ext cx="121920" cy="121920"/>
          </a:xfrm>
          <a:prstGeom prst="ellipse">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latin typeface="Gotham" panose="02000604040000020004" pitchFamily="2" charset="0"/>
            </a:endParaRPr>
          </a:p>
        </p:txBody>
      </p:sp>
      <p:sp>
        <p:nvSpPr>
          <p:cNvPr id="15" name="Rectangle 84">
            <a:extLst>
              <a:ext uri="{FF2B5EF4-FFF2-40B4-BE49-F238E27FC236}">
                <a16:creationId xmlns:a16="http://schemas.microsoft.com/office/drawing/2014/main" id="{346FCD5C-0B6E-3694-9DF7-378EF5B20BD7}"/>
              </a:ext>
            </a:extLst>
          </p:cNvPr>
          <p:cNvSpPr/>
          <p:nvPr/>
        </p:nvSpPr>
        <p:spPr>
          <a:xfrm>
            <a:off x="4761505" y="3196441"/>
            <a:ext cx="953495" cy="30875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Gotham" panose="02000604040000020004" pitchFamily="2" charset="0"/>
              </a:rPr>
              <a:t>  HK, 2019</a:t>
            </a:r>
          </a:p>
        </p:txBody>
      </p:sp>
      <p:sp>
        <p:nvSpPr>
          <p:cNvPr id="16" name="Rectangle 65">
            <a:extLst>
              <a:ext uri="{FF2B5EF4-FFF2-40B4-BE49-F238E27FC236}">
                <a16:creationId xmlns:a16="http://schemas.microsoft.com/office/drawing/2014/main" id="{A7B6EC9E-C577-6205-69A6-8CC42400B3DB}"/>
              </a:ext>
            </a:extLst>
          </p:cNvPr>
          <p:cNvSpPr/>
          <p:nvPr/>
        </p:nvSpPr>
        <p:spPr>
          <a:xfrm>
            <a:off x="1676400" y="4419600"/>
            <a:ext cx="3193961" cy="322870"/>
          </a:xfrm>
          <a:prstGeom prst="rect">
            <a:avLst/>
          </a:prstGeom>
          <a:solidFill>
            <a:schemeClr val="bg1"/>
          </a:solidFill>
          <a:ln w="28575">
            <a:solidFill>
              <a:srgbClr val="395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chemeClr val="tx1"/>
                </a:solidFill>
                <a:latin typeface="Gotham" panose="02000604040000020004" pitchFamily="2" charset="0"/>
              </a:rPr>
              <a:t>3 main locations worldwide (2+ planned) </a:t>
            </a:r>
          </a:p>
        </p:txBody>
      </p:sp>
      <p:sp>
        <p:nvSpPr>
          <p:cNvPr id="17" name="Rectangle 65">
            <a:extLst>
              <a:ext uri="{FF2B5EF4-FFF2-40B4-BE49-F238E27FC236}">
                <a16:creationId xmlns:a16="http://schemas.microsoft.com/office/drawing/2014/main" id="{5AF2ECA3-535E-FF0D-13CB-DB51653234E9}"/>
              </a:ext>
            </a:extLst>
          </p:cNvPr>
          <p:cNvSpPr/>
          <p:nvPr/>
        </p:nvSpPr>
        <p:spPr>
          <a:xfrm>
            <a:off x="857356" y="6544916"/>
            <a:ext cx="4955117" cy="18225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solidFill>
                  <a:srgbClr val="002060"/>
                </a:solidFill>
                <a:latin typeface="Gotham" panose="02000604040000020004" pitchFamily="2" charset="0"/>
              </a:rPr>
              <a:t>SOME PROMINENT OPEN INNOVATION INITIATIVES WITH LARGE CORPORATES</a:t>
            </a:r>
          </a:p>
        </p:txBody>
      </p:sp>
      <p:sp>
        <p:nvSpPr>
          <p:cNvPr id="7" name="Holder 6">
            <a:extLst>
              <a:ext uri="{FF2B5EF4-FFF2-40B4-BE49-F238E27FC236}">
                <a16:creationId xmlns:a16="http://schemas.microsoft.com/office/drawing/2014/main" id="{E99EC77A-503C-4D56-D9C8-2E03DAEB34B7}"/>
              </a:ext>
            </a:extLst>
          </p:cNvPr>
          <p:cNvSpPr txBox="1">
            <a:spLocks/>
          </p:cNvSpPr>
          <p:nvPr/>
        </p:nvSpPr>
        <p:spPr>
          <a:xfrm>
            <a:off x="11915490" y="6616242"/>
            <a:ext cx="200310" cy="157864"/>
          </a:xfrm>
          <a:prstGeom prst="rect">
            <a:avLst/>
          </a:prstGeom>
        </p:spPr>
        <p:txBody>
          <a:bodyPr wrap="square" lIns="0" tIns="0" rIns="0" bIns="0">
            <a:spAutoFit/>
          </a:bodyPr>
          <a:lstStyle>
            <a:defPPr>
              <a:defRPr lang="it-IT"/>
            </a:defPPr>
            <a:lvl1pPr marL="0" algn="l" defTabSz="914400" rtl="0" eaLnBrk="1" latinLnBrk="0" hangingPunct="1">
              <a:lnSpc>
                <a:spcPct val="150000"/>
              </a:lnSpc>
              <a:defRPr sz="800" b="1" i="0" kern="1200">
                <a:solidFill>
                  <a:srgbClr val="5888C5"/>
                </a:solidFill>
                <a:latin typeface="Gotham" panose="02000604040000020004" pitchFamily="2" charset="0"/>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gn="ctr">
              <a:spcBef>
                <a:spcPts val="45"/>
              </a:spcBef>
            </a:pPr>
            <a:fld id="{81D60167-4931-47E6-BA6A-407CBD079E47}" type="slidenum">
              <a:rPr lang="it-IT" smtClean="0">
                <a:solidFill>
                  <a:srgbClr val="002060"/>
                </a:solidFill>
              </a:rPr>
              <a:pPr marL="38100" algn="ctr">
                <a:spcBef>
                  <a:spcPts val="45"/>
                </a:spcBef>
              </a:pPr>
              <a:t>10</a:t>
            </a:fld>
            <a:endParaRPr lang="it-IT" dirty="0">
              <a:solidFill>
                <a:srgbClr val="002060"/>
              </a:solidFill>
            </a:endParaRPr>
          </a:p>
        </p:txBody>
      </p:sp>
      <p:pic>
        <p:nvPicPr>
          <p:cNvPr id="1026" name="Picture 2">
            <a:extLst>
              <a:ext uri="{FF2B5EF4-FFF2-40B4-BE49-F238E27FC236}">
                <a16:creationId xmlns:a16="http://schemas.microsoft.com/office/drawing/2014/main" id="{A23064E7-379A-DE26-0CA3-9FCE2A75D568}"/>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09600" y="6043678"/>
            <a:ext cx="979882" cy="267545"/>
          </a:xfrm>
          <a:prstGeom prst="rect">
            <a:avLst/>
          </a:prstGeom>
          <a:noFill/>
          <a:extLst>
            <a:ext uri="{909E8E84-426E-40DD-AFC4-6F175D3DCCD1}">
              <a14:hiddenFill xmlns:a14="http://schemas.microsoft.com/office/drawing/2010/main">
                <a:solidFill>
                  <a:srgbClr val="FFFFFF"/>
                </a:solidFill>
              </a14:hiddenFill>
            </a:ext>
          </a:extLst>
        </p:spPr>
      </p:pic>
      <p:sp>
        <p:nvSpPr>
          <p:cNvPr id="8" name="Rettangolo 7">
            <a:extLst>
              <a:ext uri="{FF2B5EF4-FFF2-40B4-BE49-F238E27FC236}">
                <a16:creationId xmlns:a16="http://schemas.microsoft.com/office/drawing/2014/main" id="{B63C9EE7-1D82-4E58-5135-A05819DCB58A}"/>
              </a:ext>
            </a:extLst>
          </p:cNvPr>
          <p:cNvSpPr/>
          <p:nvPr/>
        </p:nvSpPr>
        <p:spPr>
          <a:xfrm>
            <a:off x="5328686" y="5943600"/>
            <a:ext cx="764954" cy="415498"/>
          </a:xfrm>
          <a:prstGeom prst="rect">
            <a:avLst/>
          </a:prstGeom>
        </p:spPr>
        <p:txBody>
          <a:bodyPr wrap="none">
            <a:spAutoFit/>
          </a:bodyPr>
          <a:lstStyle/>
          <a:p>
            <a:pPr algn="ctr"/>
            <a:r>
              <a:rPr lang="it-IT" sz="700" b="1" dirty="0" err="1">
                <a:solidFill>
                  <a:srgbClr val="333333"/>
                </a:solidFill>
                <a:latin typeface="open sans" panose="020B0606030504020204" pitchFamily="34" charset="0"/>
              </a:rPr>
              <a:t>Tel</a:t>
            </a:r>
            <a:r>
              <a:rPr lang="it-IT" sz="700" b="1" dirty="0">
                <a:solidFill>
                  <a:srgbClr val="333333"/>
                </a:solidFill>
                <a:latin typeface="open sans" panose="020B0606030504020204" pitchFamily="34" charset="0"/>
              </a:rPr>
              <a:t> Aviv </a:t>
            </a:r>
          </a:p>
          <a:p>
            <a:pPr algn="ctr"/>
            <a:r>
              <a:rPr lang="it-IT" sz="700" b="1" dirty="0" err="1">
                <a:solidFill>
                  <a:srgbClr val="333333"/>
                </a:solidFill>
                <a:latin typeface="open sans" panose="020B0606030504020204" pitchFamily="34" charset="0"/>
              </a:rPr>
              <a:t>HaHagana</a:t>
            </a:r>
            <a:r>
              <a:rPr lang="it-IT" sz="700" b="1" dirty="0">
                <a:solidFill>
                  <a:srgbClr val="333333"/>
                </a:solidFill>
                <a:latin typeface="open sans" panose="020B0606030504020204" pitchFamily="34" charset="0"/>
              </a:rPr>
              <a:t> </a:t>
            </a:r>
          </a:p>
          <a:p>
            <a:pPr algn="ctr"/>
            <a:r>
              <a:rPr lang="it-IT" sz="700" b="1" dirty="0">
                <a:solidFill>
                  <a:srgbClr val="333333"/>
                </a:solidFill>
                <a:latin typeface="open sans" panose="020B0606030504020204" pitchFamily="34" charset="0"/>
              </a:rPr>
              <a:t>Train Station</a:t>
            </a:r>
            <a:endParaRPr lang="it-IT" sz="700" b="1" i="0" u="none" strike="noStrike" dirty="0">
              <a:solidFill>
                <a:srgbClr val="333333"/>
              </a:solidFill>
              <a:effectLst/>
              <a:latin typeface="open sans" panose="020B0606030504020204" pitchFamily="34" charset="0"/>
            </a:endParaRPr>
          </a:p>
        </p:txBody>
      </p:sp>
      <p:pic>
        <p:nvPicPr>
          <p:cNvPr id="3" name="Immagine 2">
            <a:extLst>
              <a:ext uri="{FF2B5EF4-FFF2-40B4-BE49-F238E27FC236}">
                <a16:creationId xmlns:a16="http://schemas.microsoft.com/office/drawing/2014/main" id="{0379C160-B853-90FE-033F-4C94D5AA0397}"/>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6387" t="9349" r="4842" b="15783"/>
          <a:stretch/>
        </p:blipFill>
        <p:spPr>
          <a:xfrm>
            <a:off x="2376509" y="6013410"/>
            <a:ext cx="720390" cy="317315"/>
          </a:xfrm>
          <a:prstGeom prst="rect">
            <a:avLst/>
          </a:prstGeom>
        </p:spPr>
      </p:pic>
      <p:pic>
        <p:nvPicPr>
          <p:cNvPr id="18" name="Picture 4" descr="Commissariat à l'énergie atomique et aux énergies alternatives - Wikipedia">
            <a:extLst>
              <a:ext uri="{FF2B5EF4-FFF2-40B4-BE49-F238E27FC236}">
                <a16:creationId xmlns:a16="http://schemas.microsoft.com/office/drawing/2014/main" id="{8155BFFD-982D-43EB-00C6-2188B76A5C8C}"/>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237222" y="5885107"/>
            <a:ext cx="562060" cy="50724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Industrial automation and robotics | Comau">
            <a:extLst>
              <a:ext uri="{FF2B5EF4-FFF2-40B4-BE49-F238E27FC236}">
                <a16:creationId xmlns:a16="http://schemas.microsoft.com/office/drawing/2014/main" id="{4066FD5C-D472-52E6-275C-A561418D23AA}"/>
              </a:ext>
            </a:extLst>
          </p:cNvPr>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25437" t="5185" r="24838" b="5517"/>
          <a:stretch/>
        </p:blipFill>
        <p:spPr bwMode="auto">
          <a:xfrm>
            <a:off x="1665680" y="5824194"/>
            <a:ext cx="620320" cy="65280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89">
            <a:extLst>
              <a:ext uri="{FF2B5EF4-FFF2-40B4-BE49-F238E27FC236}">
                <a16:creationId xmlns:a16="http://schemas.microsoft.com/office/drawing/2014/main" id="{1C8E405C-7AC8-0EC3-8043-7F16FD797892}"/>
              </a:ext>
            </a:extLst>
          </p:cNvPr>
          <p:cNvSpPr/>
          <p:nvPr/>
        </p:nvSpPr>
        <p:spPr>
          <a:xfrm>
            <a:off x="10579558" y="3962400"/>
            <a:ext cx="1460042" cy="54129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err="1">
                <a:solidFill>
                  <a:schemeClr val="tx1"/>
                </a:solidFill>
                <a:latin typeface="Gotham" panose="02000604040000020004" pitchFamily="2" charset="0"/>
              </a:rPr>
              <a:t>OrMa</a:t>
            </a:r>
            <a:r>
              <a:rPr lang="en-GB" sz="1050" dirty="0">
                <a:solidFill>
                  <a:schemeClr val="tx1"/>
                </a:solidFill>
                <a:latin typeface="Gotham" panose="02000604040000020004" pitchFamily="2" charset="0"/>
              </a:rPr>
              <a:t> 2023, </a:t>
            </a:r>
            <a:r>
              <a:rPr lang="en-GB" sz="1050" dirty="0" err="1">
                <a:solidFill>
                  <a:schemeClr val="tx1"/>
                </a:solidFill>
                <a:latin typeface="Gotham" panose="02000604040000020004" pitchFamily="2" charset="0"/>
              </a:rPr>
              <a:t>Pisticci</a:t>
            </a:r>
            <a:r>
              <a:rPr lang="en-GB" sz="1050" dirty="0">
                <a:solidFill>
                  <a:schemeClr val="tx1"/>
                </a:solidFill>
                <a:latin typeface="Gotham" panose="02000604040000020004" pitchFamily="2" charset="0"/>
              </a:rPr>
              <a:t> (MA)</a:t>
            </a:r>
          </a:p>
        </p:txBody>
      </p:sp>
      <p:sp>
        <p:nvSpPr>
          <p:cNvPr id="21" name="Oval 85">
            <a:extLst>
              <a:ext uri="{FF2B5EF4-FFF2-40B4-BE49-F238E27FC236}">
                <a16:creationId xmlns:a16="http://schemas.microsoft.com/office/drawing/2014/main" id="{D639D356-F128-C5FC-D397-8329BBED053F}"/>
              </a:ext>
            </a:extLst>
          </p:cNvPr>
          <p:cNvSpPr/>
          <p:nvPr/>
        </p:nvSpPr>
        <p:spPr>
          <a:xfrm>
            <a:off x="10589223" y="4038600"/>
            <a:ext cx="231177" cy="178869"/>
          </a:xfrm>
          <a:prstGeom prst="ellipse">
            <a:avLst/>
          </a:prstGeom>
          <a:noFill/>
          <a:ln w="28575">
            <a:solidFill>
              <a:srgbClr val="395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Gotham" panose="02000604040000020004" pitchFamily="2" charset="0"/>
            </a:endParaRPr>
          </a:p>
        </p:txBody>
      </p:sp>
      <p:pic>
        <p:nvPicPr>
          <p:cNvPr id="22" name="Picture 23" descr="A large room with a lot of equipment&#10;&#10;Description automatically generated">
            <a:extLst>
              <a:ext uri="{FF2B5EF4-FFF2-40B4-BE49-F238E27FC236}">
                <a16:creationId xmlns:a16="http://schemas.microsoft.com/office/drawing/2014/main" id="{981357E0-34F3-B047-7EF6-EB778CC59BB8}"/>
              </a:ext>
            </a:extLst>
          </p:cNvPr>
          <p:cNvPicPr>
            <a:picLocks noChangeAspect="1"/>
          </p:cNvPicPr>
          <p:nvPr/>
        </p:nvPicPr>
        <p:blipFill rotWithShape="1">
          <a:blip r:embed="rId20"/>
          <a:srcRect t="19272" b="18474"/>
          <a:stretch/>
        </p:blipFill>
        <p:spPr>
          <a:xfrm>
            <a:off x="6477000" y="4953000"/>
            <a:ext cx="889550" cy="738371"/>
          </a:xfrm>
          <a:prstGeom prst="rect">
            <a:avLst/>
          </a:prstGeom>
          <a:ln w="25400">
            <a:solidFill>
              <a:srgbClr val="489DDC"/>
            </a:solidFill>
          </a:ln>
        </p:spPr>
      </p:pic>
      <p:pic>
        <p:nvPicPr>
          <p:cNvPr id="23" name="Picture 25" descr="A group of people in a warehouse&#10;&#10;Description automatically generated">
            <a:extLst>
              <a:ext uri="{FF2B5EF4-FFF2-40B4-BE49-F238E27FC236}">
                <a16:creationId xmlns:a16="http://schemas.microsoft.com/office/drawing/2014/main" id="{C5207678-2446-8B6E-C583-B5B7E50A4EE3}"/>
              </a:ext>
            </a:extLst>
          </p:cNvPr>
          <p:cNvPicPr>
            <a:picLocks noChangeAspect="1"/>
          </p:cNvPicPr>
          <p:nvPr/>
        </p:nvPicPr>
        <p:blipFill rotWithShape="1">
          <a:blip r:embed="rId21"/>
          <a:srcRect t="15745"/>
          <a:stretch/>
        </p:blipFill>
        <p:spPr>
          <a:xfrm>
            <a:off x="7630718" y="4956185"/>
            <a:ext cx="979882" cy="738371"/>
          </a:xfrm>
          <a:prstGeom prst="rect">
            <a:avLst/>
          </a:prstGeom>
          <a:ln w="22225">
            <a:solidFill>
              <a:srgbClr val="489DDC"/>
            </a:solidFill>
          </a:ln>
        </p:spPr>
      </p:pic>
    </p:spTree>
    <p:extLst>
      <p:ext uri="{BB962C8B-B14F-4D97-AF65-F5344CB8AC3E}">
        <p14:creationId xmlns:p14="http://schemas.microsoft.com/office/powerpoint/2010/main" val="4747163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2216FE41-E16E-47A9-BBDF-9DDDF9B2DB55}"/>
              </a:ext>
            </a:extLst>
          </p:cNvPr>
          <p:cNvPicPr>
            <a:picLocks noChangeAspect="1"/>
          </p:cNvPicPr>
          <p:nvPr/>
        </p:nvPicPr>
        <p:blipFill rotWithShape="1">
          <a:blip r:embed="rId3"/>
          <a:srcRect b="10661"/>
          <a:stretch/>
        </p:blipFill>
        <p:spPr>
          <a:xfrm>
            <a:off x="9316513" y="3646568"/>
            <a:ext cx="1244755" cy="1681729"/>
          </a:xfrm>
          <a:prstGeom prst="rect">
            <a:avLst/>
          </a:prstGeom>
        </p:spPr>
      </p:pic>
      <p:pic>
        <p:nvPicPr>
          <p:cNvPr id="14" name="Picture 13">
            <a:extLst>
              <a:ext uri="{FF2B5EF4-FFF2-40B4-BE49-F238E27FC236}">
                <a16:creationId xmlns:a16="http://schemas.microsoft.com/office/drawing/2014/main" id="{04CBCAEA-516B-476D-949F-03D36A78BF51}"/>
              </a:ext>
            </a:extLst>
          </p:cNvPr>
          <p:cNvPicPr>
            <a:picLocks noChangeAspect="1"/>
          </p:cNvPicPr>
          <p:nvPr/>
        </p:nvPicPr>
        <p:blipFill>
          <a:blip r:embed="rId4"/>
          <a:stretch>
            <a:fillRect/>
          </a:stretch>
        </p:blipFill>
        <p:spPr>
          <a:xfrm>
            <a:off x="10763689" y="2670484"/>
            <a:ext cx="1259764" cy="1868036"/>
          </a:xfrm>
          <a:prstGeom prst="rect">
            <a:avLst/>
          </a:prstGeom>
        </p:spPr>
      </p:pic>
      <p:grpSp>
        <p:nvGrpSpPr>
          <p:cNvPr id="17" name="Group 16">
            <a:extLst>
              <a:ext uri="{FF2B5EF4-FFF2-40B4-BE49-F238E27FC236}">
                <a16:creationId xmlns:a16="http://schemas.microsoft.com/office/drawing/2014/main" id="{166D7407-9FC7-46CC-ACDE-89684454EBEE}"/>
              </a:ext>
            </a:extLst>
          </p:cNvPr>
          <p:cNvGrpSpPr/>
          <p:nvPr/>
        </p:nvGrpSpPr>
        <p:grpSpPr>
          <a:xfrm>
            <a:off x="10794467" y="1223837"/>
            <a:ext cx="1192588" cy="1290408"/>
            <a:chOff x="3963058" y="3429000"/>
            <a:chExt cx="1630902" cy="1420793"/>
          </a:xfrm>
        </p:grpSpPr>
        <p:pic>
          <p:nvPicPr>
            <p:cNvPr id="15" name="Immagine 9" descr="Immagine che contiene interni, edificio, soffitto, persona&#10;&#10;Descrizione generata automaticamente">
              <a:extLst>
                <a:ext uri="{FF2B5EF4-FFF2-40B4-BE49-F238E27FC236}">
                  <a16:creationId xmlns:a16="http://schemas.microsoft.com/office/drawing/2014/main" id="{4A685A50-2F91-450E-A79A-64637B02AB4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21529"/>
            <a:stretch/>
          </p:blipFill>
          <p:spPr>
            <a:xfrm>
              <a:off x="3963058" y="3573021"/>
              <a:ext cx="1504709" cy="1276772"/>
            </a:xfrm>
            <a:prstGeom prst="rect">
              <a:avLst/>
            </a:prstGeom>
          </p:spPr>
        </p:pic>
        <p:pic>
          <p:nvPicPr>
            <p:cNvPr id="16" name="Picture 15">
              <a:extLst>
                <a:ext uri="{FF2B5EF4-FFF2-40B4-BE49-F238E27FC236}">
                  <a16:creationId xmlns:a16="http://schemas.microsoft.com/office/drawing/2014/main" id="{760AB937-6EEC-4676-8E41-25A0F69E4E1B}"/>
                </a:ext>
              </a:extLst>
            </p:cNvPr>
            <p:cNvPicPr>
              <a:picLocks noChangeAspect="1"/>
            </p:cNvPicPr>
            <p:nvPr/>
          </p:nvPicPr>
          <p:blipFill>
            <a:blip r:embed="rId6"/>
            <a:stretch>
              <a:fillRect/>
            </a:stretch>
          </p:blipFill>
          <p:spPr>
            <a:xfrm>
              <a:off x="5243410" y="3429000"/>
              <a:ext cx="350550" cy="358171"/>
            </a:xfrm>
            <a:prstGeom prst="rect">
              <a:avLst/>
            </a:prstGeom>
          </p:spPr>
        </p:pic>
      </p:grpSp>
      <p:sp>
        <p:nvSpPr>
          <p:cNvPr id="9" name="Shape 758">
            <a:extLst>
              <a:ext uri="{FF2B5EF4-FFF2-40B4-BE49-F238E27FC236}">
                <a16:creationId xmlns:a16="http://schemas.microsoft.com/office/drawing/2014/main" id="{3F6E5D66-3FEC-43E7-92FB-210B1F0AF362}"/>
              </a:ext>
            </a:extLst>
          </p:cNvPr>
          <p:cNvSpPr/>
          <p:nvPr/>
        </p:nvSpPr>
        <p:spPr>
          <a:xfrm>
            <a:off x="662510" y="2942018"/>
            <a:ext cx="2048319" cy="334582"/>
          </a:xfrm>
          <a:prstGeom prst="rect">
            <a:avLst/>
          </a:prstGeom>
          <a:solidFill>
            <a:schemeClr val="accent1">
              <a:lumMod val="60000"/>
              <a:lumOff val="40000"/>
            </a:schemeClr>
          </a:solidFill>
          <a:ln w="12700">
            <a:miter lim="400000"/>
          </a:ln>
          <a:extLst>
            <a:ext uri="{C572A759-6A51-4108-AA02-DFA0A04FC94B}">
              <ma14:wrappingTextBoxFlag xmlns="" xmlns:ma14="http://schemas.microsoft.com/office/mac/drawingml/2011/main" val="1"/>
            </a:ext>
          </a:extLst>
        </p:spPr>
        <p:txBody>
          <a:bodyPr wrap="square" lIns="19050" tIns="19050" rIns="19050" bIns="19050" anchor="ctr">
            <a:spAutoFit/>
          </a:bodyPr>
          <a:lstStyle>
            <a:lvl1pPr marL="332104" indent="-332104" algn="r" defTabSz="457200">
              <a:defRPr sz="2300" b="1">
                <a:solidFill>
                  <a:srgbClr val="FFFFFF"/>
                </a:solidFill>
                <a:latin typeface="Gotham"/>
                <a:ea typeface="Gotham"/>
                <a:cs typeface="Gotham"/>
                <a:sym typeface="Gotham"/>
              </a:defRPr>
            </a:lvl1pPr>
          </a:lstStyle>
          <a:p>
            <a:pPr marL="0" indent="0" algn="ctr"/>
            <a:r>
              <a:rPr lang="en-US" sz="1050" spc="100" dirty="0">
                <a:solidFill>
                  <a:srgbClr val="002060"/>
                </a:solidFill>
                <a:latin typeface="Gotham" panose="02000604040000020004" pitchFamily="2" charset="0"/>
                <a:cs typeface="Arial" panose="020B0604020202020204" pitchFamily="34" charset="0"/>
              </a:rPr>
              <a:t>AIRPORT SPACES</a:t>
            </a:r>
          </a:p>
        </p:txBody>
      </p:sp>
      <p:sp>
        <p:nvSpPr>
          <p:cNvPr id="10" name="Shape 758">
            <a:extLst>
              <a:ext uri="{FF2B5EF4-FFF2-40B4-BE49-F238E27FC236}">
                <a16:creationId xmlns:a16="http://schemas.microsoft.com/office/drawing/2014/main" id="{3C94D7E0-D713-4995-A1FE-3642472F1171}"/>
              </a:ext>
            </a:extLst>
          </p:cNvPr>
          <p:cNvSpPr/>
          <p:nvPr/>
        </p:nvSpPr>
        <p:spPr>
          <a:xfrm>
            <a:off x="651753" y="1752600"/>
            <a:ext cx="2054148" cy="361637"/>
          </a:xfrm>
          <a:prstGeom prst="rect">
            <a:avLst/>
          </a:prstGeom>
          <a:solidFill>
            <a:schemeClr val="accent1">
              <a:lumMod val="60000"/>
              <a:lumOff val="40000"/>
            </a:schemeClr>
          </a:solidFill>
          <a:ln w="12700">
            <a:miter lim="400000"/>
          </a:ln>
          <a:extLst>
            <a:ext uri="{C572A759-6A51-4108-AA02-DFA0A04FC94B}">
              <ma14:wrappingTextBoxFlag xmlns="" xmlns:ma14="http://schemas.microsoft.com/office/mac/drawingml/2011/main" val="1"/>
            </a:ext>
          </a:extLst>
        </p:spPr>
        <p:txBody>
          <a:bodyPr wrap="square" lIns="19050" tIns="19050" rIns="19050" bIns="19050" anchor="ctr">
            <a:spAutoFit/>
          </a:bodyPr>
          <a:lstStyle>
            <a:lvl1pPr marL="332104" indent="-332104" algn="r" defTabSz="457200">
              <a:defRPr sz="2300" b="1">
                <a:solidFill>
                  <a:srgbClr val="FFFFFF"/>
                </a:solidFill>
                <a:latin typeface="Gotham"/>
                <a:ea typeface="Gotham"/>
                <a:cs typeface="Gotham"/>
                <a:sym typeface="Gotham"/>
              </a:defRPr>
            </a:lvl1pPr>
          </a:lstStyle>
          <a:p>
            <a:pPr marL="0" indent="0" algn="ctr"/>
            <a:r>
              <a:rPr lang="en-US" sz="1050" spc="100" dirty="0">
                <a:solidFill>
                  <a:srgbClr val="002060"/>
                </a:solidFill>
                <a:latin typeface="Gotham" panose="02000604040000020004" pitchFamily="2" charset="0"/>
                <a:cs typeface="Arial" panose="020B0604020202020204" pitchFamily="34" charset="0"/>
              </a:rPr>
              <a:t>URBAN AREA           </a:t>
            </a:r>
            <a:br>
              <a:rPr lang="en-US" sz="1050" spc="100" dirty="0">
                <a:solidFill>
                  <a:srgbClr val="002060"/>
                </a:solidFill>
                <a:latin typeface="Gotham" panose="02000604040000020004" pitchFamily="2" charset="0"/>
                <a:cs typeface="Arial" panose="020B0604020202020204" pitchFamily="34" charset="0"/>
              </a:rPr>
            </a:br>
            <a:r>
              <a:rPr lang="en-US" sz="1050" spc="100" dirty="0">
                <a:solidFill>
                  <a:srgbClr val="002060"/>
                </a:solidFill>
                <a:latin typeface="Gotham" panose="02000604040000020004" pitchFamily="2" charset="0"/>
                <a:cs typeface="Arial" panose="020B0604020202020204" pitchFamily="34" charset="0"/>
              </a:rPr>
              <a:t>(1</a:t>
            </a:r>
            <a:r>
              <a:rPr lang="en-US" sz="1050" spc="100" baseline="30000" dirty="0">
                <a:solidFill>
                  <a:srgbClr val="002060"/>
                </a:solidFill>
                <a:latin typeface="Gotham" panose="02000604040000020004" pitchFamily="2" charset="0"/>
                <a:cs typeface="Arial" panose="020B0604020202020204" pitchFamily="34" charset="0"/>
              </a:rPr>
              <a:t>st</a:t>
            </a:r>
            <a:r>
              <a:rPr lang="en-US" sz="1050" spc="100" dirty="0">
                <a:solidFill>
                  <a:srgbClr val="002060"/>
                </a:solidFill>
                <a:latin typeface="Gotham" panose="02000604040000020004" pitchFamily="2" charset="0"/>
                <a:cs typeface="Arial" panose="020B0604020202020204" pitchFamily="34" charset="0"/>
              </a:rPr>
              <a:t> case)</a:t>
            </a:r>
          </a:p>
        </p:txBody>
      </p:sp>
      <p:sp>
        <p:nvSpPr>
          <p:cNvPr id="12" name="Shape 758">
            <a:extLst>
              <a:ext uri="{FF2B5EF4-FFF2-40B4-BE49-F238E27FC236}">
                <a16:creationId xmlns:a16="http://schemas.microsoft.com/office/drawing/2014/main" id="{CF39B0E5-A103-4D9D-B1AF-DC484E47AD86}"/>
              </a:ext>
            </a:extLst>
          </p:cNvPr>
          <p:cNvSpPr/>
          <p:nvPr/>
        </p:nvSpPr>
        <p:spPr>
          <a:xfrm>
            <a:off x="609600" y="3507274"/>
            <a:ext cx="2119613" cy="378926"/>
          </a:xfrm>
          <a:prstGeom prst="rect">
            <a:avLst/>
          </a:prstGeom>
          <a:solidFill>
            <a:schemeClr val="accent1">
              <a:lumMod val="60000"/>
              <a:lumOff val="40000"/>
            </a:schemeClr>
          </a:solidFill>
          <a:ln w="12700">
            <a:miter lim="400000"/>
          </a:ln>
          <a:extLst>
            <a:ext uri="{C572A759-6A51-4108-AA02-DFA0A04FC94B}">
              <ma14:wrappingTextBoxFlag xmlns="" xmlns:ma14="http://schemas.microsoft.com/office/mac/drawingml/2011/main" val="1"/>
            </a:ext>
          </a:extLst>
        </p:spPr>
        <p:txBody>
          <a:bodyPr wrap="square" lIns="19050" tIns="19050" rIns="19050" bIns="19050" anchor="ctr">
            <a:spAutoFit/>
          </a:bodyPr>
          <a:lstStyle>
            <a:lvl1pPr marL="332104" indent="-332104" algn="r" defTabSz="457200">
              <a:defRPr sz="2300" b="1">
                <a:solidFill>
                  <a:srgbClr val="FFFFFF"/>
                </a:solidFill>
                <a:latin typeface="Gotham"/>
                <a:ea typeface="Gotham"/>
                <a:cs typeface="Gotham"/>
                <a:sym typeface="Gotham"/>
              </a:defRPr>
            </a:lvl1pPr>
          </a:lstStyle>
          <a:p>
            <a:pPr marL="0" indent="0" algn="ctr">
              <a:lnSpc>
                <a:spcPct val="150000"/>
              </a:lnSpc>
            </a:pPr>
            <a:r>
              <a:rPr lang="en-US" sz="1000" spc="100" dirty="0">
                <a:solidFill>
                  <a:srgbClr val="002060"/>
                </a:solidFill>
                <a:latin typeface="Gotham" panose="02000604040000020004" pitchFamily="2" charset="0"/>
                <a:cs typeface="Arial" panose="020B0604020202020204" pitchFamily="34" charset="0"/>
              </a:rPr>
              <a:t>POLLUTION-FREE SCHOOL</a:t>
            </a:r>
          </a:p>
          <a:p>
            <a:pPr marL="0" indent="0" algn="ctr"/>
            <a:endParaRPr lang="en-US" sz="100" spc="100" dirty="0">
              <a:solidFill>
                <a:srgbClr val="002060"/>
              </a:solidFill>
              <a:latin typeface="Gotham" panose="02000604040000020004" pitchFamily="2" charset="0"/>
              <a:cs typeface="Arial" panose="020B0604020202020204" pitchFamily="34" charset="0"/>
            </a:endParaRPr>
          </a:p>
        </p:txBody>
      </p:sp>
      <p:sp>
        <p:nvSpPr>
          <p:cNvPr id="18" name="Shape 758">
            <a:extLst>
              <a:ext uri="{FF2B5EF4-FFF2-40B4-BE49-F238E27FC236}">
                <a16:creationId xmlns:a16="http://schemas.microsoft.com/office/drawing/2014/main" id="{6C25548D-5970-4412-A611-09DA73B864AD}"/>
              </a:ext>
            </a:extLst>
          </p:cNvPr>
          <p:cNvSpPr/>
          <p:nvPr/>
        </p:nvSpPr>
        <p:spPr>
          <a:xfrm>
            <a:off x="643131" y="4134419"/>
            <a:ext cx="2036662" cy="437581"/>
          </a:xfrm>
          <a:prstGeom prst="rect">
            <a:avLst/>
          </a:prstGeom>
          <a:solidFill>
            <a:schemeClr val="accent1">
              <a:lumMod val="60000"/>
              <a:lumOff val="40000"/>
            </a:schemeClr>
          </a:solidFill>
          <a:ln w="12700">
            <a:miter lim="400000"/>
          </a:ln>
          <a:extLst>
            <a:ext uri="{C572A759-6A51-4108-AA02-DFA0A04FC94B}">
              <ma14:wrappingTextBoxFlag xmlns="" xmlns:ma14="http://schemas.microsoft.com/office/mac/drawingml/2011/main" val="1"/>
            </a:ext>
          </a:extLst>
        </p:spPr>
        <p:txBody>
          <a:bodyPr wrap="square" lIns="19050" tIns="19050" rIns="19050" bIns="19050" anchor="ctr">
            <a:spAutoFit/>
          </a:bodyPr>
          <a:lstStyle>
            <a:lvl1pPr marL="332104" indent="-332104" algn="r" defTabSz="457200">
              <a:defRPr sz="2300" b="1">
                <a:solidFill>
                  <a:srgbClr val="FFFFFF"/>
                </a:solidFill>
                <a:latin typeface="Gotham"/>
                <a:ea typeface="Gotham"/>
                <a:cs typeface="Gotham"/>
                <a:sym typeface="Gotham"/>
              </a:defRPr>
            </a:lvl1pPr>
          </a:lstStyle>
          <a:p>
            <a:pPr marL="0" indent="0" algn="ctr"/>
            <a:r>
              <a:rPr lang="en-US" sz="1050" spc="100" dirty="0">
                <a:solidFill>
                  <a:srgbClr val="002060"/>
                </a:solidFill>
                <a:latin typeface="Gotham" panose="02000604040000020004" pitchFamily="2" charset="0"/>
                <a:cs typeface="Arial" panose="020B0604020202020204" pitchFamily="34" charset="0"/>
              </a:rPr>
              <a:t>POLLUTION-FREE  TRAIN STATION</a:t>
            </a:r>
          </a:p>
        </p:txBody>
      </p:sp>
      <p:pic>
        <p:nvPicPr>
          <p:cNvPr id="19" name="Picture 18">
            <a:extLst>
              <a:ext uri="{FF2B5EF4-FFF2-40B4-BE49-F238E27FC236}">
                <a16:creationId xmlns:a16="http://schemas.microsoft.com/office/drawing/2014/main" id="{5A255F58-61C4-48CC-923D-81A34A8D4FD3}"/>
              </a:ext>
            </a:extLst>
          </p:cNvPr>
          <p:cNvPicPr>
            <a:picLocks noChangeAspect="1"/>
          </p:cNvPicPr>
          <p:nvPr/>
        </p:nvPicPr>
        <p:blipFill>
          <a:blip r:embed="rId7"/>
          <a:stretch>
            <a:fillRect/>
          </a:stretch>
        </p:blipFill>
        <p:spPr>
          <a:xfrm>
            <a:off x="9232993" y="2334600"/>
            <a:ext cx="1391616" cy="1290408"/>
          </a:xfrm>
          <a:prstGeom prst="rect">
            <a:avLst/>
          </a:prstGeom>
        </p:spPr>
      </p:pic>
      <p:pic>
        <p:nvPicPr>
          <p:cNvPr id="20" name="Picture 19">
            <a:extLst>
              <a:ext uri="{FF2B5EF4-FFF2-40B4-BE49-F238E27FC236}">
                <a16:creationId xmlns:a16="http://schemas.microsoft.com/office/drawing/2014/main" id="{C474B63D-B12E-42E6-9A05-7240AC7AD0B9}"/>
              </a:ext>
            </a:extLst>
          </p:cNvPr>
          <p:cNvPicPr>
            <a:picLocks noChangeAspect="1"/>
          </p:cNvPicPr>
          <p:nvPr/>
        </p:nvPicPr>
        <p:blipFill>
          <a:blip r:embed="rId8"/>
          <a:stretch>
            <a:fillRect/>
          </a:stretch>
        </p:blipFill>
        <p:spPr>
          <a:xfrm>
            <a:off x="10721988" y="4642313"/>
            <a:ext cx="1317612" cy="1485805"/>
          </a:xfrm>
          <a:prstGeom prst="rect">
            <a:avLst/>
          </a:prstGeom>
        </p:spPr>
      </p:pic>
      <p:sp>
        <p:nvSpPr>
          <p:cNvPr id="21" name="Shape 758">
            <a:extLst>
              <a:ext uri="{FF2B5EF4-FFF2-40B4-BE49-F238E27FC236}">
                <a16:creationId xmlns:a16="http://schemas.microsoft.com/office/drawing/2014/main" id="{63F1F2AB-B54B-4682-A33E-682C96C99A72}"/>
              </a:ext>
            </a:extLst>
          </p:cNvPr>
          <p:cNvSpPr/>
          <p:nvPr/>
        </p:nvSpPr>
        <p:spPr>
          <a:xfrm>
            <a:off x="643131" y="4809216"/>
            <a:ext cx="2048319" cy="448584"/>
          </a:xfrm>
          <a:prstGeom prst="rect">
            <a:avLst/>
          </a:prstGeom>
          <a:solidFill>
            <a:schemeClr val="accent1">
              <a:lumMod val="60000"/>
              <a:lumOff val="40000"/>
            </a:schemeClr>
          </a:solidFill>
          <a:ln w="12700">
            <a:miter lim="400000"/>
          </a:ln>
          <a:extLst>
            <a:ext uri="{C572A759-6A51-4108-AA02-DFA0A04FC94B}">
              <ma14:wrappingTextBoxFlag xmlns="" xmlns:ma14="http://schemas.microsoft.com/office/mac/drawingml/2011/main" val="1"/>
            </a:ext>
          </a:extLst>
        </p:spPr>
        <p:txBody>
          <a:bodyPr wrap="square" lIns="19050" tIns="19050" rIns="19050" bIns="19050" anchor="ctr">
            <a:spAutoFit/>
          </a:bodyPr>
          <a:lstStyle>
            <a:lvl1pPr marL="332104" indent="-332104" algn="r" defTabSz="457200">
              <a:defRPr sz="2300" b="1">
                <a:solidFill>
                  <a:srgbClr val="FFFFFF"/>
                </a:solidFill>
                <a:latin typeface="Gotham"/>
                <a:ea typeface="Gotham"/>
                <a:cs typeface="Gotham"/>
                <a:sym typeface="Gotham"/>
              </a:defRPr>
            </a:lvl1pPr>
          </a:lstStyle>
          <a:p>
            <a:pPr marL="0" indent="0" algn="ctr"/>
            <a:r>
              <a:rPr lang="en-US" sz="1200" spc="100" dirty="0">
                <a:solidFill>
                  <a:srgbClr val="002060"/>
                </a:solidFill>
                <a:latin typeface="Gotham" panose="02000604040000020004" pitchFamily="2" charset="0"/>
                <a:cs typeface="Arial" panose="020B0604020202020204" pitchFamily="34" charset="0"/>
              </a:rPr>
              <a:t>BIOMASS                 </a:t>
            </a:r>
            <a:br>
              <a:rPr lang="en-US" sz="1200" spc="100" dirty="0">
                <a:solidFill>
                  <a:srgbClr val="002060"/>
                </a:solidFill>
                <a:latin typeface="Gotham" panose="02000604040000020004" pitchFamily="2" charset="0"/>
                <a:cs typeface="Arial" panose="020B0604020202020204" pitchFamily="34" charset="0"/>
              </a:rPr>
            </a:br>
            <a:r>
              <a:rPr lang="en-US" sz="1200" spc="100" dirty="0">
                <a:solidFill>
                  <a:srgbClr val="002060"/>
                </a:solidFill>
                <a:latin typeface="Gotham" panose="02000604040000020004" pitchFamily="2" charset="0"/>
                <a:cs typeface="Arial" panose="020B0604020202020204" pitchFamily="34" charset="0"/>
              </a:rPr>
              <a:t>CO-GENERATION</a:t>
            </a:r>
          </a:p>
        </p:txBody>
      </p:sp>
      <p:pic>
        <p:nvPicPr>
          <p:cNvPr id="23" name="Picture 22">
            <a:extLst>
              <a:ext uri="{FF2B5EF4-FFF2-40B4-BE49-F238E27FC236}">
                <a16:creationId xmlns:a16="http://schemas.microsoft.com/office/drawing/2014/main" id="{EF851BC8-C8ED-4F20-8D5B-3B3DFF133EA7}"/>
              </a:ext>
            </a:extLst>
          </p:cNvPr>
          <p:cNvPicPr>
            <a:picLocks noChangeAspect="1"/>
          </p:cNvPicPr>
          <p:nvPr/>
        </p:nvPicPr>
        <p:blipFill rotWithShape="1">
          <a:blip r:embed="rId9"/>
          <a:srcRect r="8839"/>
          <a:stretch/>
        </p:blipFill>
        <p:spPr>
          <a:xfrm>
            <a:off x="9259331" y="1102294"/>
            <a:ext cx="1365278" cy="1092898"/>
          </a:xfrm>
          <a:prstGeom prst="rect">
            <a:avLst/>
          </a:prstGeom>
        </p:spPr>
      </p:pic>
      <p:pic>
        <p:nvPicPr>
          <p:cNvPr id="25" name="Picture 24">
            <a:extLst>
              <a:ext uri="{FF2B5EF4-FFF2-40B4-BE49-F238E27FC236}">
                <a16:creationId xmlns:a16="http://schemas.microsoft.com/office/drawing/2014/main" id="{AE3E5183-1C7A-464F-AF1D-68886B47ADE6}"/>
              </a:ext>
            </a:extLst>
          </p:cNvPr>
          <p:cNvPicPr>
            <a:picLocks noChangeAspect="1"/>
          </p:cNvPicPr>
          <p:nvPr/>
        </p:nvPicPr>
        <p:blipFill>
          <a:blip r:embed="rId10">
            <a:extLst>
              <a:ext uri="{BEBA8EAE-BF5A-486C-A8C5-ECC9F3942E4B}">
                <a14:imgProps xmlns:a14="http://schemas.microsoft.com/office/drawing/2010/main">
                  <a14:imgLayer r:embed="rId11">
                    <a14:imgEffect>
                      <a14:sharpenSoften amount="39000"/>
                    </a14:imgEffect>
                    <a14:imgEffect>
                      <a14:colorTemperature colorTemp="5697"/>
                    </a14:imgEffect>
                    <a14:imgEffect>
                      <a14:saturation sat="172000"/>
                    </a14:imgEffect>
                    <a14:imgEffect>
                      <a14:brightnessContrast bright="3000" contrast="-48000"/>
                    </a14:imgEffect>
                  </a14:imgLayer>
                </a14:imgProps>
              </a:ext>
            </a:extLst>
          </a:blip>
          <a:stretch>
            <a:fillRect/>
          </a:stretch>
        </p:blipFill>
        <p:spPr>
          <a:xfrm>
            <a:off x="10308689" y="990600"/>
            <a:ext cx="370221" cy="340509"/>
          </a:xfrm>
          <a:prstGeom prst="rect">
            <a:avLst/>
          </a:prstGeom>
        </p:spPr>
      </p:pic>
      <p:sp>
        <p:nvSpPr>
          <p:cNvPr id="26" name="Shape 758">
            <a:extLst>
              <a:ext uri="{FF2B5EF4-FFF2-40B4-BE49-F238E27FC236}">
                <a16:creationId xmlns:a16="http://schemas.microsoft.com/office/drawing/2014/main" id="{096F0A35-4AA1-4892-8719-04D5B2463577}"/>
              </a:ext>
            </a:extLst>
          </p:cNvPr>
          <p:cNvSpPr/>
          <p:nvPr/>
        </p:nvSpPr>
        <p:spPr>
          <a:xfrm>
            <a:off x="679156" y="5508033"/>
            <a:ext cx="2039736" cy="359367"/>
          </a:xfrm>
          <a:prstGeom prst="rect">
            <a:avLst/>
          </a:prstGeom>
          <a:solidFill>
            <a:schemeClr val="accent1">
              <a:lumMod val="60000"/>
              <a:lumOff val="40000"/>
            </a:schemeClr>
          </a:solidFill>
          <a:ln w="12700">
            <a:miter lim="400000"/>
          </a:ln>
          <a:extLst>
            <a:ext uri="{C572A759-6A51-4108-AA02-DFA0A04FC94B}">
              <ma14:wrappingTextBoxFlag xmlns="" xmlns:ma14="http://schemas.microsoft.com/office/mac/drawingml/2011/main" val="1"/>
            </a:ext>
          </a:extLst>
        </p:spPr>
        <p:txBody>
          <a:bodyPr wrap="square" lIns="19050" tIns="19050" rIns="19050" bIns="19050" anchor="ctr">
            <a:spAutoFit/>
          </a:bodyPr>
          <a:lstStyle>
            <a:lvl1pPr marL="332104" indent="-332104" algn="r" defTabSz="457200">
              <a:defRPr sz="2300" b="1">
                <a:solidFill>
                  <a:srgbClr val="FFFFFF"/>
                </a:solidFill>
                <a:latin typeface="Gotham"/>
                <a:ea typeface="Gotham"/>
                <a:cs typeface="Gotham"/>
                <a:sym typeface="Gotham"/>
              </a:defRPr>
            </a:lvl1pPr>
          </a:lstStyle>
          <a:p>
            <a:pPr marL="0" indent="0" algn="ctr">
              <a:spcBef>
                <a:spcPts val="1200"/>
              </a:spcBef>
              <a:spcAft>
                <a:spcPts val="1200"/>
              </a:spcAft>
            </a:pPr>
            <a:r>
              <a:rPr lang="en-US" sz="1200" spc="100" dirty="0">
                <a:solidFill>
                  <a:srgbClr val="002060"/>
                </a:solidFill>
                <a:latin typeface="Gotham" panose="02000604040000020004" pitchFamily="2" charset="0"/>
                <a:cs typeface="Arial" panose="020B0604020202020204" pitchFamily="34" charset="0"/>
              </a:rPr>
              <a:t>INCINIRATOR</a:t>
            </a:r>
          </a:p>
        </p:txBody>
      </p:sp>
      <p:graphicFrame>
        <p:nvGraphicFramePr>
          <p:cNvPr id="29" name="Table 29">
            <a:extLst>
              <a:ext uri="{FF2B5EF4-FFF2-40B4-BE49-F238E27FC236}">
                <a16:creationId xmlns:a16="http://schemas.microsoft.com/office/drawing/2014/main" id="{8E61EC0F-7E28-4D4A-96BC-51B5622242B9}"/>
              </a:ext>
            </a:extLst>
          </p:cNvPr>
          <p:cNvGraphicFramePr>
            <a:graphicFrameLocks noGrp="1"/>
          </p:cNvGraphicFramePr>
          <p:nvPr>
            <p:extLst>
              <p:ext uri="{D42A27DB-BD31-4B8C-83A1-F6EECF244321}">
                <p14:modId xmlns:p14="http://schemas.microsoft.com/office/powerpoint/2010/main" val="655280920"/>
              </p:ext>
            </p:extLst>
          </p:nvPr>
        </p:nvGraphicFramePr>
        <p:xfrm>
          <a:off x="2901229" y="1039008"/>
          <a:ext cx="6242771" cy="5666592"/>
        </p:xfrm>
        <a:graphic>
          <a:graphicData uri="http://schemas.openxmlformats.org/drawingml/2006/table">
            <a:tbl>
              <a:tblPr firstRow="1" bandRow="1">
                <a:tableStyleId>{5C22544A-7EE6-4342-B048-85BDC9FD1C3A}</a:tableStyleId>
              </a:tblPr>
              <a:tblGrid>
                <a:gridCol w="1076796">
                  <a:extLst>
                    <a:ext uri="{9D8B030D-6E8A-4147-A177-3AD203B41FA5}">
                      <a16:colId xmlns:a16="http://schemas.microsoft.com/office/drawing/2014/main" val="2596963904"/>
                    </a:ext>
                  </a:extLst>
                </a:gridCol>
                <a:gridCol w="1294421">
                  <a:extLst>
                    <a:ext uri="{9D8B030D-6E8A-4147-A177-3AD203B41FA5}">
                      <a16:colId xmlns:a16="http://schemas.microsoft.com/office/drawing/2014/main" val="92322525"/>
                    </a:ext>
                  </a:extLst>
                </a:gridCol>
                <a:gridCol w="1214967">
                  <a:extLst>
                    <a:ext uri="{9D8B030D-6E8A-4147-A177-3AD203B41FA5}">
                      <a16:colId xmlns:a16="http://schemas.microsoft.com/office/drawing/2014/main" val="4123590991"/>
                    </a:ext>
                  </a:extLst>
                </a:gridCol>
                <a:gridCol w="1417690">
                  <a:extLst>
                    <a:ext uri="{9D8B030D-6E8A-4147-A177-3AD203B41FA5}">
                      <a16:colId xmlns:a16="http://schemas.microsoft.com/office/drawing/2014/main" val="2386576406"/>
                    </a:ext>
                  </a:extLst>
                </a:gridCol>
                <a:gridCol w="1238897">
                  <a:extLst>
                    <a:ext uri="{9D8B030D-6E8A-4147-A177-3AD203B41FA5}">
                      <a16:colId xmlns:a16="http://schemas.microsoft.com/office/drawing/2014/main" val="4145745141"/>
                    </a:ext>
                  </a:extLst>
                </a:gridCol>
              </a:tblGrid>
              <a:tr h="310286">
                <a:tc rowSpan="2">
                  <a:txBody>
                    <a:bodyPr/>
                    <a:lstStyle/>
                    <a:p>
                      <a:pPr algn="ctr">
                        <a:lnSpc>
                          <a:spcPct val="150000"/>
                        </a:lnSpc>
                      </a:pPr>
                      <a:r>
                        <a:rPr lang="en-US" sz="1050" dirty="0">
                          <a:solidFill>
                            <a:schemeClr val="bg1"/>
                          </a:solidFill>
                          <a:latin typeface="Gotham" panose="02000604040000020004" pitchFamily="2" charset="0"/>
                        </a:rPr>
                        <a:t>Number of APA systems</a:t>
                      </a:r>
                      <a:endParaRPr lang="en-GB" sz="1050" dirty="0">
                        <a:solidFill>
                          <a:schemeClr val="bg1"/>
                        </a:solidFill>
                        <a:latin typeface="Gotham" panose="02000604040000020004" pitchFamily="2" charset="0"/>
                      </a:endParaRPr>
                    </a:p>
                  </a:txBody>
                  <a:tcPr marT="41564" marB="41564">
                    <a:solidFill>
                      <a:schemeClr val="accent1"/>
                    </a:solidFill>
                  </a:tcPr>
                </a:tc>
                <a:tc rowSpan="2">
                  <a:txBody>
                    <a:bodyPr/>
                    <a:lstStyle/>
                    <a:p>
                      <a:pPr algn="ctr">
                        <a:lnSpc>
                          <a:spcPct val="150000"/>
                        </a:lnSpc>
                      </a:pPr>
                      <a:r>
                        <a:rPr lang="en-US" sz="1050" dirty="0">
                          <a:solidFill>
                            <a:schemeClr val="bg1"/>
                          </a:solidFill>
                          <a:latin typeface="Gotham" panose="02000604040000020004" pitchFamily="2" charset="0"/>
                        </a:rPr>
                        <a:t>Abatement</a:t>
                      </a:r>
                    </a:p>
                    <a:p>
                      <a:pPr algn="ctr">
                        <a:lnSpc>
                          <a:spcPct val="150000"/>
                        </a:lnSpc>
                      </a:pPr>
                      <a:r>
                        <a:rPr lang="en-US" sz="1050" dirty="0">
                          <a:solidFill>
                            <a:schemeClr val="bg1"/>
                          </a:solidFill>
                          <a:latin typeface="Gotham" panose="02000604040000020004" pitchFamily="2" charset="0"/>
                        </a:rPr>
                        <a:t>rate verified</a:t>
                      </a:r>
                      <a:endParaRPr lang="en-GB" sz="1050" dirty="0">
                        <a:solidFill>
                          <a:schemeClr val="bg1"/>
                        </a:solidFill>
                        <a:latin typeface="Gotham" panose="02000604040000020004" pitchFamily="2" charset="0"/>
                      </a:endParaRPr>
                    </a:p>
                  </a:txBody>
                  <a:tcPr marT="41564" marB="41564">
                    <a:solidFill>
                      <a:schemeClr val="accent1"/>
                    </a:solidFill>
                  </a:tcPr>
                </a:tc>
                <a:tc gridSpan="2">
                  <a:txBody>
                    <a:bodyPr/>
                    <a:lstStyle/>
                    <a:p>
                      <a:pPr algn="ctr">
                        <a:lnSpc>
                          <a:spcPct val="150000"/>
                        </a:lnSpc>
                      </a:pPr>
                      <a:r>
                        <a:rPr lang="en-US" sz="1050" dirty="0">
                          <a:solidFill>
                            <a:schemeClr val="bg1"/>
                          </a:solidFill>
                          <a:latin typeface="Gotham" panose="02000604040000020004" pitchFamily="2" charset="0"/>
                        </a:rPr>
                        <a:t>Initial Concentrati</a:t>
                      </a:r>
                      <a:r>
                        <a:rPr lang="en-US" sz="1100" dirty="0">
                          <a:solidFill>
                            <a:schemeClr val="bg1"/>
                          </a:solidFill>
                          <a:latin typeface="Gotham" panose="02000604040000020004" pitchFamily="2" charset="0"/>
                        </a:rPr>
                        <a:t>on</a:t>
                      </a:r>
                      <a:endParaRPr lang="en-GB" sz="1100" dirty="0">
                        <a:solidFill>
                          <a:schemeClr val="bg1"/>
                        </a:solidFill>
                        <a:latin typeface="Gotham" panose="02000604040000020004" pitchFamily="2" charset="0"/>
                      </a:endParaRPr>
                    </a:p>
                  </a:txBody>
                  <a:tcPr marT="41564" marB="41564">
                    <a:solidFill>
                      <a:schemeClr val="accent1"/>
                    </a:solidFill>
                  </a:tcPr>
                </a:tc>
                <a:tc hMerge="1">
                  <a:txBody>
                    <a:bodyPr/>
                    <a:lstStyle/>
                    <a:p>
                      <a:pPr algn="ctr"/>
                      <a:endParaRPr lang="en-GB" sz="1800" dirty="0"/>
                    </a:p>
                  </a:txBody>
                  <a:tcPr/>
                </a:tc>
                <a:tc rowSpan="2">
                  <a:txBody>
                    <a:bodyPr/>
                    <a:lstStyle/>
                    <a:p>
                      <a:pPr algn="ctr">
                        <a:lnSpc>
                          <a:spcPct val="150000"/>
                        </a:lnSpc>
                      </a:pPr>
                      <a:r>
                        <a:rPr lang="en-US" sz="1050" dirty="0">
                          <a:solidFill>
                            <a:schemeClr val="bg1"/>
                          </a:solidFill>
                          <a:latin typeface="Gotham" panose="02000604040000020004" pitchFamily="2" charset="0"/>
                        </a:rPr>
                        <a:t>Measurement</a:t>
                      </a:r>
                    </a:p>
                    <a:p>
                      <a:pPr algn="ctr">
                        <a:lnSpc>
                          <a:spcPct val="150000"/>
                        </a:lnSpc>
                      </a:pPr>
                      <a:r>
                        <a:rPr lang="en-US" sz="1050" dirty="0">
                          <a:solidFill>
                            <a:schemeClr val="bg1"/>
                          </a:solidFill>
                          <a:latin typeface="Gotham" panose="02000604040000020004" pitchFamily="2" charset="0"/>
                        </a:rPr>
                        <a:t>time</a:t>
                      </a:r>
                      <a:endParaRPr lang="en-GB" sz="1050" dirty="0">
                        <a:solidFill>
                          <a:schemeClr val="bg1"/>
                        </a:solidFill>
                        <a:latin typeface="Gotham" panose="02000604040000020004" pitchFamily="2" charset="0"/>
                      </a:endParaRPr>
                    </a:p>
                  </a:txBody>
                  <a:tcPr marT="41564" marB="41564">
                    <a:solidFill>
                      <a:schemeClr val="accent1"/>
                    </a:solidFill>
                  </a:tcPr>
                </a:tc>
                <a:extLst>
                  <a:ext uri="{0D108BD9-81ED-4DB2-BD59-A6C34878D82A}">
                    <a16:rowId xmlns:a16="http://schemas.microsoft.com/office/drawing/2014/main" val="2966385831"/>
                  </a:ext>
                </a:extLst>
              </a:tr>
              <a:tr h="293296">
                <a:tc vMerge="1">
                  <a:txBody>
                    <a:bodyPr/>
                    <a:lstStyle/>
                    <a:p>
                      <a:pPr algn="ctr"/>
                      <a:endParaRPr lang="en-GB" sz="2000" dirty="0"/>
                    </a:p>
                  </a:txBody>
                  <a:tcPr anchor="ctr"/>
                </a:tc>
                <a:tc vMerge="1">
                  <a:txBody>
                    <a:bodyPr/>
                    <a:lstStyle/>
                    <a:p>
                      <a:pPr algn="ctr"/>
                      <a:endParaRPr lang="en-GB" sz="2000" dirty="0"/>
                    </a:p>
                  </a:txBody>
                  <a:tcPr anchor="ctr"/>
                </a:tc>
                <a:tc>
                  <a:txBody>
                    <a:bodyPr/>
                    <a:lstStyle/>
                    <a:p>
                      <a:pPr algn="ctr">
                        <a:lnSpc>
                          <a:spcPct val="150000"/>
                        </a:lnSpc>
                      </a:pPr>
                      <a:r>
                        <a:rPr lang="en-US" sz="1000" i="1" dirty="0">
                          <a:solidFill>
                            <a:srgbClr val="002060"/>
                          </a:solidFill>
                          <a:latin typeface="Gotham" panose="02000604040000020004" pitchFamily="2" charset="0"/>
                        </a:rPr>
                        <a:t>PM</a:t>
                      </a:r>
                      <a:endParaRPr lang="en-GB" sz="1000" i="1" dirty="0">
                        <a:solidFill>
                          <a:srgbClr val="002060"/>
                        </a:solidFill>
                        <a:latin typeface="Gotham" panose="02000604040000020004" pitchFamily="2" charset="0"/>
                      </a:endParaRPr>
                    </a:p>
                  </a:txBody>
                  <a:tcPr marT="37785" marB="37785" anchor="ctr"/>
                </a:tc>
                <a:tc>
                  <a:txBody>
                    <a:bodyPr/>
                    <a:lstStyle/>
                    <a:p>
                      <a:pPr algn="ctr">
                        <a:lnSpc>
                          <a:spcPct val="150000"/>
                        </a:lnSpc>
                      </a:pPr>
                      <a:r>
                        <a:rPr lang="en-US" sz="1000" i="1" dirty="0">
                          <a:solidFill>
                            <a:srgbClr val="002060"/>
                          </a:solidFill>
                          <a:latin typeface="Gotham" panose="02000604040000020004" pitchFamily="2" charset="0"/>
                        </a:rPr>
                        <a:t>NOx</a:t>
                      </a:r>
                      <a:endParaRPr lang="en-GB" sz="1000" i="1" dirty="0">
                        <a:solidFill>
                          <a:srgbClr val="002060"/>
                        </a:solidFill>
                        <a:latin typeface="Gotham" panose="02000604040000020004" pitchFamily="2" charset="0"/>
                      </a:endParaRPr>
                    </a:p>
                  </a:txBody>
                  <a:tcPr marT="37785" marB="37785" anchor="ctr"/>
                </a:tc>
                <a:tc vMerge="1">
                  <a:txBody>
                    <a:bodyPr/>
                    <a:lstStyle/>
                    <a:p>
                      <a:pPr algn="ctr"/>
                      <a:endParaRPr lang="en-GB" sz="1600" dirty="0"/>
                    </a:p>
                  </a:txBody>
                  <a:tcPr anchor="ctr"/>
                </a:tc>
                <a:extLst>
                  <a:ext uri="{0D108BD9-81ED-4DB2-BD59-A6C34878D82A}">
                    <a16:rowId xmlns:a16="http://schemas.microsoft.com/office/drawing/2014/main" val="2901214025"/>
                  </a:ext>
                </a:extLst>
              </a:tr>
              <a:tr h="459834">
                <a:tc>
                  <a:txBody>
                    <a:bodyPr/>
                    <a:lstStyle/>
                    <a:p>
                      <a:pPr algn="ctr"/>
                      <a:r>
                        <a:rPr lang="en-US" sz="1400" dirty="0">
                          <a:latin typeface="Gotham" panose="02000604040000020004" pitchFamily="2" charset="0"/>
                        </a:rPr>
                        <a:t>3</a:t>
                      </a:r>
                      <a:endParaRPr lang="en-GB" sz="1400" dirty="0">
                        <a:latin typeface="Gotham" panose="02000604040000020004" pitchFamily="2" charset="0"/>
                      </a:endParaRPr>
                    </a:p>
                  </a:txBody>
                  <a:tcPr marT="37785" marB="37785" anchor="ctr">
                    <a:solidFill>
                      <a:schemeClr val="accent1">
                        <a:lumMod val="20000"/>
                        <a:lumOff val="80000"/>
                      </a:schemeClr>
                    </a:solidFill>
                  </a:tcPr>
                </a:tc>
                <a:tc>
                  <a:txBody>
                    <a:bodyPr/>
                    <a:lstStyle/>
                    <a:p>
                      <a:pPr algn="ctr"/>
                      <a:r>
                        <a:rPr lang="en-US" sz="1200" dirty="0">
                          <a:latin typeface="Gotham" panose="02000604040000020004" pitchFamily="2" charset="0"/>
                        </a:rPr>
                        <a:t>&gt;70%</a:t>
                      </a:r>
                    </a:p>
                    <a:p>
                      <a:pPr algn="ctr"/>
                      <a:r>
                        <a:rPr lang="en-US" sz="1200" dirty="0">
                          <a:latin typeface="Gotham" panose="02000604040000020004" pitchFamily="2" charset="0"/>
                        </a:rPr>
                        <a:t>&gt;45%</a:t>
                      </a:r>
                      <a:endParaRPr lang="en-GB" sz="1200" dirty="0">
                        <a:latin typeface="Gotham" panose="02000604040000020004" pitchFamily="2" charset="0"/>
                      </a:endParaRPr>
                    </a:p>
                  </a:txBody>
                  <a:tcPr marT="37785" marB="37785" anchor="ctr">
                    <a:solidFill>
                      <a:schemeClr val="accent1">
                        <a:lumMod val="20000"/>
                        <a:lumOff val="80000"/>
                      </a:schemeClr>
                    </a:solidFill>
                  </a:tcPr>
                </a:tc>
                <a:tc>
                  <a:txBody>
                    <a:bodyPr/>
                    <a:lstStyle/>
                    <a:p>
                      <a:pPr algn="ctr"/>
                      <a:r>
                        <a:rPr lang="en-US" sz="1200" dirty="0">
                          <a:latin typeface="Gotham" panose="02000604040000020004" pitchFamily="2" charset="0"/>
                        </a:rPr>
                        <a:t>42</a:t>
                      </a:r>
                      <a:r>
                        <a:rPr lang="it-IT" sz="1200" kern="1200" dirty="0">
                          <a:solidFill>
                            <a:schemeClr val="dk1"/>
                          </a:solidFill>
                          <a:latin typeface="Gotham" panose="02000604040000020004" pitchFamily="2" charset="0"/>
                          <a:ea typeface="+mn-ea"/>
                          <a:cs typeface="+mn-cs"/>
                        </a:rPr>
                        <a:t>μg/m</a:t>
                      </a:r>
                      <a:r>
                        <a:rPr lang="it-IT" sz="1200" b="0" baseline="30000" dirty="0">
                          <a:latin typeface="Gotham" panose="02000604040000020004" pitchFamily="2" charset="0"/>
                        </a:rPr>
                        <a:t>3</a:t>
                      </a:r>
                      <a:r>
                        <a:rPr lang="it-IT" sz="500" b="1" dirty="0">
                          <a:latin typeface="Gotham" panose="02000604040000020004" pitchFamily="2" charset="0"/>
                        </a:rPr>
                        <a:t> </a:t>
                      </a:r>
                      <a:r>
                        <a:rPr lang="it-IT" sz="700" b="1" dirty="0">
                          <a:latin typeface="Gotham" panose="02000604040000020004" pitchFamily="2" charset="0"/>
                        </a:rPr>
                        <a:t>(average)</a:t>
                      </a:r>
                      <a:endParaRPr lang="en-GB" sz="1200" dirty="0">
                        <a:latin typeface="Gotham" panose="02000604040000020004" pitchFamily="2" charset="0"/>
                      </a:endParaRPr>
                    </a:p>
                  </a:txBody>
                  <a:tcPr marT="37785" marB="37785" anchor="ctr">
                    <a:solidFill>
                      <a:schemeClr val="accent1">
                        <a:lumMod val="20000"/>
                        <a:lumOff val="80000"/>
                      </a:schemeClr>
                    </a:solidFill>
                  </a:tcPr>
                </a:tc>
                <a:tc>
                  <a:txBody>
                    <a:bodyPr/>
                    <a:lstStyle/>
                    <a:p>
                      <a:pPr algn="ctr"/>
                      <a:r>
                        <a:rPr lang="en-US" sz="1200" dirty="0">
                          <a:latin typeface="Gotham" panose="02000604040000020004" pitchFamily="2" charset="0"/>
                        </a:rPr>
                        <a:t>70</a:t>
                      </a:r>
                      <a:r>
                        <a:rPr lang="el-GR" sz="1200" dirty="0"/>
                        <a:t>μ</a:t>
                      </a:r>
                      <a:r>
                        <a:rPr lang="en-GB" sz="1200" dirty="0">
                          <a:latin typeface="Gotham" panose="02000604040000020004" pitchFamily="2" charset="0"/>
                        </a:rPr>
                        <a:t>g/m</a:t>
                      </a:r>
                      <a:r>
                        <a:rPr lang="en-GB" sz="1200" baseline="30000" dirty="0">
                          <a:latin typeface="Gotham" panose="02000604040000020004" pitchFamily="2" charset="0"/>
                        </a:rPr>
                        <a:t>3</a:t>
                      </a:r>
                    </a:p>
                    <a:p>
                      <a:pPr algn="ctr"/>
                      <a:r>
                        <a:rPr lang="en-GB" sz="700" b="1" kern="1200" dirty="0">
                          <a:solidFill>
                            <a:schemeClr val="dk1"/>
                          </a:solidFill>
                          <a:latin typeface="Gotham" panose="02000604040000020004" pitchFamily="2" charset="0"/>
                          <a:ea typeface="+mn-ea"/>
                          <a:cs typeface="+mn-cs"/>
                        </a:rPr>
                        <a:t>(average)</a:t>
                      </a:r>
                    </a:p>
                  </a:txBody>
                  <a:tcPr marT="37785" marB="37785" anchor="ctr">
                    <a:solidFill>
                      <a:schemeClr val="accent1">
                        <a:lumMod val="20000"/>
                        <a:lumOff val="80000"/>
                      </a:schemeClr>
                    </a:solidFill>
                  </a:tcPr>
                </a:tc>
                <a:tc>
                  <a:txBody>
                    <a:bodyPr/>
                    <a:lstStyle/>
                    <a:p>
                      <a:pPr algn="ctr"/>
                      <a:r>
                        <a:rPr lang="en-US" sz="1200" dirty="0">
                          <a:latin typeface="Gotham" panose="02000604040000020004" pitchFamily="2" charset="0"/>
                        </a:rPr>
                        <a:t>1 year</a:t>
                      </a:r>
                      <a:endParaRPr lang="en-GB" sz="1200" dirty="0">
                        <a:latin typeface="Gotham" panose="02000604040000020004" pitchFamily="2" charset="0"/>
                      </a:endParaRPr>
                    </a:p>
                  </a:txBody>
                  <a:tcPr marT="37785" marB="37785" anchor="ctr">
                    <a:solidFill>
                      <a:schemeClr val="accent1">
                        <a:lumMod val="20000"/>
                        <a:lumOff val="80000"/>
                      </a:schemeClr>
                    </a:solidFill>
                  </a:tcPr>
                </a:tc>
                <a:extLst>
                  <a:ext uri="{0D108BD9-81ED-4DB2-BD59-A6C34878D82A}">
                    <a16:rowId xmlns:a16="http://schemas.microsoft.com/office/drawing/2014/main" val="1187805286"/>
                  </a:ext>
                </a:extLst>
              </a:tr>
              <a:tr h="665639">
                <a:tc>
                  <a:txBody>
                    <a:bodyPr/>
                    <a:lstStyle/>
                    <a:p>
                      <a:pPr algn="ctr"/>
                      <a:r>
                        <a:rPr lang="en-US" sz="1400" dirty="0">
                          <a:latin typeface="Gotham" panose="02000604040000020004" pitchFamily="2" charset="0"/>
                        </a:rPr>
                        <a:t>2</a:t>
                      </a:r>
                      <a:endParaRPr lang="en-GB" sz="1400" dirty="0">
                        <a:latin typeface="Gotham" panose="02000604040000020004" pitchFamily="2" charset="0"/>
                      </a:endParaRPr>
                    </a:p>
                  </a:txBody>
                  <a:tcPr marT="37785" marB="37785" anchor="ctr">
                    <a:solidFill>
                      <a:schemeClr val="accent1">
                        <a:lumMod val="40000"/>
                        <a:lumOff val="60000"/>
                      </a:schemeClr>
                    </a:solidFill>
                  </a:tcPr>
                </a:tc>
                <a:tc>
                  <a:txBody>
                    <a:bodyPr/>
                    <a:lstStyle/>
                    <a:p>
                      <a:pPr algn="ctr"/>
                      <a:r>
                        <a:rPr lang="en-US" sz="1400" dirty="0">
                          <a:latin typeface="Gotham" panose="02000604040000020004" pitchFamily="2" charset="0"/>
                        </a:rPr>
                        <a:t>&gt;40%</a:t>
                      </a:r>
                      <a:endParaRPr lang="en-GB" sz="1400" dirty="0">
                        <a:latin typeface="Gotham" panose="02000604040000020004" pitchFamily="2" charset="0"/>
                      </a:endParaRPr>
                    </a:p>
                  </a:txBody>
                  <a:tcPr marT="37785" marB="37785" anchor="ctr">
                    <a:solidFill>
                      <a:schemeClr val="accent1">
                        <a:lumMod val="40000"/>
                        <a:lumOff val="60000"/>
                      </a:schemeClr>
                    </a:solidFill>
                  </a:tcPr>
                </a:tc>
                <a:tc>
                  <a:txBody>
                    <a:bodyPr/>
                    <a:lstStyle/>
                    <a:p>
                      <a:pPr algn="ctr"/>
                      <a:r>
                        <a:rPr lang="en-US" sz="1000" kern="1200" dirty="0">
                          <a:solidFill>
                            <a:schemeClr val="dk1"/>
                          </a:solidFill>
                          <a:latin typeface="Gotham" panose="02000604040000020004" pitchFamily="2" charset="0"/>
                          <a:ea typeface="+mn-ea"/>
                          <a:cs typeface="+mn-cs"/>
                        </a:rPr>
                        <a:t>confidential</a:t>
                      </a:r>
                      <a:endParaRPr lang="en-GB" sz="1000" kern="1200" dirty="0">
                        <a:solidFill>
                          <a:schemeClr val="dk1"/>
                        </a:solidFill>
                        <a:latin typeface="Gotham" panose="02000604040000020004" pitchFamily="2" charset="0"/>
                        <a:ea typeface="+mn-ea"/>
                        <a:cs typeface="+mn-cs"/>
                      </a:endParaRPr>
                    </a:p>
                  </a:txBody>
                  <a:tcPr marT="37785" marB="37785" anchor="ctr">
                    <a:solidFill>
                      <a:schemeClr val="accent1">
                        <a:lumMod val="40000"/>
                        <a:lumOff val="60000"/>
                      </a:schemeClr>
                    </a:solidFill>
                  </a:tcPr>
                </a:tc>
                <a:tc>
                  <a:txBody>
                    <a:bodyPr/>
                    <a:lstStyle/>
                    <a:p>
                      <a:pPr marL="0" marR="0" lvl="0" indent="0" algn="ctr" defTabSz="707942"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latin typeface="Gotham" panose="02000604040000020004" pitchFamily="2" charset="0"/>
                          <a:ea typeface="+mn-ea"/>
                          <a:cs typeface="+mn-cs"/>
                        </a:rPr>
                        <a:t>confidential</a:t>
                      </a:r>
                      <a:endParaRPr lang="en-GB" sz="1000" kern="1200" dirty="0">
                        <a:solidFill>
                          <a:schemeClr val="dk1"/>
                        </a:solidFill>
                        <a:latin typeface="Gotham" panose="02000604040000020004" pitchFamily="2" charset="0"/>
                        <a:ea typeface="+mn-ea"/>
                        <a:cs typeface="+mn-cs"/>
                      </a:endParaRPr>
                    </a:p>
                  </a:txBody>
                  <a:tcPr marT="37785" marB="37785" anchor="ctr">
                    <a:solidFill>
                      <a:schemeClr val="accent1">
                        <a:lumMod val="40000"/>
                        <a:lumOff val="60000"/>
                      </a:schemeClr>
                    </a:solidFill>
                  </a:tcPr>
                </a:tc>
                <a:tc>
                  <a:txBody>
                    <a:bodyPr/>
                    <a:lstStyle/>
                    <a:p>
                      <a:pPr marL="0" algn="ctr" defTabSz="707942" rtl="0" eaLnBrk="1" latinLnBrk="0" hangingPunct="1"/>
                      <a:r>
                        <a:rPr lang="en-US" sz="1200" kern="1200" dirty="0">
                          <a:solidFill>
                            <a:schemeClr val="dk1"/>
                          </a:solidFill>
                          <a:latin typeface="Gotham" panose="02000604040000020004" pitchFamily="2" charset="0"/>
                          <a:ea typeface="+mn-ea"/>
                          <a:cs typeface="+mn-cs"/>
                        </a:rPr>
                        <a:t>1 month</a:t>
                      </a:r>
                      <a:endParaRPr lang="en-GB" sz="1200" kern="1200" dirty="0">
                        <a:solidFill>
                          <a:schemeClr val="dk1"/>
                        </a:solidFill>
                        <a:latin typeface="Gotham" panose="02000604040000020004" pitchFamily="2" charset="0"/>
                        <a:ea typeface="+mn-ea"/>
                        <a:cs typeface="+mn-cs"/>
                      </a:endParaRPr>
                    </a:p>
                  </a:txBody>
                  <a:tcPr marT="37785" marB="37785" anchor="ctr">
                    <a:solidFill>
                      <a:schemeClr val="accent1">
                        <a:lumMod val="40000"/>
                        <a:lumOff val="60000"/>
                      </a:schemeClr>
                    </a:solidFill>
                  </a:tcPr>
                </a:tc>
                <a:extLst>
                  <a:ext uri="{0D108BD9-81ED-4DB2-BD59-A6C34878D82A}">
                    <a16:rowId xmlns:a16="http://schemas.microsoft.com/office/drawing/2014/main" val="16253655"/>
                  </a:ext>
                </a:extLst>
              </a:tr>
              <a:tr h="561048">
                <a:tc>
                  <a:txBody>
                    <a:bodyPr/>
                    <a:lstStyle/>
                    <a:p>
                      <a:pPr algn="ctr"/>
                      <a:r>
                        <a:rPr lang="en-US" sz="1400" dirty="0">
                          <a:latin typeface="Gotham" panose="02000604040000020004" pitchFamily="2" charset="0"/>
                        </a:rPr>
                        <a:t>2</a:t>
                      </a:r>
                      <a:endParaRPr lang="en-GB" sz="1400" dirty="0">
                        <a:latin typeface="Gotham" panose="02000604040000020004" pitchFamily="2" charset="0"/>
                      </a:endParaRPr>
                    </a:p>
                  </a:txBody>
                  <a:tcPr marT="37785" marB="37785" anchor="ctr">
                    <a:solidFill>
                      <a:schemeClr val="accent1">
                        <a:lumMod val="20000"/>
                        <a:lumOff val="80000"/>
                      </a:schemeClr>
                    </a:solidFill>
                  </a:tcPr>
                </a:tc>
                <a:tc>
                  <a:txBody>
                    <a:bodyPr/>
                    <a:lstStyle/>
                    <a:p>
                      <a:pPr algn="l"/>
                      <a:r>
                        <a:rPr lang="en-US" sz="1200" dirty="0">
                          <a:latin typeface="Gotham" panose="02000604040000020004" pitchFamily="2" charset="0"/>
                        </a:rPr>
                        <a:t>&gt;70% </a:t>
                      </a:r>
                      <a:r>
                        <a:rPr lang="en-US" sz="900" dirty="0">
                          <a:latin typeface="Gotham" panose="02000604040000020004" pitchFamily="2" charset="0"/>
                        </a:rPr>
                        <a:t>gate area </a:t>
                      </a:r>
                      <a:r>
                        <a:rPr lang="en-US" sz="1200" dirty="0">
                          <a:latin typeface="Gotham" panose="02000604040000020004" pitchFamily="2" charset="0"/>
                        </a:rPr>
                        <a:t>&gt;60% </a:t>
                      </a:r>
                      <a:r>
                        <a:rPr lang="en-US" sz="900" dirty="0">
                          <a:latin typeface="Gotham" panose="02000604040000020004" pitchFamily="2" charset="0"/>
                        </a:rPr>
                        <a:t>baggage</a:t>
                      </a:r>
                      <a:endParaRPr lang="en-GB" sz="1200" dirty="0">
                        <a:latin typeface="Gotham" panose="02000604040000020004" pitchFamily="2" charset="0"/>
                      </a:endParaRPr>
                    </a:p>
                  </a:txBody>
                  <a:tcPr marT="37785" marB="37785" anchor="ctr">
                    <a:solidFill>
                      <a:schemeClr val="accent1">
                        <a:lumMod val="20000"/>
                        <a:lumOff val="80000"/>
                      </a:schemeClr>
                    </a:solidFill>
                  </a:tcPr>
                </a:tc>
                <a:tc>
                  <a:txBody>
                    <a:bodyPr/>
                    <a:lstStyle/>
                    <a:p>
                      <a:pPr algn="ctr"/>
                      <a:r>
                        <a:rPr lang="en-US" sz="1000" kern="1200" dirty="0">
                          <a:solidFill>
                            <a:schemeClr val="dk1"/>
                          </a:solidFill>
                          <a:latin typeface="Gotham" panose="02000604040000020004" pitchFamily="2" charset="0"/>
                          <a:ea typeface="+mn-ea"/>
                          <a:cs typeface="+mn-cs"/>
                        </a:rPr>
                        <a:t>confidential</a:t>
                      </a:r>
                      <a:endParaRPr lang="en-GB" sz="1000" kern="1200" dirty="0">
                        <a:solidFill>
                          <a:schemeClr val="dk1"/>
                        </a:solidFill>
                        <a:latin typeface="Gotham" panose="02000604040000020004" pitchFamily="2" charset="0"/>
                        <a:ea typeface="+mn-ea"/>
                        <a:cs typeface="+mn-cs"/>
                      </a:endParaRPr>
                    </a:p>
                  </a:txBody>
                  <a:tcPr marT="37785" marB="37785" anchor="ctr">
                    <a:solidFill>
                      <a:schemeClr val="accent1">
                        <a:lumMod val="20000"/>
                        <a:lumOff val="80000"/>
                      </a:schemeClr>
                    </a:solidFill>
                  </a:tcPr>
                </a:tc>
                <a:tc>
                  <a:txBody>
                    <a:bodyPr/>
                    <a:lstStyle/>
                    <a:p>
                      <a:pPr marL="0" marR="0" lvl="0" indent="0" algn="ctr" defTabSz="707942"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latin typeface="Gotham" panose="02000604040000020004" pitchFamily="2" charset="0"/>
                          <a:ea typeface="+mn-ea"/>
                          <a:cs typeface="+mn-cs"/>
                        </a:rPr>
                        <a:t>confidential</a:t>
                      </a:r>
                      <a:endParaRPr lang="en-GB" sz="1000" kern="1200" dirty="0">
                        <a:solidFill>
                          <a:schemeClr val="dk1"/>
                        </a:solidFill>
                        <a:latin typeface="Gotham" panose="02000604040000020004" pitchFamily="2" charset="0"/>
                        <a:ea typeface="+mn-ea"/>
                        <a:cs typeface="+mn-cs"/>
                      </a:endParaRPr>
                    </a:p>
                  </a:txBody>
                  <a:tcPr marT="37785" marB="37785" anchor="ctr">
                    <a:solidFill>
                      <a:schemeClr val="accent1">
                        <a:lumMod val="20000"/>
                        <a:lumOff val="80000"/>
                      </a:schemeClr>
                    </a:solidFill>
                  </a:tcPr>
                </a:tc>
                <a:tc>
                  <a:txBody>
                    <a:bodyPr/>
                    <a:lstStyle/>
                    <a:p>
                      <a:pPr marL="0" algn="ctr" defTabSz="707942" rtl="0" eaLnBrk="1" latinLnBrk="0" hangingPunct="1"/>
                      <a:r>
                        <a:rPr lang="en-US" sz="1200" kern="1200" dirty="0">
                          <a:solidFill>
                            <a:schemeClr val="dk1"/>
                          </a:solidFill>
                          <a:latin typeface="Gotham" panose="02000604040000020004" pitchFamily="2" charset="0"/>
                          <a:ea typeface="+mn-ea"/>
                          <a:cs typeface="+mn-cs"/>
                        </a:rPr>
                        <a:t>7 weeks</a:t>
                      </a:r>
                    </a:p>
                  </a:txBody>
                  <a:tcPr marT="37785" marB="37785" anchor="ctr">
                    <a:solidFill>
                      <a:schemeClr val="accent1">
                        <a:lumMod val="20000"/>
                        <a:lumOff val="80000"/>
                      </a:schemeClr>
                    </a:solidFill>
                  </a:tcPr>
                </a:tc>
                <a:extLst>
                  <a:ext uri="{0D108BD9-81ED-4DB2-BD59-A6C34878D82A}">
                    <a16:rowId xmlns:a16="http://schemas.microsoft.com/office/drawing/2014/main" val="396122235"/>
                  </a:ext>
                </a:extLst>
              </a:tr>
              <a:tr h="601649">
                <a:tc>
                  <a:txBody>
                    <a:bodyPr/>
                    <a:lstStyle/>
                    <a:p>
                      <a:pPr marL="0" algn="ctr" defTabSz="914400" rtl="0" eaLnBrk="1" latinLnBrk="0" hangingPunct="1"/>
                      <a:r>
                        <a:rPr lang="en-US" sz="1200" kern="1200" dirty="0">
                          <a:solidFill>
                            <a:schemeClr val="dk1"/>
                          </a:solidFill>
                          <a:latin typeface="Gotham" panose="02000604040000020004" pitchFamily="2" charset="0"/>
                          <a:ea typeface="+mn-ea"/>
                          <a:cs typeface="+mn-cs"/>
                        </a:rPr>
                        <a:t>3</a:t>
                      </a:r>
                      <a:endParaRPr lang="en-GB" sz="1200" kern="1200" dirty="0">
                        <a:solidFill>
                          <a:schemeClr val="dk1"/>
                        </a:solidFill>
                        <a:latin typeface="Gotham" panose="02000604040000020004" pitchFamily="2" charset="0"/>
                        <a:ea typeface="+mn-ea"/>
                        <a:cs typeface="+mn-cs"/>
                      </a:endParaRPr>
                    </a:p>
                  </a:txBody>
                  <a:tcPr marT="37785" marB="37785" anchor="ctr">
                    <a:solidFill>
                      <a:schemeClr val="accent1">
                        <a:lumMod val="40000"/>
                        <a:lumOff val="60000"/>
                      </a:schemeClr>
                    </a:solidFill>
                  </a:tcPr>
                </a:tc>
                <a:tc>
                  <a:txBody>
                    <a:bodyPr/>
                    <a:lstStyle/>
                    <a:p>
                      <a:pPr marL="0" algn="ctr" defTabSz="914400" rtl="0" eaLnBrk="1" latinLnBrk="0" hangingPunct="1"/>
                      <a:r>
                        <a:rPr lang="en-US" sz="1200" kern="1200" dirty="0">
                          <a:solidFill>
                            <a:schemeClr val="dk1"/>
                          </a:solidFill>
                          <a:latin typeface="Gotham" panose="02000604040000020004" pitchFamily="2" charset="0"/>
                          <a:ea typeface="+mn-ea"/>
                          <a:cs typeface="+mn-cs"/>
                        </a:rPr>
                        <a:t>&gt;55% (PM)</a:t>
                      </a:r>
                    </a:p>
                    <a:p>
                      <a:pPr marL="0" algn="ctr" defTabSz="914400" rtl="0" eaLnBrk="1" latinLnBrk="0" hangingPunct="1"/>
                      <a:r>
                        <a:rPr lang="en-US" sz="1200" kern="1200" dirty="0">
                          <a:solidFill>
                            <a:schemeClr val="dk1"/>
                          </a:solidFill>
                          <a:latin typeface="Gotham" panose="02000604040000020004" pitchFamily="2" charset="0"/>
                          <a:ea typeface="+mn-ea"/>
                          <a:cs typeface="+mn-cs"/>
                        </a:rPr>
                        <a:t>&gt;48% (NOx)</a:t>
                      </a:r>
                      <a:endParaRPr lang="en-GB" sz="1200" kern="1200" dirty="0">
                        <a:solidFill>
                          <a:schemeClr val="dk1"/>
                        </a:solidFill>
                        <a:latin typeface="Gotham" panose="02000604040000020004" pitchFamily="2" charset="0"/>
                        <a:ea typeface="+mn-ea"/>
                        <a:cs typeface="+mn-cs"/>
                      </a:endParaRPr>
                    </a:p>
                  </a:txBody>
                  <a:tcPr marT="37785" marB="37785" anchor="ctr">
                    <a:solidFill>
                      <a:schemeClr val="accent1">
                        <a:lumMod val="40000"/>
                        <a:lumOff val="60000"/>
                      </a:schemeClr>
                    </a:solidFill>
                  </a:tcPr>
                </a:tc>
                <a:tc>
                  <a:txBody>
                    <a:bodyPr/>
                    <a:lstStyle/>
                    <a:p>
                      <a:pPr marL="0" algn="ctr" defTabSz="914400" rtl="0" eaLnBrk="1" latinLnBrk="0" hangingPunct="1"/>
                      <a:r>
                        <a:rPr lang="en-US" sz="1200" kern="1200" dirty="0">
                          <a:solidFill>
                            <a:schemeClr val="dk1"/>
                          </a:solidFill>
                          <a:latin typeface="Gotham" panose="02000604040000020004" pitchFamily="2" charset="0"/>
                          <a:ea typeface="+mn-ea"/>
                          <a:cs typeface="+mn-cs"/>
                        </a:rPr>
                        <a:t>45</a:t>
                      </a:r>
                      <a:r>
                        <a:rPr lang="el-GR" sz="1200" kern="1200" dirty="0">
                          <a:solidFill>
                            <a:schemeClr val="dk1"/>
                          </a:solidFill>
                          <a:latin typeface="+mn-lt"/>
                          <a:ea typeface="+mn-ea"/>
                          <a:cs typeface="+mn-cs"/>
                        </a:rPr>
                        <a:t>μ</a:t>
                      </a:r>
                      <a:r>
                        <a:rPr lang="en-GB" sz="1200" kern="1200" dirty="0">
                          <a:solidFill>
                            <a:schemeClr val="dk1"/>
                          </a:solidFill>
                          <a:latin typeface="Gotham" panose="02000604040000020004" pitchFamily="2" charset="0"/>
                          <a:ea typeface="+mn-ea"/>
                          <a:cs typeface="+mn-cs"/>
                        </a:rPr>
                        <a:t>g/m3 (average)</a:t>
                      </a:r>
                    </a:p>
                  </a:txBody>
                  <a:tcPr marT="37785" marB="37785" anchor="ctr">
                    <a:solidFill>
                      <a:schemeClr val="accent1">
                        <a:lumMod val="40000"/>
                        <a:lumOff val="60000"/>
                      </a:schemeClr>
                    </a:solidFill>
                  </a:tcPr>
                </a:tc>
                <a:tc>
                  <a:txBody>
                    <a:bodyPr/>
                    <a:lstStyle/>
                    <a:p>
                      <a:pPr marL="0" algn="ctr" defTabSz="914400" rtl="0" eaLnBrk="1" latinLnBrk="0" hangingPunct="1"/>
                      <a:r>
                        <a:rPr lang="en-US" sz="1200" kern="1200" dirty="0">
                          <a:solidFill>
                            <a:schemeClr val="dk1"/>
                          </a:solidFill>
                          <a:latin typeface="Gotham" panose="02000604040000020004" pitchFamily="2" charset="0"/>
                          <a:ea typeface="+mn-ea"/>
                          <a:cs typeface="+mn-cs"/>
                        </a:rPr>
                        <a:t>85</a:t>
                      </a:r>
                      <a:r>
                        <a:rPr lang="it-IT" sz="1200" kern="1200" dirty="0">
                          <a:solidFill>
                            <a:schemeClr val="dk1"/>
                          </a:solidFill>
                          <a:latin typeface="Gotham" panose="02000604040000020004" pitchFamily="2" charset="0"/>
                          <a:ea typeface="+mn-ea"/>
                          <a:cs typeface="+mn-cs"/>
                        </a:rPr>
                        <a:t>μg/m3</a:t>
                      </a:r>
                      <a:endParaRPr lang="en-US" sz="1200" kern="1200" dirty="0">
                        <a:solidFill>
                          <a:schemeClr val="dk1"/>
                        </a:solidFill>
                        <a:latin typeface="Gotham" panose="02000604040000020004" pitchFamily="2" charset="0"/>
                        <a:ea typeface="+mn-ea"/>
                        <a:cs typeface="+mn-cs"/>
                      </a:endParaRPr>
                    </a:p>
                    <a:p>
                      <a:pPr marL="0" algn="ctr" defTabSz="914400" rtl="0" eaLnBrk="1" latinLnBrk="0" hangingPunct="1"/>
                      <a:r>
                        <a:rPr lang="it-IT" sz="1200" kern="1200" dirty="0">
                          <a:solidFill>
                            <a:schemeClr val="dk1"/>
                          </a:solidFill>
                          <a:latin typeface="Gotham" panose="02000604040000020004" pitchFamily="2" charset="0"/>
                          <a:ea typeface="+mn-ea"/>
                          <a:cs typeface="+mn-cs"/>
                        </a:rPr>
                        <a:t>(average)</a:t>
                      </a:r>
                      <a:endParaRPr lang="en-GB" sz="1200" kern="1200" dirty="0">
                        <a:solidFill>
                          <a:schemeClr val="dk1"/>
                        </a:solidFill>
                        <a:latin typeface="Gotham" panose="02000604040000020004" pitchFamily="2" charset="0"/>
                        <a:ea typeface="+mn-ea"/>
                        <a:cs typeface="+mn-cs"/>
                      </a:endParaRPr>
                    </a:p>
                  </a:txBody>
                  <a:tcPr marT="37785" marB="37785" anchor="ctr">
                    <a:solidFill>
                      <a:schemeClr val="accent1">
                        <a:lumMod val="40000"/>
                        <a:lumOff val="60000"/>
                      </a:schemeClr>
                    </a:solidFill>
                  </a:tcPr>
                </a:tc>
                <a:tc>
                  <a:txBody>
                    <a:bodyPr/>
                    <a:lstStyle/>
                    <a:p>
                      <a:pPr marL="0" algn="ctr" defTabSz="914400" rtl="0" eaLnBrk="1" latinLnBrk="0" hangingPunct="1"/>
                      <a:r>
                        <a:rPr lang="en-US" sz="1200" kern="1200" dirty="0">
                          <a:solidFill>
                            <a:schemeClr val="dk1"/>
                          </a:solidFill>
                          <a:latin typeface="Gotham" panose="02000604040000020004" pitchFamily="2" charset="0"/>
                          <a:ea typeface="+mn-ea"/>
                          <a:cs typeface="+mn-cs"/>
                        </a:rPr>
                        <a:t>6 weeks</a:t>
                      </a:r>
                      <a:endParaRPr lang="en-GB" sz="1200" kern="1200" dirty="0">
                        <a:solidFill>
                          <a:schemeClr val="dk1"/>
                        </a:solidFill>
                        <a:latin typeface="Gotham" panose="02000604040000020004" pitchFamily="2" charset="0"/>
                        <a:ea typeface="+mn-ea"/>
                        <a:cs typeface="+mn-cs"/>
                      </a:endParaRPr>
                    </a:p>
                  </a:txBody>
                  <a:tcPr marT="37785" marB="37785" anchor="ctr">
                    <a:solidFill>
                      <a:schemeClr val="accent1">
                        <a:lumMod val="40000"/>
                        <a:lumOff val="60000"/>
                      </a:schemeClr>
                    </a:solidFill>
                  </a:tcPr>
                </a:tc>
                <a:extLst>
                  <a:ext uri="{0D108BD9-81ED-4DB2-BD59-A6C34878D82A}">
                    <a16:rowId xmlns:a16="http://schemas.microsoft.com/office/drawing/2014/main" val="2082558110"/>
                  </a:ext>
                </a:extLst>
              </a:tr>
              <a:tr h="696388">
                <a:tc>
                  <a:txBody>
                    <a:bodyPr/>
                    <a:lstStyle/>
                    <a:p>
                      <a:pPr algn="ctr"/>
                      <a:r>
                        <a:rPr lang="en-US" sz="1400" dirty="0">
                          <a:latin typeface="Gotham" panose="02000604040000020004" pitchFamily="2" charset="0"/>
                        </a:rPr>
                        <a:t>2</a:t>
                      </a:r>
                      <a:endParaRPr lang="en-GB" sz="1400" dirty="0">
                        <a:latin typeface="Gotham" panose="02000604040000020004" pitchFamily="2" charset="0"/>
                      </a:endParaRPr>
                    </a:p>
                  </a:txBody>
                  <a:tcPr marT="37785" marB="37785" anchor="ctr">
                    <a:solidFill>
                      <a:schemeClr val="accent1">
                        <a:lumMod val="20000"/>
                        <a:lumOff val="80000"/>
                      </a:schemeClr>
                    </a:solidFill>
                  </a:tcPr>
                </a:tc>
                <a:tc>
                  <a:txBody>
                    <a:bodyPr/>
                    <a:lstStyle/>
                    <a:p>
                      <a:pPr marL="182563" indent="-4763" algn="l"/>
                      <a:r>
                        <a:rPr lang="en-US" sz="1200" dirty="0">
                          <a:latin typeface="Gotham" panose="02000604040000020004" pitchFamily="2" charset="0"/>
                        </a:rPr>
                        <a:t>&gt;50% </a:t>
                      </a:r>
                      <a:r>
                        <a:rPr lang="en-US" sz="900" dirty="0">
                          <a:latin typeface="Gotham" panose="02000604040000020004" pitchFamily="2" charset="0"/>
                        </a:rPr>
                        <a:t>(PM)</a:t>
                      </a:r>
                    </a:p>
                    <a:p>
                      <a:pPr marL="182563" indent="-4763" algn="l"/>
                      <a:r>
                        <a:rPr lang="en-US" sz="1200" dirty="0">
                          <a:latin typeface="Gotham" panose="02000604040000020004" pitchFamily="2" charset="0"/>
                        </a:rPr>
                        <a:t>&gt;35% </a:t>
                      </a:r>
                      <a:r>
                        <a:rPr lang="en-US" sz="900" dirty="0">
                          <a:latin typeface="Gotham" panose="02000604040000020004" pitchFamily="2" charset="0"/>
                        </a:rPr>
                        <a:t>(NOx)</a:t>
                      </a:r>
                      <a:endParaRPr lang="en-GB" sz="1200" dirty="0">
                        <a:latin typeface="Gotham" panose="02000604040000020004" pitchFamily="2" charset="0"/>
                      </a:endParaRPr>
                    </a:p>
                  </a:txBody>
                  <a:tcPr marT="37785" marB="37785" anchor="ctr">
                    <a:solidFill>
                      <a:schemeClr val="accent1">
                        <a:lumMod val="20000"/>
                        <a:lumOff val="80000"/>
                      </a:schemeClr>
                    </a:solidFill>
                  </a:tcPr>
                </a:tc>
                <a:tc>
                  <a:txBody>
                    <a:bodyPr/>
                    <a:lstStyle/>
                    <a:p>
                      <a:pPr algn="ctr"/>
                      <a:r>
                        <a:rPr lang="en-US" sz="1200" dirty="0">
                          <a:latin typeface="Gotham" panose="02000604040000020004" pitchFamily="2" charset="0"/>
                        </a:rPr>
                        <a:t>33</a:t>
                      </a:r>
                      <a:r>
                        <a:rPr lang="it-IT" sz="1200" kern="1200" dirty="0">
                          <a:solidFill>
                            <a:schemeClr val="dk1"/>
                          </a:solidFill>
                          <a:latin typeface="Gotham" panose="02000604040000020004" pitchFamily="2" charset="0"/>
                          <a:ea typeface="+mn-ea"/>
                          <a:cs typeface="+mn-cs"/>
                        </a:rPr>
                        <a:t>μg/m</a:t>
                      </a:r>
                      <a:r>
                        <a:rPr lang="it-IT" sz="1200" b="0" baseline="30000" dirty="0">
                          <a:latin typeface="Gotham" panose="02000604040000020004" pitchFamily="2" charset="0"/>
                        </a:rPr>
                        <a:t>3</a:t>
                      </a:r>
                      <a:r>
                        <a:rPr lang="it-IT" sz="1200" b="1" dirty="0">
                          <a:latin typeface="Gotham" panose="02000604040000020004" pitchFamily="2" charset="0"/>
                        </a:rPr>
                        <a:t> </a:t>
                      </a:r>
                      <a:r>
                        <a:rPr lang="it-IT" sz="800" b="1" dirty="0">
                          <a:latin typeface="Gotham" panose="02000604040000020004" pitchFamily="2" charset="0"/>
                        </a:rPr>
                        <a:t>(average)</a:t>
                      </a:r>
                      <a:endParaRPr lang="en-GB" sz="1200" dirty="0">
                        <a:latin typeface="Gotham" panose="02000604040000020004" pitchFamily="2" charset="0"/>
                      </a:endParaRPr>
                    </a:p>
                  </a:txBody>
                  <a:tcPr marT="37785" marB="37785" anchor="ctr">
                    <a:solidFill>
                      <a:schemeClr val="accent1">
                        <a:lumMod val="20000"/>
                        <a:lumOff val="80000"/>
                      </a:schemeClr>
                    </a:solidFill>
                  </a:tcPr>
                </a:tc>
                <a:tc>
                  <a:txBody>
                    <a:bodyPr/>
                    <a:lstStyle/>
                    <a:p>
                      <a:pPr algn="ctr"/>
                      <a:r>
                        <a:rPr lang="en-US" sz="1200" kern="1200" dirty="0">
                          <a:solidFill>
                            <a:schemeClr val="dk1"/>
                          </a:solidFill>
                          <a:latin typeface="Gotham" panose="02000604040000020004" pitchFamily="2" charset="0"/>
                          <a:ea typeface="+mn-ea"/>
                          <a:cs typeface="+mn-cs"/>
                        </a:rPr>
                        <a:t>400</a:t>
                      </a:r>
                      <a:r>
                        <a:rPr lang="it-IT" sz="1200" kern="1200" dirty="0">
                          <a:solidFill>
                            <a:schemeClr val="dk1"/>
                          </a:solidFill>
                          <a:latin typeface="Gotham" panose="02000604040000020004" pitchFamily="2" charset="0"/>
                          <a:ea typeface="+mn-ea"/>
                          <a:cs typeface="+mn-cs"/>
                        </a:rPr>
                        <a:t>μg/m</a:t>
                      </a:r>
                      <a:r>
                        <a:rPr lang="it-IT" sz="1200" b="0" baseline="30000" dirty="0">
                          <a:latin typeface="Gotham" panose="02000604040000020004" pitchFamily="2" charset="0"/>
                        </a:rPr>
                        <a:t>3</a:t>
                      </a:r>
                      <a:endParaRPr lang="en-US" sz="1200" kern="1200" dirty="0">
                        <a:solidFill>
                          <a:schemeClr val="dk1"/>
                        </a:solidFill>
                        <a:latin typeface="Gotham" panose="02000604040000020004" pitchFamily="2" charset="0"/>
                        <a:ea typeface="+mn-ea"/>
                        <a:cs typeface="+mn-cs"/>
                      </a:endParaRPr>
                    </a:p>
                    <a:p>
                      <a:pPr algn="ctr"/>
                      <a:r>
                        <a:rPr lang="it-IT" sz="700" b="1" dirty="0">
                          <a:latin typeface="Gotham" panose="02000604040000020004" pitchFamily="2" charset="0"/>
                        </a:rPr>
                        <a:t>(average)</a:t>
                      </a:r>
                      <a:endParaRPr lang="en-GB" sz="700" kern="1200" dirty="0">
                        <a:solidFill>
                          <a:schemeClr val="dk1"/>
                        </a:solidFill>
                        <a:latin typeface="Gotham" panose="02000604040000020004" pitchFamily="2" charset="0"/>
                        <a:ea typeface="+mn-ea"/>
                        <a:cs typeface="+mn-cs"/>
                      </a:endParaRPr>
                    </a:p>
                  </a:txBody>
                  <a:tcPr marT="37785" marB="37785" anchor="ctr">
                    <a:solidFill>
                      <a:schemeClr val="accent1">
                        <a:lumMod val="20000"/>
                        <a:lumOff val="80000"/>
                      </a:schemeClr>
                    </a:solidFill>
                  </a:tcPr>
                </a:tc>
                <a:tc>
                  <a:txBody>
                    <a:bodyPr/>
                    <a:lstStyle/>
                    <a:p>
                      <a:pPr marL="0" algn="ctr" defTabSz="707942" rtl="0" eaLnBrk="1" latinLnBrk="0" hangingPunct="1"/>
                      <a:r>
                        <a:rPr lang="en-US" sz="1200" kern="1200" dirty="0">
                          <a:solidFill>
                            <a:schemeClr val="dk1"/>
                          </a:solidFill>
                          <a:latin typeface="Gotham" panose="02000604040000020004" pitchFamily="2" charset="0"/>
                          <a:ea typeface="+mn-ea"/>
                          <a:cs typeface="+mn-cs"/>
                        </a:rPr>
                        <a:t>4 weeks</a:t>
                      </a:r>
                      <a:endParaRPr lang="en-GB" sz="1200" kern="1200" dirty="0">
                        <a:solidFill>
                          <a:schemeClr val="dk1"/>
                        </a:solidFill>
                        <a:latin typeface="Gotham" panose="02000604040000020004" pitchFamily="2" charset="0"/>
                        <a:ea typeface="+mn-ea"/>
                        <a:cs typeface="+mn-cs"/>
                      </a:endParaRPr>
                    </a:p>
                  </a:txBody>
                  <a:tcPr marT="37785" marB="37785" anchor="ctr">
                    <a:solidFill>
                      <a:schemeClr val="accent1">
                        <a:lumMod val="20000"/>
                        <a:lumOff val="80000"/>
                      </a:schemeClr>
                    </a:solidFill>
                  </a:tcPr>
                </a:tc>
                <a:extLst>
                  <a:ext uri="{0D108BD9-81ED-4DB2-BD59-A6C34878D82A}">
                    <a16:rowId xmlns:a16="http://schemas.microsoft.com/office/drawing/2014/main" val="1268491817"/>
                  </a:ext>
                </a:extLst>
              </a:tr>
              <a:tr h="746215">
                <a:tc>
                  <a:txBody>
                    <a:bodyPr/>
                    <a:lstStyle/>
                    <a:p>
                      <a:pPr algn="ctr"/>
                      <a:r>
                        <a:rPr lang="en-US" sz="1400" dirty="0">
                          <a:latin typeface="Gotham" panose="02000604040000020004" pitchFamily="2" charset="0"/>
                        </a:rPr>
                        <a:t>1</a:t>
                      </a:r>
                      <a:endParaRPr lang="en-GB" sz="1400" dirty="0">
                        <a:latin typeface="Gotham" panose="02000604040000020004" pitchFamily="2" charset="0"/>
                      </a:endParaRPr>
                    </a:p>
                  </a:txBody>
                  <a:tcPr marT="37785" marB="37785" anchor="ctr">
                    <a:solidFill>
                      <a:schemeClr val="accent1">
                        <a:lumMod val="40000"/>
                        <a:lumOff val="60000"/>
                      </a:schemeClr>
                    </a:solidFill>
                  </a:tcPr>
                </a:tc>
                <a:tc>
                  <a:txBody>
                    <a:bodyPr/>
                    <a:lstStyle/>
                    <a:p>
                      <a:pPr marL="177800" marR="0" lvl="0" indent="0" algn="l" defTabSz="707942" rtl="0" eaLnBrk="1" fontAlgn="auto" latinLnBrk="0" hangingPunct="1">
                        <a:lnSpc>
                          <a:spcPct val="100000"/>
                        </a:lnSpc>
                        <a:spcBef>
                          <a:spcPts val="0"/>
                        </a:spcBef>
                        <a:spcAft>
                          <a:spcPts val="0"/>
                        </a:spcAft>
                        <a:buClrTx/>
                        <a:buSzTx/>
                        <a:buFontTx/>
                        <a:buNone/>
                        <a:tabLst/>
                        <a:defRPr/>
                      </a:pPr>
                      <a:r>
                        <a:rPr lang="en-US" sz="1200" dirty="0">
                          <a:latin typeface="Gotham" panose="02000604040000020004" pitchFamily="2" charset="0"/>
                        </a:rPr>
                        <a:t>&gt;99% </a:t>
                      </a:r>
                      <a:r>
                        <a:rPr lang="en-US" sz="900" dirty="0">
                          <a:latin typeface="Gotham" panose="02000604040000020004" pitchFamily="2" charset="0"/>
                        </a:rPr>
                        <a:t>(CO)</a:t>
                      </a:r>
                    </a:p>
                    <a:p>
                      <a:pPr marL="177800" indent="0" algn="l"/>
                      <a:r>
                        <a:rPr lang="en-US" sz="1200" dirty="0">
                          <a:latin typeface="Gotham" panose="02000604040000020004" pitchFamily="2" charset="0"/>
                        </a:rPr>
                        <a:t>&gt;95% </a:t>
                      </a:r>
                      <a:r>
                        <a:rPr lang="en-US" sz="900" dirty="0">
                          <a:latin typeface="Gotham" panose="02000604040000020004" pitchFamily="2" charset="0"/>
                        </a:rPr>
                        <a:t>(PM)</a:t>
                      </a:r>
                    </a:p>
                    <a:p>
                      <a:pPr marL="177800" indent="0" algn="l"/>
                      <a:r>
                        <a:rPr lang="en-US" sz="1200" dirty="0">
                          <a:latin typeface="Gotham" panose="02000604040000020004" pitchFamily="2" charset="0"/>
                        </a:rPr>
                        <a:t>&gt;90% </a:t>
                      </a:r>
                      <a:r>
                        <a:rPr lang="en-US" sz="900" dirty="0">
                          <a:latin typeface="Gotham" panose="02000604040000020004" pitchFamily="2" charset="0"/>
                        </a:rPr>
                        <a:t>(</a:t>
                      </a:r>
                      <a:r>
                        <a:rPr lang="en-US" sz="900" dirty="0" err="1">
                          <a:latin typeface="Gotham" panose="02000604040000020004" pitchFamily="2" charset="0"/>
                        </a:rPr>
                        <a:t>SOx</a:t>
                      </a:r>
                      <a:r>
                        <a:rPr lang="en-US" sz="900" dirty="0">
                          <a:latin typeface="Gotham" panose="02000604040000020004" pitchFamily="2" charset="0"/>
                        </a:rPr>
                        <a:t>)</a:t>
                      </a:r>
                      <a:endParaRPr lang="en-GB" sz="1200" dirty="0">
                        <a:latin typeface="Gotham" panose="02000604040000020004" pitchFamily="2" charset="0"/>
                      </a:endParaRPr>
                    </a:p>
                  </a:txBody>
                  <a:tcPr marT="37785" marB="37785" anchor="ctr">
                    <a:solidFill>
                      <a:schemeClr val="accent1">
                        <a:lumMod val="40000"/>
                        <a:lumOff val="60000"/>
                      </a:schemeClr>
                    </a:solidFill>
                  </a:tcPr>
                </a:tc>
                <a:tc>
                  <a:txBody>
                    <a:bodyPr/>
                    <a:lstStyle/>
                    <a:p>
                      <a:pPr algn="ctr"/>
                      <a:r>
                        <a:rPr lang="en-US" sz="1000" kern="1200" dirty="0">
                          <a:solidFill>
                            <a:schemeClr val="dk1"/>
                          </a:solidFill>
                          <a:latin typeface="Gotham" panose="02000604040000020004" pitchFamily="2" charset="0"/>
                          <a:ea typeface="+mn-ea"/>
                          <a:cs typeface="+mn-cs"/>
                        </a:rPr>
                        <a:t>confidential</a:t>
                      </a:r>
                      <a:endParaRPr lang="en-GB" sz="1000" kern="1200" dirty="0">
                        <a:solidFill>
                          <a:schemeClr val="dk1"/>
                        </a:solidFill>
                        <a:latin typeface="Gotham" panose="02000604040000020004" pitchFamily="2" charset="0"/>
                        <a:ea typeface="+mn-ea"/>
                        <a:cs typeface="+mn-cs"/>
                      </a:endParaRPr>
                    </a:p>
                  </a:txBody>
                  <a:tcPr marT="37785" marB="37785" anchor="ctr">
                    <a:solidFill>
                      <a:schemeClr val="accent1">
                        <a:lumMod val="40000"/>
                        <a:lumOff val="60000"/>
                      </a:schemeClr>
                    </a:solidFill>
                  </a:tcPr>
                </a:tc>
                <a:tc>
                  <a:txBody>
                    <a:bodyPr/>
                    <a:lstStyle/>
                    <a:p>
                      <a:pPr marL="0" marR="0" lvl="0" indent="0" algn="ctr" defTabSz="707942"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latin typeface="Gotham" panose="02000604040000020004" pitchFamily="2" charset="0"/>
                          <a:ea typeface="+mn-ea"/>
                          <a:cs typeface="+mn-cs"/>
                        </a:rPr>
                        <a:t>confidential</a:t>
                      </a:r>
                      <a:endParaRPr lang="en-GB" sz="1000" kern="1200" dirty="0">
                        <a:solidFill>
                          <a:schemeClr val="dk1"/>
                        </a:solidFill>
                        <a:latin typeface="Gotham" panose="02000604040000020004" pitchFamily="2" charset="0"/>
                        <a:ea typeface="+mn-ea"/>
                        <a:cs typeface="+mn-cs"/>
                      </a:endParaRPr>
                    </a:p>
                  </a:txBody>
                  <a:tcPr marT="37785" marB="37785" anchor="ctr">
                    <a:solidFill>
                      <a:schemeClr val="accent1">
                        <a:lumMod val="40000"/>
                        <a:lumOff val="60000"/>
                      </a:schemeClr>
                    </a:solidFill>
                  </a:tcPr>
                </a:tc>
                <a:tc>
                  <a:txBody>
                    <a:bodyPr/>
                    <a:lstStyle/>
                    <a:p>
                      <a:pPr marL="0" algn="ctr" defTabSz="707942" rtl="0" eaLnBrk="1" latinLnBrk="0" hangingPunct="1"/>
                      <a:r>
                        <a:rPr lang="en-US" sz="1200" kern="1200" dirty="0">
                          <a:solidFill>
                            <a:schemeClr val="dk1"/>
                          </a:solidFill>
                          <a:latin typeface="Gotham" panose="02000604040000020004" pitchFamily="2" charset="0"/>
                          <a:ea typeface="+mn-ea"/>
                          <a:cs typeface="+mn-cs"/>
                        </a:rPr>
                        <a:t>6 months</a:t>
                      </a:r>
                      <a:endParaRPr lang="en-GB" sz="1200" kern="1200" dirty="0">
                        <a:solidFill>
                          <a:schemeClr val="dk1"/>
                        </a:solidFill>
                        <a:latin typeface="Gotham" panose="02000604040000020004" pitchFamily="2" charset="0"/>
                        <a:ea typeface="+mn-ea"/>
                        <a:cs typeface="+mn-cs"/>
                      </a:endParaRPr>
                    </a:p>
                  </a:txBody>
                  <a:tcPr marT="37785" marB="37785" anchor="ctr">
                    <a:solidFill>
                      <a:schemeClr val="accent1">
                        <a:lumMod val="40000"/>
                        <a:lumOff val="60000"/>
                      </a:schemeClr>
                    </a:solidFill>
                  </a:tcPr>
                </a:tc>
                <a:extLst>
                  <a:ext uri="{0D108BD9-81ED-4DB2-BD59-A6C34878D82A}">
                    <a16:rowId xmlns:a16="http://schemas.microsoft.com/office/drawing/2014/main" val="3158890616"/>
                  </a:ext>
                </a:extLst>
              </a:tr>
              <a:tr h="459907">
                <a:tc>
                  <a:txBody>
                    <a:bodyPr/>
                    <a:lstStyle/>
                    <a:p>
                      <a:pPr algn="ctr"/>
                      <a:r>
                        <a:rPr lang="en-US" sz="1400" dirty="0">
                          <a:latin typeface="Gotham" panose="02000604040000020004" pitchFamily="2" charset="0"/>
                        </a:rPr>
                        <a:t>3</a:t>
                      </a:r>
                      <a:endParaRPr lang="en-GB" sz="1400" dirty="0">
                        <a:latin typeface="Gotham" panose="02000604040000020004" pitchFamily="2" charset="0"/>
                      </a:endParaRPr>
                    </a:p>
                  </a:txBody>
                  <a:tcPr marT="37785" marB="37785" anchor="ctr">
                    <a:solidFill>
                      <a:schemeClr val="accent1">
                        <a:lumMod val="20000"/>
                        <a:lumOff val="80000"/>
                      </a:schemeClr>
                    </a:solidFill>
                  </a:tcPr>
                </a:tc>
                <a:tc>
                  <a:txBody>
                    <a:bodyPr/>
                    <a:lstStyle/>
                    <a:p>
                      <a:pPr algn="ctr"/>
                      <a:r>
                        <a:rPr lang="en-US" sz="1200" dirty="0">
                          <a:latin typeface="Gotham" panose="02000604040000020004" pitchFamily="2" charset="0"/>
                        </a:rPr>
                        <a:t>&gt;65% (PM)</a:t>
                      </a:r>
                      <a:endParaRPr lang="en-GB" sz="1200" dirty="0">
                        <a:latin typeface="Gotham" panose="02000604040000020004" pitchFamily="2" charset="0"/>
                      </a:endParaRPr>
                    </a:p>
                  </a:txBody>
                  <a:tcPr marT="37785" marB="37785" anchor="ctr">
                    <a:solidFill>
                      <a:schemeClr val="accent1">
                        <a:lumMod val="20000"/>
                        <a:lumOff val="80000"/>
                      </a:schemeClr>
                    </a:solidFill>
                  </a:tcPr>
                </a:tc>
                <a:tc>
                  <a:txBody>
                    <a:bodyPr/>
                    <a:lstStyle/>
                    <a:p>
                      <a:pPr algn="ctr"/>
                      <a:r>
                        <a:rPr lang="en-US" sz="1000" kern="1200" dirty="0">
                          <a:solidFill>
                            <a:schemeClr val="dk1"/>
                          </a:solidFill>
                          <a:latin typeface="Gotham" panose="02000604040000020004" pitchFamily="2" charset="0"/>
                          <a:ea typeface="+mn-ea"/>
                          <a:cs typeface="+mn-cs"/>
                        </a:rPr>
                        <a:t>confidential</a:t>
                      </a:r>
                      <a:endParaRPr lang="en-GB" sz="1000" kern="1200" dirty="0">
                        <a:solidFill>
                          <a:schemeClr val="dk1"/>
                        </a:solidFill>
                        <a:latin typeface="Gotham" panose="02000604040000020004" pitchFamily="2" charset="0"/>
                        <a:ea typeface="+mn-ea"/>
                        <a:cs typeface="+mn-cs"/>
                      </a:endParaRPr>
                    </a:p>
                  </a:txBody>
                  <a:tcPr marT="37785" marB="37785" anchor="ctr">
                    <a:solidFill>
                      <a:schemeClr val="accent1">
                        <a:lumMod val="20000"/>
                        <a:lumOff val="80000"/>
                      </a:schemeClr>
                    </a:solidFill>
                  </a:tcPr>
                </a:tc>
                <a:tc>
                  <a:txBody>
                    <a:bodyPr/>
                    <a:lstStyle/>
                    <a:p>
                      <a:pPr marL="0" marR="0" lvl="0" indent="0" algn="ctr" defTabSz="707942"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latin typeface="Gotham" panose="02000604040000020004" pitchFamily="2" charset="0"/>
                          <a:ea typeface="+mn-ea"/>
                          <a:cs typeface="+mn-cs"/>
                        </a:rPr>
                        <a:t>confidential</a:t>
                      </a:r>
                      <a:endParaRPr lang="en-GB" sz="1000" kern="1200" dirty="0">
                        <a:solidFill>
                          <a:schemeClr val="dk1"/>
                        </a:solidFill>
                        <a:latin typeface="Gotham" panose="02000604040000020004" pitchFamily="2" charset="0"/>
                        <a:ea typeface="+mn-ea"/>
                        <a:cs typeface="+mn-cs"/>
                      </a:endParaRPr>
                    </a:p>
                  </a:txBody>
                  <a:tcPr marT="37785" marB="37785" anchor="ctr">
                    <a:solidFill>
                      <a:schemeClr val="accent1">
                        <a:lumMod val="20000"/>
                        <a:lumOff val="80000"/>
                      </a:schemeClr>
                    </a:solidFill>
                  </a:tcPr>
                </a:tc>
                <a:tc>
                  <a:txBody>
                    <a:bodyPr/>
                    <a:lstStyle/>
                    <a:p>
                      <a:pPr marL="0" algn="ctr" defTabSz="707942" rtl="0" eaLnBrk="1" latinLnBrk="0" hangingPunct="1"/>
                      <a:r>
                        <a:rPr lang="en-US" sz="1200" kern="1200" dirty="0">
                          <a:solidFill>
                            <a:schemeClr val="dk1"/>
                          </a:solidFill>
                          <a:latin typeface="Gotham" panose="02000604040000020004" pitchFamily="2" charset="0"/>
                          <a:ea typeface="+mn-ea"/>
                          <a:cs typeface="+mn-cs"/>
                        </a:rPr>
                        <a:t>4 months</a:t>
                      </a:r>
                      <a:endParaRPr lang="en-GB" sz="1200" kern="1200" dirty="0">
                        <a:solidFill>
                          <a:schemeClr val="dk1"/>
                        </a:solidFill>
                        <a:latin typeface="Gotham" panose="02000604040000020004" pitchFamily="2" charset="0"/>
                        <a:ea typeface="+mn-ea"/>
                        <a:cs typeface="+mn-cs"/>
                      </a:endParaRPr>
                    </a:p>
                  </a:txBody>
                  <a:tcPr marT="37785" marB="37785" anchor="ctr">
                    <a:solidFill>
                      <a:schemeClr val="accent1">
                        <a:lumMod val="20000"/>
                        <a:lumOff val="80000"/>
                      </a:schemeClr>
                    </a:solidFill>
                  </a:tcPr>
                </a:tc>
                <a:extLst>
                  <a:ext uri="{0D108BD9-81ED-4DB2-BD59-A6C34878D82A}">
                    <a16:rowId xmlns:a16="http://schemas.microsoft.com/office/drawing/2014/main" val="4280795224"/>
                  </a:ext>
                </a:extLst>
              </a:tr>
              <a:tr h="872330">
                <a:tc>
                  <a:txBody>
                    <a:bodyPr/>
                    <a:lstStyle/>
                    <a:p>
                      <a:pPr algn="ctr"/>
                      <a:r>
                        <a:rPr lang="en-GB" sz="1400" dirty="0">
                          <a:latin typeface="Gotham" panose="02000604040000020004" pitchFamily="2" charset="0"/>
                        </a:rPr>
                        <a:t>5</a:t>
                      </a:r>
                    </a:p>
                  </a:txBody>
                  <a:tcPr marT="37785" marB="37785" anchor="ctr">
                    <a:solidFill>
                      <a:schemeClr val="accent1">
                        <a:lumMod val="40000"/>
                        <a:lumOff val="60000"/>
                      </a:schemeClr>
                    </a:solidFill>
                  </a:tcPr>
                </a:tc>
                <a:tc>
                  <a:txBody>
                    <a:bodyPr/>
                    <a:lstStyle/>
                    <a:p>
                      <a:pPr marL="0" marR="0" lvl="0" indent="0" algn="r" defTabSz="707942" rtl="0" eaLnBrk="1" fontAlgn="auto" latinLnBrk="0" hangingPunct="1">
                        <a:lnSpc>
                          <a:spcPct val="100000"/>
                        </a:lnSpc>
                        <a:spcBef>
                          <a:spcPts val="0"/>
                        </a:spcBef>
                        <a:spcAft>
                          <a:spcPts val="0"/>
                        </a:spcAft>
                        <a:buClrTx/>
                        <a:buSzTx/>
                        <a:buFontTx/>
                        <a:buNone/>
                        <a:tabLst/>
                        <a:defRPr/>
                      </a:pPr>
                      <a:r>
                        <a:rPr lang="en-US" sz="1200" dirty="0">
                          <a:latin typeface="Gotham" panose="02000604040000020004" pitchFamily="2" charset="0"/>
                        </a:rPr>
                        <a:t>&gt;50% </a:t>
                      </a:r>
                      <a:r>
                        <a:rPr lang="en-US" sz="900" dirty="0">
                          <a:latin typeface="Gotham" panose="02000604040000020004" pitchFamily="2" charset="0"/>
                        </a:rPr>
                        <a:t>(PM)</a:t>
                      </a:r>
                    </a:p>
                    <a:p>
                      <a:pPr marL="0" indent="0" algn="r"/>
                      <a:r>
                        <a:rPr lang="en-US" sz="1200" dirty="0">
                          <a:latin typeface="Gotham" panose="02000604040000020004" pitchFamily="2" charset="0"/>
                        </a:rPr>
                        <a:t>40-60% </a:t>
                      </a:r>
                      <a:r>
                        <a:rPr lang="en-US" sz="900" dirty="0">
                          <a:latin typeface="Gotham" panose="02000604040000020004" pitchFamily="2" charset="0"/>
                        </a:rPr>
                        <a:t>(VOC)</a:t>
                      </a:r>
                    </a:p>
                    <a:p>
                      <a:pPr marL="0" indent="0" algn="r"/>
                      <a:r>
                        <a:rPr lang="en-US" sz="1200" dirty="0">
                          <a:latin typeface="Gotham" panose="02000604040000020004" pitchFamily="2" charset="0"/>
                        </a:rPr>
                        <a:t>&gt;60% </a:t>
                      </a:r>
                      <a:r>
                        <a:rPr lang="en-US" sz="900" dirty="0">
                          <a:latin typeface="Gotham" panose="02000604040000020004" pitchFamily="2" charset="0"/>
                        </a:rPr>
                        <a:t>(CH2O)</a:t>
                      </a:r>
                      <a:endParaRPr lang="en-GB" sz="1200" dirty="0">
                        <a:latin typeface="Gotham" panose="02000604040000020004" pitchFamily="2" charset="0"/>
                      </a:endParaRPr>
                    </a:p>
                  </a:txBody>
                  <a:tcPr marT="37785" marB="37785" anchor="ctr">
                    <a:solidFill>
                      <a:schemeClr val="accent1">
                        <a:lumMod val="40000"/>
                        <a:lumOff val="60000"/>
                      </a:schemeClr>
                    </a:solidFill>
                  </a:tcPr>
                </a:tc>
                <a:tc>
                  <a:txBody>
                    <a:bodyPr/>
                    <a:lstStyle/>
                    <a:p>
                      <a:pPr algn="ctr"/>
                      <a:r>
                        <a:rPr lang="en-US" sz="1000" kern="1200" dirty="0">
                          <a:solidFill>
                            <a:schemeClr val="dk1"/>
                          </a:solidFill>
                          <a:latin typeface="Gotham" panose="02000604040000020004" pitchFamily="2" charset="0"/>
                          <a:ea typeface="+mn-ea"/>
                          <a:cs typeface="+mn-cs"/>
                        </a:rPr>
                        <a:t>confidential</a:t>
                      </a:r>
                      <a:endParaRPr lang="en-GB" sz="1000" kern="1200" dirty="0">
                        <a:solidFill>
                          <a:schemeClr val="dk1"/>
                        </a:solidFill>
                        <a:latin typeface="Gotham" panose="02000604040000020004" pitchFamily="2" charset="0"/>
                        <a:ea typeface="+mn-ea"/>
                        <a:cs typeface="+mn-cs"/>
                      </a:endParaRPr>
                    </a:p>
                  </a:txBody>
                  <a:tcPr marT="37785" marB="37785" anchor="ctr">
                    <a:solidFill>
                      <a:schemeClr val="accent1">
                        <a:lumMod val="40000"/>
                        <a:lumOff val="60000"/>
                      </a:schemeClr>
                    </a:solidFill>
                  </a:tcPr>
                </a:tc>
                <a:tc>
                  <a:txBody>
                    <a:bodyPr/>
                    <a:lstStyle/>
                    <a:p>
                      <a:pPr marL="0" marR="0" lvl="0" indent="0" algn="ctr" defTabSz="707942"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latin typeface="Gotham" panose="02000604040000020004" pitchFamily="2" charset="0"/>
                          <a:ea typeface="+mn-ea"/>
                          <a:cs typeface="+mn-cs"/>
                        </a:rPr>
                        <a:t>confidential</a:t>
                      </a:r>
                      <a:endParaRPr lang="en-GB" sz="1000" kern="1200" dirty="0">
                        <a:solidFill>
                          <a:schemeClr val="dk1"/>
                        </a:solidFill>
                        <a:latin typeface="Gotham" panose="02000604040000020004" pitchFamily="2" charset="0"/>
                        <a:ea typeface="+mn-ea"/>
                        <a:cs typeface="+mn-cs"/>
                      </a:endParaRPr>
                    </a:p>
                  </a:txBody>
                  <a:tcPr marT="37785" marB="37785" anchor="ctr">
                    <a:solidFill>
                      <a:schemeClr val="accent1">
                        <a:lumMod val="40000"/>
                        <a:lumOff val="60000"/>
                      </a:schemeClr>
                    </a:solidFill>
                  </a:tcPr>
                </a:tc>
                <a:tc>
                  <a:txBody>
                    <a:bodyPr/>
                    <a:lstStyle/>
                    <a:p>
                      <a:pPr marL="0" algn="ctr" defTabSz="707942" rtl="0" eaLnBrk="1" latinLnBrk="0" hangingPunct="1"/>
                      <a:r>
                        <a:rPr lang="en-GB" sz="1200" kern="1200" dirty="0">
                          <a:solidFill>
                            <a:schemeClr val="dk1"/>
                          </a:solidFill>
                          <a:latin typeface="Gotham" panose="02000604040000020004" pitchFamily="2" charset="0"/>
                          <a:ea typeface="+mn-ea"/>
                          <a:cs typeface="+mn-cs"/>
                        </a:rPr>
                        <a:t>6 weeks</a:t>
                      </a:r>
                    </a:p>
                  </a:txBody>
                  <a:tcPr marT="37785" marB="37785" anchor="ctr">
                    <a:solidFill>
                      <a:schemeClr val="accent1">
                        <a:lumMod val="40000"/>
                        <a:lumOff val="60000"/>
                      </a:schemeClr>
                    </a:solidFill>
                  </a:tcPr>
                </a:tc>
                <a:extLst>
                  <a:ext uri="{0D108BD9-81ED-4DB2-BD59-A6C34878D82A}">
                    <a16:rowId xmlns:a16="http://schemas.microsoft.com/office/drawing/2014/main" val="1489049468"/>
                  </a:ext>
                </a:extLst>
              </a:tr>
            </a:tbl>
          </a:graphicData>
        </a:graphic>
      </p:graphicFrame>
      <p:sp>
        <p:nvSpPr>
          <p:cNvPr id="24" name="Shape 758">
            <a:extLst>
              <a:ext uri="{FF2B5EF4-FFF2-40B4-BE49-F238E27FC236}">
                <a16:creationId xmlns:a16="http://schemas.microsoft.com/office/drawing/2014/main" id="{9CCDAC5A-5653-480B-9F33-2A2076A05336}"/>
              </a:ext>
            </a:extLst>
          </p:cNvPr>
          <p:cNvSpPr/>
          <p:nvPr/>
        </p:nvSpPr>
        <p:spPr>
          <a:xfrm>
            <a:off x="658959" y="2269199"/>
            <a:ext cx="2039736" cy="397801"/>
          </a:xfrm>
          <a:prstGeom prst="rect">
            <a:avLst/>
          </a:prstGeom>
          <a:solidFill>
            <a:schemeClr val="accent1">
              <a:lumMod val="60000"/>
              <a:lumOff val="40000"/>
            </a:schemeClr>
          </a:solidFill>
          <a:ln w="12700">
            <a:miter lim="400000"/>
          </a:ln>
          <a:extLst>
            <a:ext uri="{C572A759-6A51-4108-AA02-DFA0A04FC94B}">
              <ma14:wrappingTextBoxFlag xmlns="" xmlns:ma14="http://schemas.microsoft.com/office/mac/drawingml/2011/main" val="1"/>
            </a:ext>
          </a:extLst>
        </p:spPr>
        <p:txBody>
          <a:bodyPr wrap="square" lIns="19050" tIns="19050" rIns="19050" bIns="19050" anchor="ctr">
            <a:spAutoFit/>
          </a:bodyPr>
          <a:lstStyle>
            <a:lvl1pPr marL="332104" indent="-332104" algn="r" defTabSz="457200">
              <a:defRPr sz="2300" b="1">
                <a:solidFill>
                  <a:srgbClr val="FFFFFF"/>
                </a:solidFill>
                <a:latin typeface="Gotham"/>
                <a:ea typeface="Gotham"/>
                <a:cs typeface="Gotham"/>
                <a:sym typeface="Gotham"/>
              </a:defRPr>
            </a:lvl1pPr>
          </a:lstStyle>
          <a:p>
            <a:pPr marL="0" indent="0" algn="ctr"/>
            <a:r>
              <a:rPr lang="en-US" sz="1050" spc="100" dirty="0">
                <a:solidFill>
                  <a:srgbClr val="002060"/>
                </a:solidFill>
                <a:latin typeface="Gotham" panose="02000604040000020004" pitchFamily="2" charset="0"/>
                <a:cs typeface="Arial" panose="020B0604020202020204" pitchFamily="34" charset="0"/>
              </a:rPr>
              <a:t>URBAN AREA</a:t>
            </a:r>
          </a:p>
          <a:p>
            <a:pPr marL="0" indent="0" algn="ctr"/>
            <a:r>
              <a:rPr lang="en-US" sz="1050" spc="100" dirty="0">
                <a:solidFill>
                  <a:srgbClr val="002060"/>
                </a:solidFill>
                <a:latin typeface="Gotham" panose="02000604040000020004" pitchFamily="2" charset="0"/>
                <a:cs typeface="Arial" panose="020B0604020202020204" pitchFamily="34" charset="0"/>
              </a:rPr>
              <a:t>(2</a:t>
            </a:r>
            <a:r>
              <a:rPr lang="en-US" sz="1050" spc="100" baseline="30000" dirty="0">
                <a:solidFill>
                  <a:srgbClr val="002060"/>
                </a:solidFill>
                <a:latin typeface="Gotham" panose="02000604040000020004" pitchFamily="2" charset="0"/>
                <a:cs typeface="Arial" panose="020B0604020202020204" pitchFamily="34" charset="0"/>
              </a:rPr>
              <a:t>nd</a:t>
            </a:r>
            <a:r>
              <a:rPr lang="en-US" sz="1050" spc="100" dirty="0">
                <a:solidFill>
                  <a:srgbClr val="002060"/>
                </a:solidFill>
                <a:latin typeface="Gotham" panose="02000604040000020004" pitchFamily="2" charset="0"/>
                <a:cs typeface="Arial" panose="020B0604020202020204" pitchFamily="34" charset="0"/>
              </a:rPr>
              <a:t> case)</a:t>
            </a:r>
          </a:p>
        </p:txBody>
      </p:sp>
      <p:pic>
        <p:nvPicPr>
          <p:cNvPr id="33" name="pasted-image.pdf">
            <a:extLst>
              <a:ext uri="{FF2B5EF4-FFF2-40B4-BE49-F238E27FC236}">
                <a16:creationId xmlns:a16="http://schemas.microsoft.com/office/drawing/2014/main" id="{26791E83-0108-4C66-8F74-D2C2285BEA37}"/>
              </a:ext>
            </a:extLst>
          </p:cNvPr>
          <p:cNvPicPr>
            <a:picLocks noChangeAspect="1"/>
          </p:cNvPicPr>
          <p:nvPr/>
        </p:nvPicPr>
        <p:blipFill>
          <a:blip r:embed="rId12" cstate="print"/>
          <a:srcRect r="71915" b="25200"/>
          <a:stretch>
            <a:fillRect/>
          </a:stretch>
        </p:blipFill>
        <p:spPr>
          <a:xfrm>
            <a:off x="11286268" y="0"/>
            <a:ext cx="681352" cy="582222"/>
          </a:xfrm>
          <a:prstGeom prst="rect">
            <a:avLst/>
          </a:prstGeom>
          <a:ln w="12700">
            <a:miter lim="400000"/>
          </a:ln>
        </p:spPr>
      </p:pic>
      <p:sp>
        <p:nvSpPr>
          <p:cNvPr id="34" name="Shape 202">
            <a:extLst>
              <a:ext uri="{FF2B5EF4-FFF2-40B4-BE49-F238E27FC236}">
                <a16:creationId xmlns:a16="http://schemas.microsoft.com/office/drawing/2014/main" id="{6BB27C9B-63D9-4C8F-BE18-7E03DE31C543}"/>
              </a:ext>
            </a:extLst>
          </p:cNvPr>
          <p:cNvSpPr/>
          <p:nvPr/>
        </p:nvSpPr>
        <p:spPr>
          <a:xfrm>
            <a:off x="353532" y="573766"/>
            <a:ext cx="5724478" cy="205184"/>
          </a:xfrm>
          <a:prstGeom prst="rect">
            <a:avLst/>
          </a:prstGeom>
          <a:solidFill>
            <a:srgbClr val="39587A"/>
          </a:solidFill>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marL="332104" indent="-332104" algn="r" defTabSz="457200">
              <a:defRPr sz="2300" b="1">
                <a:solidFill>
                  <a:srgbClr val="FFFFFF"/>
                </a:solidFill>
                <a:latin typeface="Gotham"/>
                <a:ea typeface="Gotham"/>
                <a:cs typeface="Gotham"/>
                <a:sym typeface="Gotham"/>
              </a:defRPr>
            </a:lvl1pPr>
          </a:lstStyle>
          <a:p>
            <a:pPr>
              <a:defRPr sz="3000" b="0">
                <a:latin typeface="Gotham-Light"/>
                <a:ea typeface="Gotham-Light"/>
                <a:cs typeface="Gotham-Light"/>
                <a:sym typeface="Gotham-Light"/>
              </a:defRPr>
            </a:pPr>
            <a:endParaRPr lang="it-IT" sz="1000" b="0" dirty="0">
              <a:latin typeface="Gotham-Light"/>
              <a:ea typeface="Gotham-Light"/>
              <a:cs typeface="Gotham-Light"/>
              <a:sym typeface="Gotham-Light"/>
            </a:endParaRPr>
          </a:p>
        </p:txBody>
      </p:sp>
      <p:sp>
        <p:nvSpPr>
          <p:cNvPr id="35" name="Shape 204">
            <a:extLst>
              <a:ext uri="{FF2B5EF4-FFF2-40B4-BE49-F238E27FC236}">
                <a16:creationId xmlns:a16="http://schemas.microsoft.com/office/drawing/2014/main" id="{04F1CBAD-B98F-44BD-A36B-FCAA64BA927D}"/>
              </a:ext>
            </a:extLst>
          </p:cNvPr>
          <p:cNvSpPr/>
          <p:nvPr/>
        </p:nvSpPr>
        <p:spPr>
          <a:xfrm flipV="1">
            <a:off x="513188" y="887038"/>
            <a:ext cx="0" cy="5970961"/>
          </a:xfrm>
          <a:prstGeom prst="line">
            <a:avLst/>
          </a:prstGeom>
          <a:ln w="25400">
            <a:solidFill>
              <a:srgbClr val="A6AAA9"/>
            </a:solidFill>
            <a:miter lim="400000"/>
          </a:ln>
        </p:spPr>
        <p:txBody>
          <a:bodyPr lIns="25400" tIns="25400" rIns="25400" bIns="25400" anchor="ctr"/>
          <a:lstStyle/>
          <a:p>
            <a:pPr>
              <a:defRPr sz="3200"/>
            </a:pPr>
            <a:endParaRPr sz="1600" dirty="0">
              <a:solidFill>
                <a:prstClr val="black"/>
              </a:solidFill>
            </a:endParaRPr>
          </a:p>
        </p:txBody>
      </p:sp>
      <p:pic>
        <p:nvPicPr>
          <p:cNvPr id="36" name="pasted-image.pdf">
            <a:extLst>
              <a:ext uri="{FF2B5EF4-FFF2-40B4-BE49-F238E27FC236}">
                <a16:creationId xmlns:a16="http://schemas.microsoft.com/office/drawing/2014/main" id="{81E6D334-F0D2-47D8-887D-6283AED16F2A}"/>
              </a:ext>
            </a:extLst>
          </p:cNvPr>
          <p:cNvPicPr>
            <a:picLocks noChangeAspect="1"/>
          </p:cNvPicPr>
          <p:nvPr/>
        </p:nvPicPr>
        <p:blipFill>
          <a:blip r:embed="rId12" cstate="print"/>
          <a:srcRect r="71915" b="25200"/>
          <a:stretch>
            <a:fillRect/>
          </a:stretch>
        </p:blipFill>
        <p:spPr>
          <a:xfrm>
            <a:off x="304552" y="524296"/>
            <a:ext cx="424548" cy="362780"/>
          </a:xfrm>
          <a:prstGeom prst="rect">
            <a:avLst/>
          </a:prstGeom>
          <a:ln w="12700">
            <a:miter lim="400000"/>
          </a:ln>
          <a:effectLst>
            <a:outerShdw blurRad="203200" dist="25400" dir="5400000" rotWithShape="0">
              <a:srgbClr val="000000">
                <a:alpha val="50000"/>
              </a:srgbClr>
            </a:outerShdw>
          </a:effectLst>
        </p:spPr>
      </p:pic>
      <p:pic>
        <p:nvPicPr>
          <p:cNvPr id="3" name="Picture 2">
            <a:extLst>
              <a:ext uri="{FF2B5EF4-FFF2-40B4-BE49-F238E27FC236}">
                <a16:creationId xmlns:a16="http://schemas.microsoft.com/office/drawing/2014/main" id="{B9F2C166-65A2-4079-B496-38F45A248807}"/>
              </a:ext>
            </a:extLst>
          </p:cNvPr>
          <p:cNvPicPr>
            <a:picLocks noChangeAspect="1"/>
          </p:cNvPicPr>
          <p:nvPr/>
        </p:nvPicPr>
        <p:blipFill rotWithShape="1">
          <a:blip r:embed="rId13"/>
          <a:srcRect r="32587"/>
          <a:stretch/>
        </p:blipFill>
        <p:spPr>
          <a:xfrm>
            <a:off x="9316513" y="5509007"/>
            <a:ext cx="1365460" cy="1138801"/>
          </a:xfrm>
          <a:prstGeom prst="rect">
            <a:avLst/>
          </a:prstGeom>
        </p:spPr>
      </p:pic>
      <p:sp>
        <p:nvSpPr>
          <p:cNvPr id="32" name="Shape 758">
            <a:extLst>
              <a:ext uri="{FF2B5EF4-FFF2-40B4-BE49-F238E27FC236}">
                <a16:creationId xmlns:a16="http://schemas.microsoft.com/office/drawing/2014/main" id="{105ABFDB-A143-4DEF-9C9C-0E1126C8E522}"/>
              </a:ext>
            </a:extLst>
          </p:cNvPr>
          <p:cNvSpPr/>
          <p:nvPr/>
        </p:nvSpPr>
        <p:spPr>
          <a:xfrm>
            <a:off x="680894" y="6176174"/>
            <a:ext cx="2039736" cy="377026"/>
          </a:xfrm>
          <a:prstGeom prst="rect">
            <a:avLst/>
          </a:prstGeom>
          <a:solidFill>
            <a:schemeClr val="accent1">
              <a:lumMod val="60000"/>
              <a:lumOff val="40000"/>
            </a:schemeClr>
          </a:solidFill>
          <a:ln w="12700">
            <a:miter lim="400000"/>
          </a:ln>
          <a:extLst>
            <a:ext uri="{C572A759-6A51-4108-AA02-DFA0A04FC94B}">
              <ma14:wrappingTextBoxFlag xmlns="" xmlns:ma14="http://schemas.microsoft.com/office/mac/drawingml/2011/main" val="1"/>
            </a:ext>
          </a:extLst>
        </p:spPr>
        <p:txBody>
          <a:bodyPr wrap="square" lIns="19050" tIns="19050" rIns="19050" bIns="19050" anchor="ctr">
            <a:spAutoFit/>
          </a:bodyPr>
          <a:lstStyle>
            <a:lvl1pPr marL="332104" indent="-332104" algn="r" defTabSz="457200">
              <a:defRPr sz="2300" b="1">
                <a:solidFill>
                  <a:srgbClr val="FFFFFF"/>
                </a:solidFill>
                <a:latin typeface="Gotham"/>
                <a:ea typeface="Gotham"/>
                <a:cs typeface="Gotham"/>
                <a:sym typeface="Gotham"/>
              </a:defRPr>
            </a:lvl1pPr>
          </a:lstStyle>
          <a:p>
            <a:pPr marL="0" indent="0" algn="ctr">
              <a:lnSpc>
                <a:spcPct val="150000"/>
              </a:lnSpc>
              <a:spcBef>
                <a:spcPts val="1200"/>
              </a:spcBef>
            </a:pPr>
            <a:r>
              <a:rPr lang="en-US" sz="1200" spc="100" dirty="0">
                <a:solidFill>
                  <a:srgbClr val="002060"/>
                </a:solidFill>
                <a:latin typeface="Gotham" panose="02000604040000020004" pitchFamily="2" charset="0"/>
                <a:cs typeface="Arial" panose="020B0604020202020204" pitchFamily="34" charset="0"/>
              </a:rPr>
              <a:t>MILLING – PAINTING</a:t>
            </a:r>
          </a:p>
          <a:p>
            <a:pPr marL="0" indent="0" algn="ctr"/>
            <a:endParaRPr lang="en-US" sz="400" spc="100" dirty="0">
              <a:solidFill>
                <a:srgbClr val="002060"/>
              </a:solidFill>
              <a:latin typeface="Gotham" panose="02000604040000020004" pitchFamily="2" charset="0"/>
              <a:cs typeface="Arial" panose="020B0604020202020204" pitchFamily="34" charset="0"/>
            </a:endParaRPr>
          </a:p>
        </p:txBody>
      </p:sp>
      <p:sp>
        <p:nvSpPr>
          <p:cNvPr id="27" name="Shape 138">
            <a:extLst>
              <a:ext uri="{FF2B5EF4-FFF2-40B4-BE49-F238E27FC236}">
                <a16:creationId xmlns:a16="http://schemas.microsoft.com/office/drawing/2014/main" id="{C10DF862-D909-6241-BC75-204A7BC216B7}"/>
              </a:ext>
            </a:extLst>
          </p:cNvPr>
          <p:cNvSpPr/>
          <p:nvPr/>
        </p:nvSpPr>
        <p:spPr>
          <a:xfrm>
            <a:off x="210484" y="76200"/>
            <a:ext cx="7790516" cy="367623"/>
          </a:xfrm>
          <a:prstGeom prst="rect">
            <a:avLst/>
          </a:prstGeom>
          <a:ln w="12700">
            <a:miter lim="400000"/>
          </a:ln>
          <a:extLst>
            <a:ext uri="{C572A759-6A51-4108-AA02-DFA0A04FC94B}">
              <ma14:wrappingTextBoxFlag xmlns="" xmlns:ma14="http://schemas.microsoft.com/office/mac/drawingml/2011/main" val="1"/>
            </a:ext>
          </a:extLst>
        </p:spPr>
        <p:txBody>
          <a:bodyPr wrap="square" lIns="67734" tIns="67734" rIns="67734" bIns="67734" anchor="ctr">
            <a:spAutoFit/>
          </a:bodyPr>
          <a:lstStyle>
            <a:lvl1pPr algn="l">
              <a:defRPr sz="2800" b="1" cap="all" spc="2240">
                <a:solidFill>
                  <a:srgbClr val="5888C5"/>
                </a:solidFill>
                <a:latin typeface="Gotham"/>
                <a:ea typeface="Gotham"/>
                <a:cs typeface="Gotham"/>
                <a:sym typeface="Gotham"/>
              </a:defRPr>
            </a:lvl1pPr>
          </a:lstStyle>
          <a:p>
            <a:pPr lvl="0" defTabSz="825500" hangingPunct="0">
              <a:defRPr/>
            </a:pPr>
            <a:r>
              <a:rPr lang="en-US" sz="1500" kern="0" spc="0" noProof="1"/>
              <a:t> SOME REAL-WORLD DEPLOYMENTs: significant MEASURED RESULTS</a:t>
            </a:r>
            <a:endParaRPr kumimoji="0" lang="it-IT" sz="1500" b="1" i="0" u="none" strike="noStrike" kern="0" cap="all" spc="0" normalizeH="0" baseline="0" noProof="1">
              <a:ln>
                <a:noFill/>
              </a:ln>
              <a:solidFill>
                <a:srgbClr val="5888C5"/>
              </a:solidFill>
              <a:effectLst/>
              <a:uLnTx/>
              <a:uFillTx/>
              <a:latin typeface="Gotham"/>
              <a:sym typeface="Gotham"/>
            </a:endParaRPr>
          </a:p>
        </p:txBody>
      </p:sp>
      <p:sp>
        <p:nvSpPr>
          <p:cNvPr id="2" name="Holder 6">
            <a:extLst>
              <a:ext uri="{FF2B5EF4-FFF2-40B4-BE49-F238E27FC236}">
                <a16:creationId xmlns:a16="http://schemas.microsoft.com/office/drawing/2014/main" id="{D9F45971-CD88-FF21-D0E9-47208E7DEBD5}"/>
              </a:ext>
            </a:extLst>
          </p:cNvPr>
          <p:cNvSpPr txBox="1">
            <a:spLocks/>
          </p:cNvSpPr>
          <p:nvPr/>
        </p:nvSpPr>
        <p:spPr>
          <a:xfrm>
            <a:off x="11915490" y="6616242"/>
            <a:ext cx="200310" cy="157864"/>
          </a:xfrm>
          <a:prstGeom prst="rect">
            <a:avLst/>
          </a:prstGeom>
        </p:spPr>
        <p:txBody>
          <a:bodyPr wrap="square" lIns="0" tIns="0" rIns="0" bIns="0">
            <a:spAutoFit/>
          </a:bodyPr>
          <a:lstStyle>
            <a:defPPr>
              <a:defRPr lang="it-IT"/>
            </a:defPPr>
            <a:lvl1pPr marL="0" algn="l" defTabSz="914400" rtl="0" eaLnBrk="1" latinLnBrk="0" hangingPunct="1">
              <a:lnSpc>
                <a:spcPct val="150000"/>
              </a:lnSpc>
              <a:defRPr sz="800" b="1" i="0" kern="1200">
                <a:solidFill>
                  <a:srgbClr val="5888C5"/>
                </a:solidFill>
                <a:latin typeface="Gotham" panose="02000604040000020004" pitchFamily="2" charset="0"/>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gn="ctr">
              <a:spcBef>
                <a:spcPts val="45"/>
              </a:spcBef>
            </a:pPr>
            <a:fld id="{81D60167-4931-47E6-BA6A-407CBD079E47}" type="slidenum">
              <a:rPr lang="it-IT" smtClean="0">
                <a:solidFill>
                  <a:srgbClr val="002060"/>
                </a:solidFill>
              </a:rPr>
              <a:pPr marL="38100" algn="ctr">
                <a:spcBef>
                  <a:spcPts val="45"/>
                </a:spcBef>
              </a:pPr>
              <a:t>11</a:t>
            </a:fld>
            <a:endParaRPr lang="it-IT" dirty="0">
              <a:solidFill>
                <a:srgbClr val="002060"/>
              </a:solidFill>
            </a:endParaRPr>
          </a:p>
        </p:txBody>
      </p:sp>
      <p:sp>
        <p:nvSpPr>
          <p:cNvPr id="4" name="Shape 449">
            <a:extLst>
              <a:ext uri="{FF2B5EF4-FFF2-40B4-BE49-F238E27FC236}">
                <a16:creationId xmlns:a16="http://schemas.microsoft.com/office/drawing/2014/main" id="{E585C65B-4055-423D-6EEF-58B4874359F9}"/>
              </a:ext>
            </a:extLst>
          </p:cNvPr>
          <p:cNvSpPr/>
          <p:nvPr/>
        </p:nvSpPr>
        <p:spPr>
          <a:xfrm>
            <a:off x="762000" y="989423"/>
            <a:ext cx="1828800" cy="606448"/>
          </a:xfrm>
          <a:prstGeom prst="rect">
            <a:avLst/>
          </a:prstGeom>
          <a:solidFill>
            <a:srgbClr val="FFC000"/>
          </a:solidFill>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lvl1pPr marL="342900" indent="-342900" algn="just" defTabSz="457200">
              <a:defRPr sz="3000">
                <a:solidFill>
                  <a:srgbClr val="4676A5"/>
                </a:solidFill>
                <a:latin typeface="Gotham-Medium"/>
                <a:ea typeface="Gotham-Medium"/>
                <a:cs typeface="Gotham-Medium"/>
                <a:sym typeface="Gotham-Medium"/>
              </a:defRPr>
            </a:lvl1pPr>
          </a:lstStyle>
          <a:p>
            <a:pPr marL="0" algn="ctr">
              <a:lnSpc>
                <a:spcPts val="1500"/>
              </a:lnSpc>
            </a:pPr>
            <a:r>
              <a:rPr lang="it-IT" sz="900" b="1" dirty="0">
                <a:solidFill>
                  <a:srgbClr val="002060"/>
                </a:solidFill>
                <a:latin typeface="Segoe UI Emoji" panose="020B0502040204020203" pitchFamily="34" charset="0"/>
                <a:ea typeface="Segoe UI Emoji" panose="020B0502040204020203" pitchFamily="34" charset="0"/>
              </a:rPr>
              <a:t>APA </a:t>
            </a:r>
            <a:r>
              <a:rPr lang="it-IT" sz="900" b="1" dirty="0" err="1">
                <a:solidFill>
                  <a:srgbClr val="002060"/>
                </a:solidFill>
                <a:latin typeface="Segoe UI Emoji" panose="020B0502040204020203" pitchFamily="34" charset="0"/>
                <a:ea typeface="Segoe UI Emoji" panose="020B0502040204020203" pitchFamily="34" charset="0"/>
              </a:rPr>
              <a:t>efficacy</a:t>
            </a:r>
            <a:r>
              <a:rPr lang="it-IT" sz="900" b="1" dirty="0">
                <a:solidFill>
                  <a:srgbClr val="002060"/>
                </a:solidFill>
                <a:latin typeface="Segoe UI Emoji" panose="020B0502040204020203" pitchFamily="34" charset="0"/>
                <a:ea typeface="Segoe UI Emoji" panose="020B0502040204020203" pitchFamily="34" charset="0"/>
              </a:rPr>
              <a:t> </a:t>
            </a:r>
            <a:r>
              <a:rPr lang="it-IT" sz="900" b="1" dirty="0" err="1">
                <a:solidFill>
                  <a:srgbClr val="002060"/>
                </a:solidFill>
                <a:latin typeface="Segoe UI Emoji" panose="020B0502040204020203" pitchFamily="34" charset="0"/>
                <a:ea typeface="Segoe UI Emoji" panose="020B0502040204020203" pitchFamily="34" charset="0"/>
              </a:rPr>
              <a:t>is</a:t>
            </a:r>
            <a:r>
              <a:rPr lang="it-IT" sz="900" b="1" dirty="0">
                <a:solidFill>
                  <a:srgbClr val="002060"/>
                </a:solidFill>
                <a:latin typeface="Segoe UI Emoji" panose="020B0502040204020203" pitchFamily="34" charset="0"/>
                <a:ea typeface="Segoe UI Emoji" panose="020B0502040204020203" pitchFamily="34" charset="0"/>
              </a:rPr>
              <a:t> </a:t>
            </a:r>
            <a:r>
              <a:rPr lang="it-IT" sz="900" b="1" dirty="0" err="1">
                <a:solidFill>
                  <a:srgbClr val="002060"/>
                </a:solidFill>
                <a:latin typeface="Segoe UI Emoji" panose="020B0502040204020203" pitchFamily="34" charset="0"/>
                <a:ea typeface="Segoe UI Emoji" panose="020B0502040204020203" pitchFamily="34" charset="0"/>
              </a:rPr>
              <a:t>based</a:t>
            </a:r>
            <a:r>
              <a:rPr lang="it-IT" sz="900" b="1" dirty="0">
                <a:solidFill>
                  <a:srgbClr val="002060"/>
                </a:solidFill>
                <a:latin typeface="Segoe UI Emoji" panose="020B0502040204020203" pitchFamily="34" charset="0"/>
                <a:ea typeface="Segoe UI Emoji" panose="020B0502040204020203" pitchFamily="34" charset="0"/>
              </a:rPr>
              <a:t> on ambient air-</a:t>
            </a:r>
            <a:r>
              <a:rPr lang="it-IT" sz="900" b="1" dirty="0" err="1">
                <a:solidFill>
                  <a:srgbClr val="002060"/>
                </a:solidFill>
                <a:latin typeface="Segoe UI Emoji" panose="020B0502040204020203" pitchFamily="34" charset="0"/>
                <a:ea typeface="Segoe UI Emoji" panose="020B0502040204020203" pitchFamily="34" charset="0"/>
              </a:rPr>
              <a:t>cleaning</a:t>
            </a:r>
            <a:r>
              <a:rPr lang="it-IT" sz="900" b="1" dirty="0">
                <a:solidFill>
                  <a:srgbClr val="002060"/>
                </a:solidFill>
                <a:latin typeface="Segoe UI Emoji" panose="020B0502040204020203" pitchFamily="34" charset="0"/>
                <a:ea typeface="Segoe UI Emoji" panose="020B0502040204020203" pitchFamily="34" charset="0"/>
              </a:rPr>
              <a:t> </a:t>
            </a:r>
            <a:r>
              <a:rPr lang="it-IT" sz="900" b="1" dirty="0" err="1">
                <a:solidFill>
                  <a:srgbClr val="002060"/>
                </a:solidFill>
                <a:latin typeface="Segoe UI Emoji" panose="020B0502040204020203" pitchFamily="34" charset="0"/>
                <a:ea typeface="Segoe UI Emoji" panose="020B0502040204020203" pitchFamily="34" charset="0"/>
              </a:rPr>
              <a:t>cycles</a:t>
            </a:r>
            <a:r>
              <a:rPr lang="it-IT" sz="900" b="1" dirty="0">
                <a:solidFill>
                  <a:srgbClr val="002060"/>
                </a:solidFill>
                <a:latin typeface="Segoe UI Emoji" panose="020B0502040204020203" pitchFamily="34" charset="0"/>
                <a:ea typeface="Segoe UI Emoji" panose="020B0502040204020203" pitchFamily="34" charset="0"/>
              </a:rPr>
              <a:t>, </a:t>
            </a:r>
            <a:r>
              <a:rPr lang="it-IT" sz="900" b="1" dirty="0" err="1">
                <a:solidFill>
                  <a:srgbClr val="002060"/>
                </a:solidFill>
                <a:latin typeface="Segoe UI Emoji" panose="020B0502040204020203" pitchFamily="34" charset="0"/>
                <a:ea typeface="Segoe UI Emoji" panose="020B0502040204020203" pitchFamily="34" charset="0"/>
              </a:rPr>
              <a:t>without</a:t>
            </a:r>
            <a:r>
              <a:rPr lang="it-IT" sz="900" b="1" dirty="0">
                <a:solidFill>
                  <a:srgbClr val="002060"/>
                </a:solidFill>
                <a:latin typeface="Segoe UI Emoji" panose="020B0502040204020203" pitchFamily="34" charset="0"/>
                <a:ea typeface="Segoe UI Emoji" panose="020B0502040204020203" pitchFamily="34" charset="0"/>
              </a:rPr>
              <a:t> </a:t>
            </a:r>
            <a:r>
              <a:rPr lang="it-IT" sz="900" b="1" dirty="0" err="1">
                <a:solidFill>
                  <a:srgbClr val="002060"/>
                </a:solidFill>
                <a:latin typeface="Segoe UI Emoji" panose="020B0502040204020203" pitchFamily="34" charset="0"/>
                <a:ea typeface="Segoe UI Emoji" panose="020B0502040204020203" pitchFamily="34" charset="0"/>
              </a:rPr>
              <a:t>any</a:t>
            </a:r>
            <a:r>
              <a:rPr lang="it-IT" sz="900" b="1" dirty="0">
                <a:solidFill>
                  <a:srgbClr val="002060"/>
                </a:solidFill>
                <a:latin typeface="Segoe UI Emoji" panose="020B0502040204020203" pitchFamily="34" charset="0"/>
                <a:ea typeface="Segoe UI Emoji" panose="020B0502040204020203" pitchFamily="34" charset="0"/>
              </a:rPr>
              <a:t> </a:t>
            </a:r>
            <a:r>
              <a:rPr lang="it-IT" sz="900" b="1" dirty="0" err="1">
                <a:solidFill>
                  <a:srgbClr val="002060"/>
                </a:solidFill>
                <a:latin typeface="Segoe UI Emoji" panose="020B0502040204020203" pitchFamily="34" charset="0"/>
                <a:ea typeface="Segoe UI Emoji" panose="020B0502040204020203" pitchFamily="34" charset="0"/>
              </a:rPr>
              <a:t>detriment</a:t>
            </a:r>
            <a:r>
              <a:rPr lang="it-IT" sz="900" b="1" dirty="0">
                <a:solidFill>
                  <a:srgbClr val="002060"/>
                </a:solidFill>
                <a:latin typeface="Segoe UI Emoji" panose="020B0502040204020203" pitchFamily="34" charset="0"/>
                <a:ea typeface="Segoe UI Emoji" panose="020B0502040204020203" pitchFamily="34" charset="0"/>
              </a:rPr>
              <a:t> over time</a:t>
            </a:r>
          </a:p>
        </p:txBody>
      </p:sp>
    </p:spTree>
    <p:extLst>
      <p:ext uri="{BB962C8B-B14F-4D97-AF65-F5344CB8AC3E}">
        <p14:creationId xmlns:p14="http://schemas.microsoft.com/office/powerpoint/2010/main" val="19386318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38">
            <a:extLst>
              <a:ext uri="{FF2B5EF4-FFF2-40B4-BE49-F238E27FC236}">
                <a16:creationId xmlns:a16="http://schemas.microsoft.com/office/drawing/2014/main" id="{D4A45ACB-55EF-A64F-9288-65CBC83A72CE}"/>
              </a:ext>
            </a:extLst>
          </p:cNvPr>
          <p:cNvSpPr/>
          <p:nvPr/>
        </p:nvSpPr>
        <p:spPr>
          <a:xfrm>
            <a:off x="266783" y="128494"/>
            <a:ext cx="11406095" cy="383012"/>
          </a:xfrm>
          <a:prstGeom prst="rect">
            <a:avLst/>
          </a:prstGeom>
          <a:ln w="12700">
            <a:miter lim="400000"/>
          </a:ln>
          <a:extLst>
            <a:ext uri="{C572A759-6A51-4108-AA02-DFA0A04FC94B}">
              <ma14:wrappingTextBoxFlag xmlns:ma14="http://schemas.microsoft.com/office/mac/drawingml/2011/main" xmlns="" val="1"/>
            </a:ext>
          </a:extLst>
        </p:spPr>
        <p:txBody>
          <a:bodyPr wrap="square" lIns="67734" tIns="67734" rIns="67734" bIns="67734" anchor="ctr">
            <a:spAutoFit/>
          </a:bodyPr>
          <a:lstStyle>
            <a:lvl1pPr algn="l">
              <a:defRPr sz="2800" b="1" cap="all" spc="2240">
                <a:solidFill>
                  <a:srgbClr val="5888C5"/>
                </a:solidFill>
                <a:latin typeface="Gotham"/>
                <a:ea typeface="Gotham"/>
                <a:cs typeface="Gotham"/>
                <a:sym typeface="Gotham"/>
              </a:defRPr>
            </a:lvl1pPr>
          </a:lstStyle>
          <a:p>
            <a:pPr marL="0" marR="0" lvl="0" indent="0" algn="l" defTabSz="825500" rtl="0" eaLnBrk="1" fontAlgn="auto" latinLnBrk="0" hangingPunct="0">
              <a:lnSpc>
                <a:spcPct val="100000"/>
              </a:lnSpc>
              <a:spcBef>
                <a:spcPts val="0"/>
              </a:spcBef>
              <a:spcAft>
                <a:spcPts val="0"/>
              </a:spcAft>
              <a:buClrTx/>
              <a:buSzTx/>
              <a:buFontTx/>
              <a:buNone/>
              <a:tabLst/>
              <a:defRPr/>
            </a:pPr>
            <a:r>
              <a:rPr kumimoji="0" lang="it-IT" sz="1600" b="1" i="0" u="none" strike="noStrike" kern="0" cap="all" spc="0" normalizeH="0" baseline="0" noProof="1">
                <a:ln>
                  <a:noFill/>
                </a:ln>
                <a:solidFill>
                  <a:srgbClr val="5888C5"/>
                </a:solidFill>
                <a:effectLst/>
                <a:uLnTx/>
                <a:uFillTx/>
                <a:latin typeface="Gotham"/>
                <a:sym typeface="Gotham"/>
              </a:rPr>
              <a:t>INDUSTRIALisation of APA-Panel (TRL9) – PURE Project</a:t>
            </a:r>
          </a:p>
        </p:txBody>
      </p:sp>
      <p:pic>
        <p:nvPicPr>
          <p:cNvPr id="21" name="pasted-image.pdf">
            <a:extLst>
              <a:ext uri="{FF2B5EF4-FFF2-40B4-BE49-F238E27FC236}">
                <a16:creationId xmlns:a16="http://schemas.microsoft.com/office/drawing/2014/main" id="{8EB221C0-ACCF-4546-A51C-1D3DB07D0955}"/>
              </a:ext>
            </a:extLst>
          </p:cNvPr>
          <p:cNvPicPr>
            <a:picLocks noChangeAspect="1"/>
          </p:cNvPicPr>
          <p:nvPr/>
        </p:nvPicPr>
        <p:blipFill>
          <a:blip r:embed="rId2" cstate="print"/>
          <a:srcRect r="71915" b="25200"/>
          <a:stretch>
            <a:fillRect/>
          </a:stretch>
        </p:blipFill>
        <p:spPr>
          <a:xfrm>
            <a:off x="11286268" y="0"/>
            <a:ext cx="681352" cy="582222"/>
          </a:xfrm>
          <a:prstGeom prst="rect">
            <a:avLst/>
          </a:prstGeom>
          <a:ln w="12700">
            <a:miter lim="400000"/>
          </a:ln>
        </p:spPr>
      </p:pic>
      <p:sp>
        <p:nvSpPr>
          <p:cNvPr id="27" name="Shape 202">
            <a:extLst>
              <a:ext uri="{FF2B5EF4-FFF2-40B4-BE49-F238E27FC236}">
                <a16:creationId xmlns:a16="http://schemas.microsoft.com/office/drawing/2014/main" id="{7991CCBD-1921-4297-B1A9-1BA4D49C4BD9}"/>
              </a:ext>
            </a:extLst>
          </p:cNvPr>
          <p:cNvSpPr/>
          <p:nvPr/>
        </p:nvSpPr>
        <p:spPr>
          <a:xfrm>
            <a:off x="353532" y="573766"/>
            <a:ext cx="5724478" cy="205184"/>
          </a:xfrm>
          <a:prstGeom prst="rect">
            <a:avLst/>
          </a:prstGeom>
          <a:solidFill>
            <a:srgbClr val="39587A"/>
          </a:solidFill>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lvl1pPr marL="332104" indent="-332104" algn="r" defTabSz="457200">
              <a:defRPr sz="2300" b="1">
                <a:solidFill>
                  <a:srgbClr val="FFFFFF"/>
                </a:solidFill>
                <a:latin typeface="Gotham"/>
                <a:ea typeface="Gotham"/>
                <a:cs typeface="Gotham"/>
                <a:sym typeface="Gotham"/>
              </a:defRPr>
            </a:lvl1pPr>
          </a:lstStyle>
          <a:p>
            <a:pPr marL="332104" marR="0" lvl="0" indent="-332104" algn="r" defTabSz="457200" rtl="0" eaLnBrk="1" fontAlgn="auto" latinLnBrk="0" hangingPunct="1">
              <a:lnSpc>
                <a:spcPct val="100000"/>
              </a:lnSpc>
              <a:spcBef>
                <a:spcPts val="0"/>
              </a:spcBef>
              <a:spcAft>
                <a:spcPts val="0"/>
              </a:spcAft>
              <a:buClrTx/>
              <a:buSzTx/>
              <a:buFontTx/>
              <a:buNone/>
              <a:tabLst/>
              <a:defRPr sz="3000" b="0">
                <a:latin typeface="Gotham-Light"/>
                <a:ea typeface="Gotham-Light"/>
                <a:cs typeface="Gotham-Light"/>
                <a:sym typeface="Gotham-Light"/>
              </a:defRPr>
            </a:pPr>
            <a:endParaRPr kumimoji="0" lang="it-IT" sz="1000" b="0" i="0" u="none" strike="noStrike" kern="1200" cap="none" spc="0" normalizeH="0" baseline="0" noProof="0" dirty="0">
              <a:ln>
                <a:noFill/>
              </a:ln>
              <a:solidFill>
                <a:srgbClr val="FFFFFF"/>
              </a:solidFill>
              <a:effectLst/>
              <a:uLnTx/>
              <a:uFillTx/>
              <a:latin typeface="Gotham-Light"/>
              <a:ea typeface="Gotham-Light"/>
              <a:cs typeface="Gotham-Light"/>
              <a:sym typeface="Gotham-Light"/>
            </a:endParaRPr>
          </a:p>
        </p:txBody>
      </p:sp>
      <p:sp>
        <p:nvSpPr>
          <p:cNvPr id="29" name="Shape 204">
            <a:extLst>
              <a:ext uri="{FF2B5EF4-FFF2-40B4-BE49-F238E27FC236}">
                <a16:creationId xmlns:a16="http://schemas.microsoft.com/office/drawing/2014/main" id="{A3F53BEA-9535-4AB2-A739-AF583E83AF99}"/>
              </a:ext>
            </a:extLst>
          </p:cNvPr>
          <p:cNvSpPr/>
          <p:nvPr/>
        </p:nvSpPr>
        <p:spPr>
          <a:xfrm flipV="1">
            <a:off x="513188" y="887038"/>
            <a:ext cx="0" cy="5970961"/>
          </a:xfrm>
          <a:prstGeom prst="line">
            <a:avLst/>
          </a:prstGeom>
          <a:ln w="25400">
            <a:solidFill>
              <a:srgbClr val="A6AAA9"/>
            </a:solidFill>
            <a:miter lim="400000"/>
          </a:ln>
        </p:spPr>
        <p:txBody>
          <a:bodyPr lIns="25400" tIns="25400" rIns="25400" bIns="2540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0" name="pasted-image.pdf">
            <a:extLst>
              <a:ext uri="{FF2B5EF4-FFF2-40B4-BE49-F238E27FC236}">
                <a16:creationId xmlns:a16="http://schemas.microsoft.com/office/drawing/2014/main" id="{73A10551-E0DD-49FF-9CF3-3AB27E775D1C}"/>
              </a:ext>
            </a:extLst>
          </p:cNvPr>
          <p:cNvPicPr>
            <a:picLocks noChangeAspect="1"/>
          </p:cNvPicPr>
          <p:nvPr/>
        </p:nvPicPr>
        <p:blipFill>
          <a:blip r:embed="rId2" cstate="print"/>
          <a:srcRect r="71915" b="25200"/>
          <a:stretch>
            <a:fillRect/>
          </a:stretch>
        </p:blipFill>
        <p:spPr>
          <a:xfrm>
            <a:off x="304552" y="524296"/>
            <a:ext cx="424548" cy="362780"/>
          </a:xfrm>
          <a:prstGeom prst="rect">
            <a:avLst/>
          </a:prstGeom>
          <a:ln w="12700">
            <a:miter lim="400000"/>
          </a:ln>
          <a:effectLst>
            <a:outerShdw blurRad="203200" dist="25400" dir="5400000" rotWithShape="0">
              <a:srgbClr val="000000">
                <a:alpha val="50000"/>
              </a:srgbClr>
            </a:outerShdw>
          </a:effectLst>
        </p:spPr>
      </p:pic>
      <p:sp>
        <p:nvSpPr>
          <p:cNvPr id="39" name="Holder 6">
            <a:extLst>
              <a:ext uri="{FF2B5EF4-FFF2-40B4-BE49-F238E27FC236}">
                <a16:creationId xmlns:a16="http://schemas.microsoft.com/office/drawing/2014/main" id="{16754DD6-0E87-41EF-A5B8-A96130748DEC}"/>
              </a:ext>
            </a:extLst>
          </p:cNvPr>
          <p:cNvSpPr txBox="1">
            <a:spLocks/>
          </p:cNvSpPr>
          <p:nvPr/>
        </p:nvSpPr>
        <p:spPr>
          <a:xfrm>
            <a:off x="11964844" y="6977759"/>
            <a:ext cx="200310" cy="157864"/>
          </a:xfrm>
          <a:prstGeom prst="rect">
            <a:avLst/>
          </a:prstGeom>
        </p:spPr>
        <p:txBody>
          <a:bodyPr wrap="square" lIns="0" tIns="0" rIns="0" bIns="0">
            <a:spAutoFit/>
          </a:bodyPr>
          <a:lstStyle>
            <a:defPPr>
              <a:defRPr lang="it-IT"/>
            </a:defPPr>
            <a:lvl1pPr marL="0" algn="l" defTabSz="914400" rtl="0" eaLnBrk="1" latinLnBrk="0" hangingPunct="1">
              <a:lnSpc>
                <a:spcPct val="150000"/>
              </a:lnSpc>
              <a:defRPr sz="800" b="1" i="0" kern="1200">
                <a:solidFill>
                  <a:srgbClr val="5888C5"/>
                </a:solidFill>
                <a:latin typeface="Gotham" panose="02000604040000020004" pitchFamily="2" charset="0"/>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ct val="150000"/>
              </a:lnSpc>
              <a:spcBef>
                <a:spcPts val="45"/>
              </a:spcBef>
              <a:spcAft>
                <a:spcPts val="0"/>
              </a:spcAft>
              <a:buClrTx/>
              <a:buSzTx/>
              <a:buFontTx/>
              <a:buNone/>
              <a:tabLst/>
              <a:defRPr/>
            </a:pPr>
            <a:fld id="{81D60167-4931-47E6-BA6A-407CBD079E47}" type="slidenum">
              <a:rPr kumimoji="0" lang="it-IT" sz="800" b="1" i="0" u="none" strike="noStrike" kern="1200" cap="none" spc="0" normalizeH="0" baseline="0" noProof="0" smtClean="0">
                <a:ln>
                  <a:noFill/>
                </a:ln>
                <a:solidFill>
                  <a:srgbClr val="5888C5"/>
                </a:solidFill>
                <a:effectLst/>
                <a:uLnTx/>
                <a:uFillTx/>
                <a:latin typeface="Gotham" panose="02000604040000020004" pitchFamily="2" charset="0"/>
                <a:ea typeface="+mn-ea"/>
                <a:cs typeface="Calibri"/>
              </a:rPr>
              <a:pPr marL="38100" marR="0" lvl="0" indent="0" algn="l" defTabSz="914400" rtl="0" eaLnBrk="1" fontAlgn="auto" latinLnBrk="0" hangingPunct="1">
                <a:lnSpc>
                  <a:spcPct val="150000"/>
                </a:lnSpc>
                <a:spcBef>
                  <a:spcPts val="45"/>
                </a:spcBef>
                <a:spcAft>
                  <a:spcPts val="0"/>
                </a:spcAft>
                <a:buClrTx/>
                <a:buSzTx/>
                <a:buFontTx/>
                <a:buNone/>
                <a:tabLst/>
                <a:defRPr/>
              </a:pPr>
              <a:t>12</a:t>
            </a:fld>
            <a:endParaRPr kumimoji="0" lang="it-IT" sz="800" b="1" i="0" u="none" strike="noStrike" kern="1200" cap="none" spc="0" normalizeH="0" baseline="0" noProof="0" dirty="0">
              <a:ln>
                <a:noFill/>
              </a:ln>
              <a:solidFill>
                <a:srgbClr val="5888C5"/>
              </a:solidFill>
              <a:effectLst/>
              <a:uLnTx/>
              <a:uFillTx/>
              <a:latin typeface="Gotham" panose="02000604040000020004" pitchFamily="2" charset="0"/>
              <a:ea typeface="+mn-ea"/>
              <a:cs typeface="Calibri"/>
            </a:endParaRPr>
          </a:p>
        </p:txBody>
      </p:sp>
      <p:sp>
        <p:nvSpPr>
          <p:cNvPr id="40" name="CasellaDiTesto 1">
            <a:extLst>
              <a:ext uri="{FF2B5EF4-FFF2-40B4-BE49-F238E27FC236}">
                <a16:creationId xmlns:a16="http://schemas.microsoft.com/office/drawing/2014/main" id="{8DC503FB-63F1-40C3-9F65-2044D757B432}"/>
              </a:ext>
            </a:extLst>
          </p:cNvPr>
          <p:cNvSpPr txBox="1"/>
          <p:nvPr/>
        </p:nvSpPr>
        <p:spPr>
          <a:xfrm>
            <a:off x="881632" y="1905340"/>
            <a:ext cx="7072368" cy="2629759"/>
          </a:xfrm>
          <a:prstGeom prst="rect">
            <a:avLst/>
          </a:prstGeom>
          <a:noFill/>
        </p:spPr>
        <p:txBody>
          <a:bodyPr wrap="square" rtlCol="0">
            <a:spAutoFit/>
          </a:bodyPr>
          <a:lstStyle/>
          <a:p>
            <a:pPr marL="285750" marR="0" lvl="0" indent="-285750" algn="l" defTabSz="914400" rtl="0" eaLnBrk="1" fontAlgn="auto" latinLnBrk="0" hangingPunct="1">
              <a:lnSpc>
                <a:spcPct val="97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Verdana" panose="020B0604030504040204" pitchFamily="34" charset="0"/>
              </a:rPr>
              <a:t>ISCLEANAIR has been engaged by </a:t>
            </a:r>
            <a:r>
              <a:rPr kumimoji="0" lang="en-GB" sz="1400" b="1"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Verdana" panose="020B0604030504040204" pitchFamily="34" charset="0"/>
              </a:rPr>
              <a:t>COMAU</a:t>
            </a:r>
            <a:r>
              <a:rPr kumimoji="0" lang="en-GB" sz="1400" b="0"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Verdana" panose="020B0604030504040204" pitchFamily="34" charset="0"/>
              </a:rPr>
              <a:t> (STELLANTIS GROUP, the very famous automotive Italian – French Group) and the below mentioned CONSORTIUM in order to launch some air cleaning piloting phases in the FAGOR’s plant in Spain. </a:t>
            </a:r>
            <a:br>
              <a:rPr kumimoji="0" lang="en-GB" sz="1400" b="0"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Verdana" panose="020B0604030504040204" pitchFamily="34" charset="0"/>
              </a:rPr>
            </a:br>
            <a:endParaRPr kumimoji="0" lang="en-GB" sz="600" b="0"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Verdana" panose="020B0604030504040204" pitchFamily="34" charset="0"/>
            </a:endParaRPr>
          </a:p>
          <a:p>
            <a:pPr marL="285750" marR="0" lvl="0" indent="-285750" algn="l" defTabSz="914400" rtl="0" eaLnBrk="1" fontAlgn="auto" latinLnBrk="0" hangingPunct="1">
              <a:lnSpc>
                <a:spcPct val="97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Verdana" panose="020B0604030504040204" pitchFamily="34" charset="0"/>
              </a:rPr>
              <a:t>industrialize at </a:t>
            </a:r>
            <a:r>
              <a:rPr kumimoji="0" lang="en-GB" sz="1400" b="1"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Verdana" panose="020B0604030504040204" pitchFamily="34" charset="0"/>
              </a:rPr>
              <a:t>TRL 9 the APA Technology</a:t>
            </a:r>
            <a:br>
              <a:rPr kumimoji="0" lang="en-GB" sz="1400" b="0"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Verdana" panose="020B0604030504040204" pitchFamily="34" charset="0"/>
              </a:rPr>
            </a:br>
            <a:endParaRPr kumimoji="0" lang="en-GB" sz="600" b="0"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Verdana" panose="020B0604030504040204" pitchFamily="34" charset="0"/>
            </a:endParaRPr>
          </a:p>
          <a:p>
            <a:pPr marL="285750" marR="0" lvl="0" indent="-285750" algn="l" defTabSz="914400" rtl="0" eaLnBrk="1" fontAlgn="auto" latinLnBrk="0" hangingPunct="1">
              <a:lnSpc>
                <a:spcPct val="97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Verdana" panose="020B0604030504040204" pitchFamily="34" charset="0"/>
              </a:rPr>
              <a:t>cooperate under a new JV, OEM Agreements and Industrialization/commercialization developments phases directly by COMAU</a:t>
            </a:r>
            <a:br>
              <a:rPr kumimoji="0" lang="en-GB" sz="1400" b="0"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Verdana" panose="020B0604030504040204" pitchFamily="34" charset="0"/>
              </a:rPr>
            </a:br>
            <a:endParaRPr kumimoji="0" lang="en-GB" sz="600" b="0"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Verdana" panose="020B0604030504040204" pitchFamily="34" charset="0"/>
            </a:endParaRPr>
          </a:p>
          <a:p>
            <a:pPr marL="285750" marR="0" lvl="0" indent="-285750" algn="l" defTabSz="914400" rtl="0" eaLnBrk="1" fontAlgn="auto" latinLnBrk="0" hangingPunct="1">
              <a:lnSpc>
                <a:spcPct val="97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Verdana" panose="020B0604030504040204" pitchFamily="34" charset="0"/>
              </a:rPr>
              <a:t>creation of new APA air cleaning integrated solutions, also generating new IPRs in co-development, mainly at the service of the industrial sectors.</a:t>
            </a:r>
            <a:br>
              <a:rPr kumimoji="0" lang="en-GB" sz="1400" b="0"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Verdana" panose="020B0604030504040204" pitchFamily="34" charset="0"/>
              </a:rPr>
            </a:br>
            <a:endParaRPr kumimoji="0" lang="en-GB" sz="600" b="0"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Verdana" panose="020B0604030504040204" pitchFamily="34" charset="0"/>
            </a:endParaRPr>
          </a:p>
          <a:p>
            <a:pPr marL="285750" marR="0" lvl="0" indent="-285750" algn="l" defTabSz="914400" rtl="0" eaLnBrk="1" fontAlgn="auto" latinLnBrk="0" hangingPunct="1">
              <a:lnSpc>
                <a:spcPct val="97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Verdana" panose="020B0604030504040204" pitchFamily="34" charset="0"/>
              </a:rPr>
              <a:t>planned extension of cooperation on the other technologies owned by the founders, on the «in-car» solutions, «buildings» and «Smart Cities». </a:t>
            </a:r>
          </a:p>
        </p:txBody>
      </p:sp>
      <p:pic>
        <p:nvPicPr>
          <p:cNvPr id="41" name="Immagine 4" descr="Immagine che contiene testo&#10;&#10;Descrizione generata automaticamente">
            <a:extLst>
              <a:ext uri="{FF2B5EF4-FFF2-40B4-BE49-F238E27FC236}">
                <a16:creationId xmlns:a16="http://schemas.microsoft.com/office/drawing/2014/main" id="{23CD9DB3-E862-424D-9373-C808738F7C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8753" y="3993258"/>
            <a:ext cx="1503101" cy="467853"/>
          </a:xfrm>
          <a:prstGeom prst="rect">
            <a:avLst/>
          </a:prstGeom>
        </p:spPr>
      </p:pic>
      <p:sp>
        <p:nvSpPr>
          <p:cNvPr id="42" name="CasellaDiTesto 2">
            <a:extLst>
              <a:ext uri="{FF2B5EF4-FFF2-40B4-BE49-F238E27FC236}">
                <a16:creationId xmlns:a16="http://schemas.microsoft.com/office/drawing/2014/main" id="{598A4D93-B77C-4910-8B18-C230F5518FD7}"/>
              </a:ext>
            </a:extLst>
          </p:cNvPr>
          <p:cNvSpPr txBox="1"/>
          <p:nvPr/>
        </p:nvSpPr>
        <p:spPr>
          <a:xfrm>
            <a:off x="860053" y="1184203"/>
            <a:ext cx="707236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0" cap="all" spc="0" normalizeH="0" baseline="0" noProof="0" dirty="0">
                <a:ln>
                  <a:noFill/>
                </a:ln>
                <a:solidFill>
                  <a:srgbClr val="5888C5"/>
                </a:solidFill>
                <a:effectLst/>
                <a:uLnTx/>
                <a:uFillTx/>
                <a:latin typeface="Gotham"/>
                <a:ea typeface="+mn-ea"/>
                <a:cs typeface="+mn-cs"/>
              </a:rPr>
              <a:t>SPECIAL PROJECT – FUNDED BY THE PARTNERS AND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0" cap="all" spc="0" normalizeH="0" baseline="0" noProof="0" dirty="0">
                <a:ln>
                  <a:noFill/>
                </a:ln>
                <a:solidFill>
                  <a:srgbClr val="5888C5"/>
                </a:solidFill>
                <a:effectLst/>
                <a:uLnTx/>
                <a:uFillTx/>
                <a:latin typeface="Gotham"/>
                <a:ea typeface="+mn-ea"/>
                <a:cs typeface="+mn-cs"/>
              </a:rPr>
              <a:t>EIT MANUFACTURING (</a:t>
            </a:r>
            <a:r>
              <a:rPr kumimoji="0" lang="it-IT" sz="1600" b="1" i="0" u="none" strike="noStrike" kern="0" cap="all" spc="0" normalizeH="0" baseline="0" noProof="0" dirty="0" err="1">
                <a:ln>
                  <a:noFill/>
                </a:ln>
                <a:solidFill>
                  <a:srgbClr val="5888C5"/>
                </a:solidFill>
                <a:effectLst/>
                <a:uLnTx/>
                <a:uFillTx/>
                <a:latin typeface="Gotham"/>
                <a:ea typeface="+mn-ea"/>
                <a:cs typeface="+mn-cs"/>
              </a:rPr>
              <a:t>European</a:t>
            </a:r>
            <a:r>
              <a:rPr kumimoji="0" lang="it-IT" sz="1600" b="1" i="0" u="none" strike="noStrike" kern="0" cap="all" spc="0" normalizeH="0" baseline="0" noProof="0" dirty="0">
                <a:ln>
                  <a:noFill/>
                </a:ln>
                <a:solidFill>
                  <a:srgbClr val="5888C5"/>
                </a:solidFill>
                <a:effectLst/>
                <a:uLnTx/>
                <a:uFillTx/>
                <a:latin typeface="Gotham"/>
                <a:ea typeface="+mn-ea"/>
                <a:cs typeface="+mn-cs"/>
              </a:rPr>
              <a:t> Institute Of Innovation &amp; Technology)</a:t>
            </a:r>
          </a:p>
        </p:txBody>
      </p:sp>
      <p:pic>
        <p:nvPicPr>
          <p:cNvPr id="43" name="Immagine 15">
            <a:extLst>
              <a:ext uri="{FF2B5EF4-FFF2-40B4-BE49-F238E27FC236}">
                <a16:creationId xmlns:a16="http://schemas.microsoft.com/office/drawing/2014/main" id="{0F6494AF-507C-49EA-AA32-82FC5AA3B1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1440" y="2888959"/>
            <a:ext cx="733249" cy="954107"/>
          </a:xfrm>
          <a:prstGeom prst="rect">
            <a:avLst/>
          </a:prstGeom>
        </p:spPr>
      </p:pic>
      <p:pic>
        <p:nvPicPr>
          <p:cNvPr id="44" name="Immagine 13">
            <a:extLst>
              <a:ext uri="{FF2B5EF4-FFF2-40B4-BE49-F238E27FC236}">
                <a16:creationId xmlns:a16="http://schemas.microsoft.com/office/drawing/2014/main" id="{EFEC82DD-2F4D-4283-9060-3DAC10A52A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93170" y="3125328"/>
            <a:ext cx="614596" cy="503076"/>
          </a:xfrm>
          <a:prstGeom prst="rect">
            <a:avLst/>
          </a:prstGeom>
        </p:spPr>
      </p:pic>
      <p:pic>
        <p:nvPicPr>
          <p:cNvPr id="48" name="Immagine 6">
            <a:extLst>
              <a:ext uri="{FF2B5EF4-FFF2-40B4-BE49-F238E27FC236}">
                <a16:creationId xmlns:a16="http://schemas.microsoft.com/office/drawing/2014/main" id="{BB13CCE8-2CFC-4344-B8C6-E8EB70856F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55408" y="4574749"/>
            <a:ext cx="1263374" cy="602474"/>
          </a:xfrm>
          <a:prstGeom prst="rect">
            <a:avLst/>
          </a:prstGeom>
        </p:spPr>
      </p:pic>
      <p:pic>
        <p:nvPicPr>
          <p:cNvPr id="49" name="Immagine 7">
            <a:extLst>
              <a:ext uri="{FF2B5EF4-FFF2-40B4-BE49-F238E27FC236}">
                <a16:creationId xmlns:a16="http://schemas.microsoft.com/office/drawing/2014/main" id="{06E851BD-84BA-45FC-BEB7-00173591BA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12078" y="847588"/>
            <a:ext cx="1157126" cy="1082395"/>
          </a:xfrm>
          <a:prstGeom prst="rect">
            <a:avLst/>
          </a:prstGeom>
        </p:spPr>
      </p:pic>
      <p:pic>
        <p:nvPicPr>
          <p:cNvPr id="51" name="Immagine 8">
            <a:extLst>
              <a:ext uri="{FF2B5EF4-FFF2-40B4-BE49-F238E27FC236}">
                <a16:creationId xmlns:a16="http://schemas.microsoft.com/office/drawing/2014/main" id="{1B94246B-D74B-43ED-ABDF-7918447F36E5}"/>
              </a:ext>
            </a:extLst>
          </p:cNvPr>
          <p:cNvPicPr>
            <a:picLocks noChangeAspect="1"/>
          </p:cNvPicPr>
          <p:nvPr/>
        </p:nvPicPr>
        <p:blipFill rotWithShape="1">
          <a:blip r:embed="rId8"/>
          <a:srcRect l="615" t="23030"/>
          <a:stretch/>
        </p:blipFill>
        <p:spPr>
          <a:xfrm>
            <a:off x="8312079" y="1837430"/>
            <a:ext cx="3652764" cy="906799"/>
          </a:xfrm>
          <a:prstGeom prst="rect">
            <a:avLst/>
          </a:prstGeom>
          <a:effectLst>
            <a:softEdge rad="64047"/>
          </a:effectLst>
        </p:spPr>
      </p:pic>
      <p:pic>
        <p:nvPicPr>
          <p:cNvPr id="13" name="Picture 12">
            <a:extLst>
              <a:ext uri="{FF2B5EF4-FFF2-40B4-BE49-F238E27FC236}">
                <a16:creationId xmlns:a16="http://schemas.microsoft.com/office/drawing/2014/main" id="{A05BAE8F-68D5-4640-B461-0DEE0C6FCC40}"/>
              </a:ext>
            </a:extLst>
          </p:cNvPr>
          <p:cNvPicPr>
            <a:picLocks noChangeAspect="1"/>
          </p:cNvPicPr>
          <p:nvPr/>
        </p:nvPicPr>
        <p:blipFill>
          <a:blip r:embed="rId9"/>
          <a:stretch>
            <a:fillRect/>
          </a:stretch>
        </p:blipFill>
        <p:spPr>
          <a:xfrm>
            <a:off x="9654362" y="1090390"/>
            <a:ext cx="2173201" cy="632450"/>
          </a:xfrm>
          <a:prstGeom prst="rect">
            <a:avLst/>
          </a:prstGeom>
        </p:spPr>
      </p:pic>
      <p:sp>
        <p:nvSpPr>
          <p:cNvPr id="19" name="TextBox 18">
            <a:extLst>
              <a:ext uri="{FF2B5EF4-FFF2-40B4-BE49-F238E27FC236}">
                <a16:creationId xmlns:a16="http://schemas.microsoft.com/office/drawing/2014/main" id="{C0A1E74A-2EE5-48BE-94D4-6B5A43C60BD7}"/>
              </a:ext>
            </a:extLst>
          </p:cNvPr>
          <p:cNvSpPr txBox="1"/>
          <p:nvPr/>
        </p:nvSpPr>
        <p:spPr>
          <a:xfrm>
            <a:off x="881632" y="4719103"/>
            <a:ext cx="10557188" cy="1586845"/>
          </a:xfrm>
          <a:prstGeom prst="rect">
            <a:avLst/>
          </a:prstGeom>
          <a:noFill/>
        </p:spPr>
        <p:txBody>
          <a:bodyPr wrap="square">
            <a:spAutoFit/>
          </a:bodyPr>
          <a:lstStyle/>
          <a:p>
            <a:pPr marL="0" marR="0" lvl="0" indent="0" algn="l" defTabSz="914400" rtl="0" eaLnBrk="1" fontAlgn="auto" latinLnBrk="0" hangingPunct="1">
              <a:lnSpc>
                <a:spcPct val="110000"/>
              </a:lnSpc>
              <a:spcBef>
                <a:spcPts val="0"/>
              </a:spcBef>
              <a:spcAft>
                <a:spcPts val="30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Verdana" panose="020B0604030504040204" pitchFamily="34" charset="0"/>
              </a:rPr>
              <a:t>Measured results of APA Technology efficacy </a:t>
            </a:r>
          </a:p>
          <a:p>
            <a:pPr marL="285750" marR="0" lvl="0" indent="-285750" algn="l" defTabSz="914400" rtl="0" eaLnBrk="1" fontAlgn="auto" latinLnBrk="0" hangingPunct="1">
              <a:lnSpc>
                <a:spcPct val="110000"/>
              </a:lnSpc>
              <a:spcBef>
                <a:spcPts val="0"/>
              </a:spcBef>
              <a:spcAft>
                <a:spcPts val="30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070C0"/>
                </a:solidFill>
                <a:effectLst/>
                <a:uLnTx/>
                <a:uFillTx/>
                <a:latin typeface="Gotham" panose="02000604040000020004" pitchFamily="2" charset="0"/>
                <a:ea typeface="Verdana" panose="020B0604030504040204" pitchFamily="34" charset="0"/>
                <a:cs typeface="+mn-cs"/>
              </a:rPr>
              <a:t>&gt;50% abatement of all PMs, </a:t>
            </a:r>
            <a:r>
              <a:rPr kumimoji="0" lang="en-GB" sz="1600" b="0"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mn-cs"/>
              </a:rPr>
              <a:t>during painting operations  </a:t>
            </a:r>
            <a:endParaRPr kumimoji="0" lang="en-GB" sz="1600" b="1" i="0" u="none" strike="noStrike" kern="1200" cap="none" spc="0" normalizeH="0" baseline="0" noProof="0" dirty="0">
              <a:ln>
                <a:noFill/>
              </a:ln>
              <a:solidFill>
                <a:srgbClr val="0070C0"/>
              </a:solidFill>
              <a:effectLst/>
              <a:uLnTx/>
              <a:uFillTx/>
              <a:latin typeface="Gotham" panose="02000604040000020004" pitchFamily="2" charset="0"/>
              <a:ea typeface="Verdana" panose="020B0604030504040204" pitchFamily="34" charset="0"/>
              <a:cs typeface="+mn-cs"/>
            </a:endParaRPr>
          </a:p>
          <a:p>
            <a:pPr marL="285750" marR="0" lvl="0" indent="-285750" algn="l" defTabSz="914400" rtl="0" eaLnBrk="1" fontAlgn="auto" latinLnBrk="0" hangingPunct="1">
              <a:lnSpc>
                <a:spcPct val="110000"/>
              </a:lnSpc>
              <a:spcBef>
                <a:spcPts val="0"/>
              </a:spcBef>
              <a:spcAft>
                <a:spcPts val="300"/>
              </a:spcAft>
              <a:buClrTx/>
              <a:buSzTx/>
              <a:buFont typeface="Arial" panose="020B0604020202020204" pitchFamily="34" charset="0"/>
              <a:buChar char="•"/>
              <a:tabLst/>
              <a:defRPr/>
            </a:pPr>
            <a:r>
              <a:rPr kumimoji="0" lang="en-GB" sz="1600" b="1" i="0" u="none" strike="noStrike" kern="1200" cap="none" spc="-20" normalizeH="0" baseline="0" noProof="0" dirty="0">
                <a:ln>
                  <a:noFill/>
                </a:ln>
                <a:solidFill>
                  <a:srgbClr val="0070C0"/>
                </a:solidFill>
                <a:effectLst/>
                <a:uLnTx/>
                <a:uFillTx/>
                <a:latin typeface="Gotham" panose="02000604040000020004" pitchFamily="2" charset="0"/>
                <a:ea typeface="Verdana" panose="020B0604030504040204" pitchFamily="34" charset="0"/>
                <a:cs typeface="+mn-cs"/>
              </a:rPr>
              <a:t>&gt;60% TVOC abatement </a:t>
            </a:r>
            <a:r>
              <a:rPr kumimoji="0" lang="en-GB" sz="1600" b="0" i="0" u="none" strike="noStrike" kern="1200" cap="none" spc="-20" normalizeH="0" baseline="0" noProof="0" dirty="0">
                <a:ln>
                  <a:noFill/>
                </a:ln>
                <a:solidFill>
                  <a:prstClr val="black"/>
                </a:solidFill>
                <a:effectLst/>
                <a:uLnTx/>
                <a:uFillTx/>
                <a:latin typeface="Gotham" panose="02000604040000020004" pitchFamily="2" charset="0"/>
                <a:ea typeface="Verdana" panose="020B0604030504040204" pitchFamily="34" charset="0"/>
                <a:cs typeface="+mn-cs"/>
              </a:rPr>
              <a:t>observed for polishing and putty filling and </a:t>
            </a:r>
            <a:r>
              <a:rPr kumimoji="0" lang="en-GB" sz="1600" b="1" i="0" u="none" strike="noStrike" kern="1200" cap="none" spc="-20" normalizeH="0" baseline="0" noProof="0" dirty="0">
                <a:ln>
                  <a:noFill/>
                </a:ln>
                <a:solidFill>
                  <a:srgbClr val="0070C0"/>
                </a:solidFill>
                <a:effectLst/>
                <a:uLnTx/>
                <a:uFillTx/>
                <a:latin typeface="Gotham" panose="02000604040000020004" pitchFamily="2" charset="0"/>
                <a:ea typeface="Verdana" panose="020B0604030504040204" pitchFamily="34" charset="0"/>
                <a:cs typeface="+mn-cs"/>
              </a:rPr>
              <a:t>&gt;40% for painting</a:t>
            </a:r>
          </a:p>
          <a:p>
            <a:pPr marL="285750" marR="0" lvl="0" indent="-285750" algn="l" defTabSz="914400" rtl="0" eaLnBrk="1" fontAlgn="auto" latinLnBrk="0" hangingPunct="1">
              <a:lnSpc>
                <a:spcPct val="110000"/>
              </a:lnSpc>
              <a:spcBef>
                <a:spcPts val="0"/>
              </a:spcBef>
              <a:spcAft>
                <a:spcPts val="30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070C0"/>
                </a:solidFill>
                <a:effectLst/>
                <a:uLnTx/>
                <a:uFillTx/>
                <a:latin typeface="Gotham" panose="02000604040000020004" pitchFamily="2" charset="0"/>
                <a:ea typeface="Verdana" panose="020B0604030504040204" pitchFamily="34" charset="0"/>
                <a:cs typeface="+mn-cs"/>
              </a:rPr>
              <a:t>Abatement of light VOCs was also very efficient in all scenarios </a:t>
            </a:r>
          </a:p>
          <a:p>
            <a:pPr marL="285750" marR="0" lvl="0" indent="-285750" algn="l" defTabSz="914400" rtl="0" eaLnBrk="1" fontAlgn="auto" latinLnBrk="0" hangingPunct="1">
              <a:lnSpc>
                <a:spcPct val="110000"/>
              </a:lnSpc>
              <a:spcBef>
                <a:spcPts val="0"/>
              </a:spcBef>
              <a:spcAft>
                <a:spcPts val="30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070C0"/>
                </a:solidFill>
                <a:effectLst/>
                <a:uLnTx/>
                <a:uFillTx/>
                <a:latin typeface="Gotham" panose="02000604040000020004" pitchFamily="2" charset="0"/>
                <a:ea typeface="Verdana" panose="020B0604030504040204" pitchFamily="34" charset="0"/>
                <a:cs typeface="+mn-cs"/>
              </a:rPr>
              <a:t>Abatement of 64.4% in formaldehyde concentration </a:t>
            </a:r>
            <a:r>
              <a:rPr kumimoji="0" lang="en-GB" sz="1600" b="0"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mn-cs"/>
              </a:rPr>
              <a:t>and styrene Pollutant </a:t>
            </a:r>
            <a:r>
              <a:rPr kumimoji="0" lang="en-GB" sz="1600" b="1" i="0" u="none" strike="noStrike" kern="1200" cap="none" spc="-20" normalizeH="0" baseline="0" noProof="0" dirty="0">
                <a:ln>
                  <a:noFill/>
                </a:ln>
                <a:solidFill>
                  <a:srgbClr val="0070C0"/>
                </a:solidFill>
                <a:effectLst/>
                <a:uLnTx/>
                <a:uFillTx/>
                <a:latin typeface="Gotham" panose="02000604040000020004" pitchFamily="2" charset="0"/>
                <a:ea typeface="Verdana" panose="020B0604030504040204" pitchFamily="34" charset="0"/>
                <a:cs typeface="+mn-cs"/>
              </a:rPr>
              <a:t>Detection inside water</a:t>
            </a:r>
            <a:r>
              <a:rPr kumimoji="0" lang="en-GB" sz="1600" b="0" i="0" u="none" strike="noStrike" kern="1200" cap="none" spc="0" normalizeH="0" baseline="0" noProof="0" dirty="0">
                <a:ln>
                  <a:noFill/>
                </a:ln>
                <a:solidFill>
                  <a:prstClr val="black"/>
                </a:solidFill>
                <a:effectLst/>
                <a:uLnTx/>
                <a:uFillTx/>
                <a:latin typeface="Gotham" panose="02000604040000020004" pitchFamily="2" charset="0"/>
                <a:ea typeface="Verdana" panose="020B0604030504040204" pitchFamily="34" charset="0"/>
                <a:cs typeface="+mn-cs"/>
              </a:rPr>
              <a:t>.</a:t>
            </a:r>
            <a:endParaRPr kumimoji="0" lang="en-GB" sz="1600" b="1" i="0" u="none" strike="noStrike" kern="1200" cap="none" spc="0" normalizeH="0" baseline="0" noProof="0" dirty="0">
              <a:ln>
                <a:noFill/>
              </a:ln>
              <a:solidFill>
                <a:srgbClr val="0070C0"/>
              </a:solidFill>
              <a:effectLst/>
              <a:uLnTx/>
              <a:uFillTx/>
              <a:latin typeface="Gotham" panose="02000604040000020004" pitchFamily="2" charset="0"/>
              <a:ea typeface="Verdana" panose="020B0604030504040204" pitchFamily="34" charset="0"/>
              <a:cs typeface="+mn-cs"/>
            </a:endParaRPr>
          </a:p>
        </p:txBody>
      </p:sp>
      <p:pic>
        <p:nvPicPr>
          <p:cNvPr id="4" name="Picture 3">
            <a:extLst>
              <a:ext uri="{FF2B5EF4-FFF2-40B4-BE49-F238E27FC236}">
                <a16:creationId xmlns:a16="http://schemas.microsoft.com/office/drawing/2014/main" id="{90DAE5D3-A73D-48CD-8457-BC07CBD7BDBB}"/>
              </a:ext>
            </a:extLst>
          </p:cNvPr>
          <p:cNvPicPr>
            <a:picLocks noChangeAspect="1"/>
          </p:cNvPicPr>
          <p:nvPr/>
        </p:nvPicPr>
        <p:blipFill rotWithShape="1">
          <a:blip r:embed="rId10"/>
          <a:srcRect l="22438" t="6211" r="25312" b="5116"/>
          <a:stretch/>
        </p:blipFill>
        <p:spPr>
          <a:xfrm>
            <a:off x="10476861" y="3113263"/>
            <a:ext cx="1453445" cy="3110373"/>
          </a:xfrm>
          <a:prstGeom prst="rect">
            <a:avLst/>
          </a:prstGeom>
        </p:spPr>
      </p:pic>
    </p:spTree>
    <p:extLst>
      <p:ext uri="{BB962C8B-B14F-4D97-AF65-F5344CB8AC3E}">
        <p14:creationId xmlns:p14="http://schemas.microsoft.com/office/powerpoint/2010/main" val="30374716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pavimento, interno, finestra, soffitto&#10;&#10;Descrizione generata automaticamente">
            <a:extLst>
              <a:ext uri="{FF2B5EF4-FFF2-40B4-BE49-F238E27FC236}">
                <a16:creationId xmlns:a16="http://schemas.microsoft.com/office/drawing/2014/main" id="{6E10C046-85EA-23CF-5AE6-71AA9791533F}"/>
              </a:ext>
            </a:extLst>
          </p:cNvPr>
          <p:cNvPicPr>
            <a:picLocks noChangeAspect="1"/>
          </p:cNvPicPr>
          <p:nvPr/>
        </p:nvPicPr>
        <p:blipFill>
          <a:blip r:embed="rId2"/>
          <a:stretch>
            <a:fillRect/>
          </a:stretch>
        </p:blipFill>
        <p:spPr>
          <a:xfrm>
            <a:off x="5641228" y="891591"/>
            <a:ext cx="6139829" cy="4095217"/>
          </a:xfrm>
          <a:prstGeom prst="rect">
            <a:avLst/>
          </a:prstGeom>
        </p:spPr>
      </p:pic>
      <p:pic>
        <p:nvPicPr>
          <p:cNvPr id="18" name="pasted-image.pdf">
            <a:extLst>
              <a:ext uri="{FF2B5EF4-FFF2-40B4-BE49-F238E27FC236}">
                <a16:creationId xmlns:a16="http://schemas.microsoft.com/office/drawing/2014/main" id="{E6BC3B7F-7212-479A-A1F7-78F6D78C93BE}"/>
              </a:ext>
            </a:extLst>
          </p:cNvPr>
          <p:cNvPicPr>
            <a:picLocks noChangeAspect="1"/>
          </p:cNvPicPr>
          <p:nvPr/>
        </p:nvPicPr>
        <p:blipFill>
          <a:blip r:embed="rId3" cstate="print"/>
          <a:srcRect r="71915" b="25200"/>
          <a:stretch>
            <a:fillRect/>
          </a:stretch>
        </p:blipFill>
        <p:spPr>
          <a:xfrm>
            <a:off x="11286268" y="0"/>
            <a:ext cx="681352" cy="582222"/>
          </a:xfrm>
          <a:prstGeom prst="rect">
            <a:avLst/>
          </a:prstGeom>
          <a:ln w="12700">
            <a:miter lim="400000"/>
          </a:ln>
        </p:spPr>
      </p:pic>
      <p:sp>
        <p:nvSpPr>
          <p:cNvPr id="22" name="Shape 202">
            <a:extLst>
              <a:ext uri="{FF2B5EF4-FFF2-40B4-BE49-F238E27FC236}">
                <a16:creationId xmlns:a16="http://schemas.microsoft.com/office/drawing/2014/main" id="{4C1135F4-F16E-472F-A74C-3D36E71FE856}"/>
              </a:ext>
            </a:extLst>
          </p:cNvPr>
          <p:cNvSpPr/>
          <p:nvPr/>
        </p:nvSpPr>
        <p:spPr>
          <a:xfrm>
            <a:off x="353532" y="573766"/>
            <a:ext cx="5724478" cy="205184"/>
          </a:xfrm>
          <a:prstGeom prst="rect">
            <a:avLst/>
          </a:prstGeom>
          <a:solidFill>
            <a:srgbClr val="39587A"/>
          </a:solidFill>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lvl1pPr marL="332104" indent="-332104" algn="r" defTabSz="457200">
              <a:defRPr sz="2300" b="1">
                <a:solidFill>
                  <a:srgbClr val="FFFFFF"/>
                </a:solidFill>
                <a:latin typeface="Gotham"/>
                <a:ea typeface="Gotham"/>
                <a:cs typeface="Gotham"/>
                <a:sym typeface="Gotham"/>
              </a:defRPr>
            </a:lvl1pPr>
          </a:lstStyle>
          <a:p>
            <a:pPr marL="332104" marR="0" lvl="0" indent="-332104" algn="r" defTabSz="457200" rtl="0" eaLnBrk="1" fontAlgn="auto" latinLnBrk="0" hangingPunct="1">
              <a:lnSpc>
                <a:spcPct val="100000"/>
              </a:lnSpc>
              <a:spcBef>
                <a:spcPts val="0"/>
              </a:spcBef>
              <a:spcAft>
                <a:spcPts val="0"/>
              </a:spcAft>
              <a:buClrTx/>
              <a:buSzTx/>
              <a:buFontTx/>
              <a:buNone/>
              <a:tabLst/>
              <a:defRPr sz="3000" b="0">
                <a:latin typeface="Gotham-Light"/>
                <a:ea typeface="Gotham-Light"/>
                <a:cs typeface="Gotham-Light"/>
                <a:sym typeface="Gotham-Light"/>
              </a:defRPr>
            </a:pPr>
            <a:endParaRPr kumimoji="0" lang="it-IT" sz="1000" b="0" i="0" u="none" strike="noStrike" kern="1200" cap="none" spc="0" normalizeH="0" baseline="0" noProof="0" dirty="0">
              <a:ln>
                <a:noFill/>
              </a:ln>
              <a:solidFill>
                <a:srgbClr val="FFFFFF"/>
              </a:solidFill>
              <a:effectLst/>
              <a:uLnTx/>
              <a:uFillTx/>
              <a:latin typeface="Gotham-Light"/>
              <a:ea typeface="Gotham-Light"/>
              <a:cs typeface="Gotham-Light"/>
              <a:sym typeface="Gotham-Light"/>
            </a:endParaRPr>
          </a:p>
        </p:txBody>
      </p:sp>
      <p:sp>
        <p:nvSpPr>
          <p:cNvPr id="23" name="Shape 204">
            <a:extLst>
              <a:ext uri="{FF2B5EF4-FFF2-40B4-BE49-F238E27FC236}">
                <a16:creationId xmlns:a16="http://schemas.microsoft.com/office/drawing/2014/main" id="{6748E4FD-0608-4D74-AB76-FFEDAE869686}"/>
              </a:ext>
            </a:extLst>
          </p:cNvPr>
          <p:cNvSpPr/>
          <p:nvPr/>
        </p:nvSpPr>
        <p:spPr>
          <a:xfrm flipV="1">
            <a:off x="513188" y="887038"/>
            <a:ext cx="0" cy="5970961"/>
          </a:xfrm>
          <a:prstGeom prst="line">
            <a:avLst/>
          </a:prstGeom>
          <a:ln w="25400">
            <a:solidFill>
              <a:srgbClr val="A6AAA9"/>
            </a:solidFill>
            <a:miter lim="400000"/>
          </a:ln>
        </p:spPr>
        <p:txBody>
          <a:bodyPr lIns="25400" tIns="25400" rIns="25400" bIns="2540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4" name="pasted-image.pdf">
            <a:extLst>
              <a:ext uri="{FF2B5EF4-FFF2-40B4-BE49-F238E27FC236}">
                <a16:creationId xmlns:a16="http://schemas.microsoft.com/office/drawing/2014/main" id="{81750D28-BC58-4AF1-8E93-772BCFF8A775}"/>
              </a:ext>
            </a:extLst>
          </p:cNvPr>
          <p:cNvPicPr>
            <a:picLocks noChangeAspect="1"/>
          </p:cNvPicPr>
          <p:nvPr/>
        </p:nvPicPr>
        <p:blipFill>
          <a:blip r:embed="rId3" cstate="print"/>
          <a:srcRect r="71915" b="25200"/>
          <a:stretch>
            <a:fillRect/>
          </a:stretch>
        </p:blipFill>
        <p:spPr>
          <a:xfrm>
            <a:off x="304552" y="524296"/>
            <a:ext cx="424548" cy="362780"/>
          </a:xfrm>
          <a:prstGeom prst="rect">
            <a:avLst/>
          </a:prstGeom>
          <a:ln w="12700">
            <a:miter lim="400000"/>
          </a:ln>
          <a:effectLst>
            <a:outerShdw blurRad="203200" dist="25400" dir="5400000" rotWithShape="0">
              <a:srgbClr val="000000">
                <a:alpha val="50000"/>
              </a:srgbClr>
            </a:outerShdw>
          </a:effectLst>
        </p:spPr>
      </p:pic>
      <p:sp>
        <p:nvSpPr>
          <p:cNvPr id="27" name="Shape 138">
            <a:extLst>
              <a:ext uri="{FF2B5EF4-FFF2-40B4-BE49-F238E27FC236}">
                <a16:creationId xmlns:a16="http://schemas.microsoft.com/office/drawing/2014/main" id="{328AB64E-B299-406C-BC48-EAE90289F7CD}"/>
              </a:ext>
            </a:extLst>
          </p:cNvPr>
          <p:cNvSpPr/>
          <p:nvPr/>
        </p:nvSpPr>
        <p:spPr>
          <a:xfrm>
            <a:off x="374962" y="110506"/>
            <a:ext cx="11406095" cy="413790"/>
          </a:xfrm>
          <a:prstGeom prst="rect">
            <a:avLst/>
          </a:prstGeom>
          <a:ln w="12700">
            <a:miter lim="400000"/>
          </a:ln>
          <a:extLst>
            <a:ext uri="{C572A759-6A51-4108-AA02-DFA0A04FC94B}">
              <ma14:wrappingTextBoxFlag xmlns:ma14="http://schemas.microsoft.com/office/mac/drawingml/2011/main" xmlns="" val="1"/>
            </a:ext>
          </a:extLst>
        </p:spPr>
        <p:txBody>
          <a:bodyPr wrap="square" lIns="67734" tIns="67734" rIns="67734" bIns="67734" anchor="ctr">
            <a:spAutoFit/>
          </a:bodyPr>
          <a:lstStyle>
            <a:lvl1pPr algn="l">
              <a:defRPr sz="2800" b="1" cap="all" spc="2240">
                <a:solidFill>
                  <a:srgbClr val="5888C5"/>
                </a:solidFill>
                <a:latin typeface="Gotham"/>
                <a:ea typeface="Gotham"/>
                <a:cs typeface="Gotham"/>
                <a:sym typeface="Gotham"/>
              </a:defRPr>
            </a:lvl1pPr>
          </a:lstStyle>
          <a:p>
            <a:pPr marL="0" marR="0" lvl="0" indent="0" algn="l" defTabSz="825500" rtl="0" eaLnBrk="1" fontAlgn="auto" latinLnBrk="0" hangingPunct="0">
              <a:lnSpc>
                <a:spcPct val="100000"/>
              </a:lnSpc>
              <a:spcBef>
                <a:spcPts val="0"/>
              </a:spcBef>
              <a:spcAft>
                <a:spcPts val="0"/>
              </a:spcAft>
              <a:buClrTx/>
              <a:buSzTx/>
              <a:buFontTx/>
              <a:buNone/>
              <a:tabLst/>
              <a:defRPr/>
            </a:pPr>
            <a:r>
              <a:rPr kumimoji="0" lang="it-IT" sz="1800" b="1" i="0" u="none" strike="noStrike" kern="0" cap="all" spc="0" normalizeH="0" baseline="0" noProof="1">
                <a:ln>
                  <a:noFill/>
                </a:ln>
                <a:solidFill>
                  <a:srgbClr val="5888C5"/>
                </a:solidFill>
                <a:effectLst/>
                <a:uLnTx/>
                <a:uFillTx/>
                <a:latin typeface="Gotham"/>
                <a:sym typeface="Gotham"/>
              </a:rPr>
              <a:t>THE APA FLOWER POT - FOR INDOOR SPACES</a:t>
            </a:r>
          </a:p>
        </p:txBody>
      </p:sp>
      <p:pic>
        <p:nvPicPr>
          <p:cNvPr id="17" name="Picture 16" descr="A picture containing text, indoor, red&#10;&#10;Description automatically generated">
            <a:extLst>
              <a:ext uri="{FF2B5EF4-FFF2-40B4-BE49-F238E27FC236}">
                <a16:creationId xmlns:a16="http://schemas.microsoft.com/office/drawing/2014/main" id="{3B2678C2-7296-46D9-8F3F-B323B98F5CAB}"/>
              </a:ext>
            </a:extLst>
          </p:cNvPr>
          <p:cNvPicPr>
            <a:picLocks noChangeAspect="1"/>
          </p:cNvPicPr>
          <p:nvPr/>
        </p:nvPicPr>
        <p:blipFill rotWithShape="1">
          <a:blip r:embed="rId4">
            <a:extLst>
              <a:ext uri="{28A0092B-C50C-407E-A947-70E740481C1C}">
                <a14:useLocalDpi xmlns:a14="http://schemas.microsoft.com/office/drawing/2010/main" val="0"/>
              </a:ext>
            </a:extLst>
          </a:blip>
          <a:srcRect t="-1" b="674"/>
          <a:stretch/>
        </p:blipFill>
        <p:spPr>
          <a:xfrm>
            <a:off x="5823621" y="2286822"/>
            <a:ext cx="830790" cy="2002956"/>
          </a:xfrm>
          <a:prstGeom prst="rect">
            <a:avLst/>
          </a:prstGeom>
        </p:spPr>
      </p:pic>
      <p:pic>
        <p:nvPicPr>
          <p:cNvPr id="7" name="Picture 6" descr="A picture containing floor, indoor, wall, wood&#10;&#10;Description automatically generated">
            <a:extLst>
              <a:ext uri="{FF2B5EF4-FFF2-40B4-BE49-F238E27FC236}">
                <a16:creationId xmlns:a16="http://schemas.microsoft.com/office/drawing/2014/main" id="{C0B8DEA8-2409-45FE-9FA0-5ED9AD2457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2127" y="1116967"/>
            <a:ext cx="2411401" cy="4068030"/>
          </a:xfrm>
          <a:prstGeom prst="rect">
            <a:avLst/>
          </a:prstGeom>
          <a:ln>
            <a:noFill/>
          </a:ln>
          <a:effectLst>
            <a:outerShdw blurRad="292100" dist="139700" dir="2700000" algn="tl" rotWithShape="0">
              <a:srgbClr val="333333">
                <a:alpha val="65000"/>
              </a:srgbClr>
            </a:outerShdw>
          </a:effectLst>
        </p:spPr>
      </p:pic>
      <p:pic>
        <p:nvPicPr>
          <p:cNvPr id="9" name="Picture 8" descr="A picture containing floor, indoor, building, living&#10;&#10;Description automatically generated">
            <a:extLst>
              <a:ext uri="{FF2B5EF4-FFF2-40B4-BE49-F238E27FC236}">
                <a16:creationId xmlns:a16="http://schemas.microsoft.com/office/drawing/2014/main" id="{DF3D1BBC-7F0A-4E5C-85A0-17AAED427163}"/>
              </a:ext>
            </a:extLst>
          </p:cNvPr>
          <p:cNvPicPr>
            <a:picLocks noChangeAspect="1"/>
          </p:cNvPicPr>
          <p:nvPr/>
        </p:nvPicPr>
        <p:blipFill rotWithShape="1">
          <a:blip r:embed="rId6">
            <a:extLst>
              <a:ext uri="{28A0092B-C50C-407E-A947-70E740481C1C}">
                <a14:useLocalDpi xmlns:a14="http://schemas.microsoft.com/office/drawing/2010/main" val="0"/>
              </a:ext>
            </a:extLst>
          </a:blip>
          <a:srcRect t="6876" r="18364" b="9923"/>
          <a:stretch/>
        </p:blipFill>
        <p:spPr>
          <a:xfrm>
            <a:off x="2605702" y="3186823"/>
            <a:ext cx="2523351" cy="3453279"/>
          </a:xfrm>
          <a:prstGeom prst="rect">
            <a:avLst/>
          </a:prstGeom>
          <a:ln>
            <a:noFill/>
          </a:ln>
          <a:effectLst>
            <a:outerShdw blurRad="292100" dist="139700" dir="2700000" algn="tl" rotWithShape="0">
              <a:srgbClr val="333333">
                <a:alpha val="65000"/>
              </a:srgbClr>
            </a:outerShdw>
          </a:effectLst>
        </p:spPr>
      </p:pic>
      <p:pic>
        <p:nvPicPr>
          <p:cNvPr id="28" name="object 12">
            <a:extLst>
              <a:ext uri="{FF2B5EF4-FFF2-40B4-BE49-F238E27FC236}">
                <a16:creationId xmlns:a16="http://schemas.microsoft.com/office/drawing/2014/main" id="{9F50A701-1A50-4BC1-928C-7E9842698B18}"/>
              </a:ext>
            </a:extLst>
          </p:cNvPr>
          <p:cNvPicPr/>
          <p:nvPr/>
        </p:nvPicPr>
        <p:blipFill>
          <a:blip r:embed="rId7" cstate="print"/>
          <a:stretch>
            <a:fillRect/>
          </a:stretch>
        </p:blipFill>
        <p:spPr>
          <a:xfrm>
            <a:off x="3947004" y="1271243"/>
            <a:ext cx="938479" cy="913979"/>
          </a:xfrm>
          <a:prstGeom prst="rect">
            <a:avLst/>
          </a:prstGeom>
        </p:spPr>
      </p:pic>
      <p:sp>
        <p:nvSpPr>
          <p:cNvPr id="31" name="TextBox 30">
            <a:extLst>
              <a:ext uri="{FF2B5EF4-FFF2-40B4-BE49-F238E27FC236}">
                <a16:creationId xmlns:a16="http://schemas.microsoft.com/office/drawing/2014/main" id="{DB8D4AFB-C57E-4149-BD3E-FCB78267285F}"/>
              </a:ext>
            </a:extLst>
          </p:cNvPr>
          <p:cNvSpPr txBox="1"/>
          <p:nvPr/>
        </p:nvSpPr>
        <p:spPr>
          <a:xfrm>
            <a:off x="5797982" y="5044734"/>
            <a:ext cx="5608622"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002060"/>
                </a:solidFill>
                <a:effectLst/>
                <a:uLnTx/>
                <a:uFillTx/>
                <a:latin typeface="Gotham" panose="02000604040000020004" pitchFamily="2" charset="0"/>
                <a:ea typeface="+mn-ea"/>
                <a:cs typeface="+mn-cs"/>
              </a:rPr>
              <a:t>For indoor spaces cleaning the air and reducing virus treats inside offices, shops and every kind of buildings</a:t>
            </a:r>
            <a:endParaRPr kumimoji="0" lang="en-GB" sz="2400" b="1" i="1"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2" name="Holder 6">
            <a:extLst>
              <a:ext uri="{FF2B5EF4-FFF2-40B4-BE49-F238E27FC236}">
                <a16:creationId xmlns:a16="http://schemas.microsoft.com/office/drawing/2014/main" id="{70570801-E687-EF01-962B-EB43379FB1F1}"/>
              </a:ext>
            </a:extLst>
          </p:cNvPr>
          <p:cNvSpPr txBox="1">
            <a:spLocks/>
          </p:cNvSpPr>
          <p:nvPr/>
        </p:nvSpPr>
        <p:spPr>
          <a:xfrm>
            <a:off x="11964844" y="6616242"/>
            <a:ext cx="200310" cy="157864"/>
          </a:xfrm>
          <a:prstGeom prst="rect">
            <a:avLst/>
          </a:prstGeom>
        </p:spPr>
        <p:txBody>
          <a:bodyPr wrap="square" lIns="0" tIns="0" rIns="0" bIns="0">
            <a:spAutoFit/>
          </a:bodyPr>
          <a:lstStyle>
            <a:defPPr>
              <a:defRPr lang="it-IT"/>
            </a:defPPr>
            <a:lvl1pPr marL="0" algn="l" defTabSz="914400" rtl="0" eaLnBrk="1" latinLnBrk="0" hangingPunct="1">
              <a:lnSpc>
                <a:spcPct val="150000"/>
              </a:lnSpc>
              <a:defRPr sz="800" b="1" i="0" kern="1200">
                <a:solidFill>
                  <a:srgbClr val="5888C5"/>
                </a:solidFill>
                <a:latin typeface="Gotham" panose="02000604040000020004" pitchFamily="2" charset="0"/>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ct val="150000"/>
              </a:lnSpc>
              <a:spcBef>
                <a:spcPts val="45"/>
              </a:spcBef>
              <a:spcAft>
                <a:spcPts val="0"/>
              </a:spcAft>
              <a:buClrTx/>
              <a:buSzTx/>
              <a:buFontTx/>
              <a:buNone/>
              <a:tabLst/>
              <a:defRPr/>
            </a:pPr>
            <a:fld id="{81D60167-4931-47E6-BA6A-407CBD079E47}" type="slidenum">
              <a:rPr kumimoji="0" lang="it-IT" sz="800" b="1" i="0" u="none" strike="noStrike" kern="1200" cap="none" spc="0" normalizeH="0" baseline="0" noProof="0" smtClean="0">
                <a:ln>
                  <a:noFill/>
                </a:ln>
                <a:solidFill>
                  <a:srgbClr val="5888C5"/>
                </a:solidFill>
                <a:effectLst/>
                <a:uLnTx/>
                <a:uFillTx/>
                <a:latin typeface="Gotham" panose="02000604040000020004" pitchFamily="2" charset="0"/>
                <a:ea typeface="+mn-ea"/>
                <a:cs typeface="Calibri"/>
              </a:rPr>
              <a:pPr marL="38100" marR="0" lvl="0" indent="0" algn="l" defTabSz="914400" rtl="0" eaLnBrk="1" fontAlgn="auto" latinLnBrk="0" hangingPunct="1">
                <a:lnSpc>
                  <a:spcPct val="150000"/>
                </a:lnSpc>
                <a:spcBef>
                  <a:spcPts val="45"/>
                </a:spcBef>
                <a:spcAft>
                  <a:spcPts val="0"/>
                </a:spcAft>
                <a:buClrTx/>
                <a:buSzTx/>
                <a:buFontTx/>
                <a:buNone/>
                <a:tabLst/>
                <a:defRPr/>
              </a:pPr>
              <a:t>13</a:t>
            </a:fld>
            <a:endParaRPr kumimoji="0" lang="it-IT" sz="800" b="1" i="0" u="none" strike="noStrike" kern="1200" cap="none" spc="0" normalizeH="0" baseline="0" noProof="0" dirty="0">
              <a:ln>
                <a:noFill/>
              </a:ln>
              <a:solidFill>
                <a:prstClr val="white"/>
              </a:solidFill>
              <a:effectLst/>
              <a:uLnTx/>
              <a:uFillTx/>
              <a:latin typeface="Gotham" panose="02000604040000020004" pitchFamily="2" charset="0"/>
              <a:ea typeface="+mn-ea"/>
              <a:cs typeface="Calibri"/>
            </a:endParaRPr>
          </a:p>
        </p:txBody>
      </p:sp>
    </p:spTree>
    <p:extLst>
      <p:ext uri="{BB962C8B-B14F-4D97-AF65-F5344CB8AC3E}">
        <p14:creationId xmlns:p14="http://schemas.microsoft.com/office/powerpoint/2010/main" val="1432962057"/>
      </p:ext>
    </p:extLst>
  </p:cSld>
  <p:clrMapOvr>
    <a:masterClrMapping/>
  </p:clrMapOvr>
  <mc:AlternateContent xmlns:mc="http://schemas.openxmlformats.org/markup-compatibility/2006" xmlns:p14="http://schemas.microsoft.com/office/powerpoint/2010/main">
    <mc:Choice Requires="p14">
      <p:transition spd="slow" p14:dur="1500" advTm="60000">
        <p:random/>
      </p:transition>
    </mc:Choice>
    <mc:Fallback xmlns="">
      <p:transition spd="slow" advTm="600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hape 138">
            <a:extLst>
              <a:ext uri="{FF2B5EF4-FFF2-40B4-BE49-F238E27FC236}">
                <a16:creationId xmlns:a16="http://schemas.microsoft.com/office/drawing/2014/main" id="{C6A60AE4-972B-06BB-9A16-2B2C6D60F620}"/>
              </a:ext>
            </a:extLst>
          </p:cNvPr>
          <p:cNvSpPr/>
          <p:nvPr/>
        </p:nvSpPr>
        <p:spPr>
          <a:xfrm>
            <a:off x="266783" y="103580"/>
            <a:ext cx="11406095" cy="413790"/>
          </a:xfrm>
          <a:prstGeom prst="rect">
            <a:avLst/>
          </a:prstGeom>
          <a:ln w="12700">
            <a:miter lim="400000"/>
          </a:ln>
          <a:extLst>
            <a:ext uri="{C572A759-6A51-4108-AA02-DFA0A04FC94B}">
              <ma14:wrappingTextBoxFlag xmlns="" xmlns:ma14="http://schemas.microsoft.com/office/mac/drawingml/2011/main" val="1"/>
            </a:ext>
          </a:extLst>
        </p:spPr>
        <p:txBody>
          <a:bodyPr wrap="square" lIns="67734" tIns="67734" rIns="67734" bIns="67734" anchor="ctr">
            <a:spAutoFit/>
          </a:bodyPr>
          <a:lstStyle>
            <a:lvl1pPr algn="l">
              <a:defRPr sz="2800" b="1" cap="all" spc="2240">
                <a:solidFill>
                  <a:srgbClr val="5888C5"/>
                </a:solidFill>
                <a:latin typeface="Gotham"/>
                <a:ea typeface="Gotham"/>
                <a:cs typeface="Gotham"/>
                <a:sym typeface="Gotham"/>
              </a:defRPr>
            </a:lvl1pPr>
          </a:lstStyle>
          <a:p>
            <a:pPr marL="0" marR="0" lvl="0" indent="0" algn="l" defTabSz="825500" rtl="0" eaLnBrk="1" fontAlgn="auto" latinLnBrk="0" hangingPunct="0">
              <a:lnSpc>
                <a:spcPct val="100000"/>
              </a:lnSpc>
              <a:spcBef>
                <a:spcPts val="0"/>
              </a:spcBef>
              <a:spcAft>
                <a:spcPts val="0"/>
              </a:spcAft>
              <a:buClrTx/>
              <a:buSzTx/>
              <a:buFontTx/>
              <a:buNone/>
              <a:tabLst/>
              <a:defRPr/>
            </a:pPr>
            <a:r>
              <a:rPr kumimoji="0" lang="it-IT" sz="1800" b="1" i="0" u="none" strike="noStrike" kern="0" cap="all" spc="0" normalizeH="0" baseline="0" noProof="1">
                <a:ln>
                  <a:noFill/>
                </a:ln>
                <a:solidFill>
                  <a:srgbClr val="5888C5"/>
                </a:solidFill>
                <a:effectLst/>
                <a:uLnTx/>
                <a:uFillTx/>
                <a:latin typeface="Gotham"/>
                <a:sym typeface="Gotham"/>
              </a:rPr>
              <a:t>A SOLUTION FOR HVAC IN BUILDINGS – APA ADVANTAGES</a:t>
            </a:r>
          </a:p>
        </p:txBody>
      </p:sp>
      <p:pic>
        <p:nvPicPr>
          <p:cNvPr id="27" name="pasted-image.pdf">
            <a:extLst>
              <a:ext uri="{FF2B5EF4-FFF2-40B4-BE49-F238E27FC236}">
                <a16:creationId xmlns:a16="http://schemas.microsoft.com/office/drawing/2014/main" id="{93B0BC56-014C-A365-AFD5-FD132E58D800}"/>
              </a:ext>
            </a:extLst>
          </p:cNvPr>
          <p:cNvPicPr>
            <a:picLocks noChangeAspect="1"/>
          </p:cNvPicPr>
          <p:nvPr/>
        </p:nvPicPr>
        <p:blipFill>
          <a:blip r:embed="rId2" cstate="print"/>
          <a:srcRect r="71915" b="25200"/>
          <a:stretch>
            <a:fillRect/>
          </a:stretch>
        </p:blipFill>
        <p:spPr>
          <a:xfrm>
            <a:off x="11286268" y="0"/>
            <a:ext cx="681352" cy="582222"/>
          </a:xfrm>
          <a:prstGeom prst="rect">
            <a:avLst/>
          </a:prstGeom>
          <a:ln w="12700">
            <a:miter lim="400000"/>
          </a:ln>
        </p:spPr>
      </p:pic>
      <p:sp>
        <p:nvSpPr>
          <p:cNvPr id="28" name="Shape 202">
            <a:extLst>
              <a:ext uri="{FF2B5EF4-FFF2-40B4-BE49-F238E27FC236}">
                <a16:creationId xmlns:a16="http://schemas.microsoft.com/office/drawing/2014/main" id="{52062654-41F7-7277-4430-7E2F58A5EE75}"/>
              </a:ext>
            </a:extLst>
          </p:cNvPr>
          <p:cNvSpPr/>
          <p:nvPr/>
        </p:nvSpPr>
        <p:spPr>
          <a:xfrm>
            <a:off x="353532" y="573766"/>
            <a:ext cx="5724478" cy="205184"/>
          </a:xfrm>
          <a:prstGeom prst="rect">
            <a:avLst/>
          </a:prstGeom>
          <a:solidFill>
            <a:srgbClr val="39587A"/>
          </a:solidFill>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marL="332104" indent="-332104" algn="r" defTabSz="457200">
              <a:defRPr sz="2300" b="1">
                <a:solidFill>
                  <a:srgbClr val="FFFFFF"/>
                </a:solidFill>
                <a:latin typeface="Gotham"/>
                <a:ea typeface="Gotham"/>
                <a:cs typeface="Gotham"/>
                <a:sym typeface="Gotham"/>
              </a:defRPr>
            </a:lvl1pPr>
          </a:lstStyle>
          <a:p>
            <a:pPr marL="332104" marR="0" lvl="0" indent="-332104" algn="r" defTabSz="457200" rtl="0" eaLnBrk="1" fontAlgn="auto" latinLnBrk="0" hangingPunct="1">
              <a:lnSpc>
                <a:spcPct val="100000"/>
              </a:lnSpc>
              <a:spcBef>
                <a:spcPts val="0"/>
              </a:spcBef>
              <a:spcAft>
                <a:spcPts val="0"/>
              </a:spcAft>
              <a:buClrTx/>
              <a:buSzTx/>
              <a:buFontTx/>
              <a:buNone/>
              <a:tabLst/>
              <a:defRPr sz="3000" b="0">
                <a:latin typeface="Gotham-Light"/>
                <a:ea typeface="Gotham-Light"/>
                <a:cs typeface="Gotham-Light"/>
                <a:sym typeface="Gotham-Light"/>
              </a:defRPr>
            </a:pPr>
            <a:endParaRPr kumimoji="0" lang="it-IT" sz="1000" b="0" i="0" u="none" strike="noStrike" kern="1200" cap="none" spc="0" normalizeH="0" baseline="0" noProof="0" dirty="0">
              <a:ln>
                <a:noFill/>
              </a:ln>
              <a:solidFill>
                <a:srgbClr val="FFFFFF"/>
              </a:solidFill>
              <a:effectLst/>
              <a:uLnTx/>
              <a:uFillTx/>
              <a:latin typeface="Gotham-Light"/>
              <a:ea typeface="Gotham-Light"/>
              <a:cs typeface="Gotham-Light"/>
              <a:sym typeface="Gotham-Light"/>
            </a:endParaRPr>
          </a:p>
        </p:txBody>
      </p:sp>
      <p:sp>
        <p:nvSpPr>
          <p:cNvPr id="29" name="Shape 204">
            <a:extLst>
              <a:ext uri="{FF2B5EF4-FFF2-40B4-BE49-F238E27FC236}">
                <a16:creationId xmlns:a16="http://schemas.microsoft.com/office/drawing/2014/main" id="{BEEB75B4-B4E5-3542-43E6-1E14CD0F4013}"/>
              </a:ext>
            </a:extLst>
          </p:cNvPr>
          <p:cNvSpPr/>
          <p:nvPr/>
        </p:nvSpPr>
        <p:spPr>
          <a:xfrm flipV="1">
            <a:off x="513188" y="887038"/>
            <a:ext cx="0" cy="5970961"/>
          </a:xfrm>
          <a:prstGeom prst="line">
            <a:avLst/>
          </a:prstGeom>
          <a:ln w="25400">
            <a:solidFill>
              <a:srgbClr val="A6AAA9"/>
            </a:solidFill>
            <a:miter lim="400000"/>
          </a:ln>
        </p:spPr>
        <p:txBody>
          <a:bodyPr lIns="25400" tIns="25400" rIns="25400" bIns="2540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0" name="pasted-image.pdf">
            <a:extLst>
              <a:ext uri="{FF2B5EF4-FFF2-40B4-BE49-F238E27FC236}">
                <a16:creationId xmlns:a16="http://schemas.microsoft.com/office/drawing/2014/main" id="{E59E62BA-577D-2703-5EF4-668060ECBB07}"/>
              </a:ext>
            </a:extLst>
          </p:cNvPr>
          <p:cNvPicPr>
            <a:picLocks noChangeAspect="1"/>
          </p:cNvPicPr>
          <p:nvPr/>
        </p:nvPicPr>
        <p:blipFill>
          <a:blip r:embed="rId2" cstate="print"/>
          <a:srcRect r="71915" b="25200"/>
          <a:stretch>
            <a:fillRect/>
          </a:stretch>
        </p:blipFill>
        <p:spPr>
          <a:xfrm>
            <a:off x="304552" y="524296"/>
            <a:ext cx="424548" cy="362780"/>
          </a:xfrm>
          <a:prstGeom prst="rect">
            <a:avLst/>
          </a:prstGeom>
          <a:ln w="12700">
            <a:miter lim="400000"/>
          </a:ln>
          <a:effectLst>
            <a:outerShdw blurRad="203200" dist="25400" dir="5400000" rotWithShape="0">
              <a:srgbClr val="000000">
                <a:alpha val="50000"/>
              </a:srgbClr>
            </a:outerShdw>
          </a:effectLst>
        </p:spPr>
      </p:pic>
      <p:sp>
        <p:nvSpPr>
          <p:cNvPr id="31" name="TextBox 30">
            <a:extLst>
              <a:ext uri="{FF2B5EF4-FFF2-40B4-BE49-F238E27FC236}">
                <a16:creationId xmlns:a16="http://schemas.microsoft.com/office/drawing/2014/main" id="{8FC84AFB-4C59-40C5-B6D0-6AC701A1355F}"/>
              </a:ext>
            </a:extLst>
          </p:cNvPr>
          <p:cNvSpPr txBox="1"/>
          <p:nvPr/>
        </p:nvSpPr>
        <p:spPr>
          <a:xfrm>
            <a:off x="1082538" y="2827624"/>
            <a:ext cx="10091574" cy="1247265"/>
          </a:xfrm>
          <a:prstGeom prst="rect">
            <a:avLst/>
          </a:prstGeom>
          <a:noFill/>
        </p:spPr>
        <p:txBody>
          <a:bodyPr wrap="square">
            <a:spAutoFit/>
          </a:bodyPr>
          <a:lstStyle/>
          <a:p>
            <a:pPr marL="0" marR="0" lvl="0" indent="0" algn="ctr" defTabSz="914400" rtl="0" eaLnBrk="1" fontAlgn="auto" latinLnBrk="0" hangingPunct="1">
              <a:lnSpc>
                <a:spcPct val="130000"/>
              </a:lnSpc>
              <a:spcBef>
                <a:spcPts val="0"/>
              </a:spcBef>
              <a:spcAft>
                <a:spcPts val="1200"/>
              </a:spcAft>
              <a:buClrTx/>
              <a:buSzTx/>
              <a:buFontTx/>
              <a:buNone/>
              <a:tabLst/>
              <a:defRPr/>
            </a:pPr>
            <a:r>
              <a:rPr kumimoji="0" lang="en-GB" sz="2000" b="1" i="0" u="none" strike="noStrike" kern="1200" cap="none" spc="0" normalizeH="0" baseline="0" noProof="0" dirty="0">
                <a:ln>
                  <a:noFill/>
                </a:ln>
                <a:solidFill>
                  <a:srgbClr val="0070C0"/>
                </a:solidFill>
                <a:effectLst/>
                <a:uLnTx/>
                <a:uFillTx/>
                <a:latin typeface="Lato" panose="020F0502020204030203" pitchFamily="34" charset="77"/>
                <a:ea typeface="+mn-ea"/>
                <a:cs typeface="+mn-cs"/>
              </a:rPr>
              <a:t>In our current Project </a:t>
            </a:r>
            <a:r>
              <a:rPr kumimoji="0" lang="en-GB" sz="2000" b="1" i="0" u="none" strike="noStrike" kern="1200" cap="none" spc="0" normalizeH="0" baseline="0" noProof="0" dirty="0" err="1">
                <a:ln>
                  <a:noFill/>
                </a:ln>
                <a:solidFill>
                  <a:srgbClr val="0070C0"/>
                </a:solidFill>
                <a:effectLst/>
                <a:uLnTx/>
                <a:uFillTx/>
                <a:latin typeface="Lato" panose="020F0502020204030203" pitchFamily="34" charset="77"/>
                <a:ea typeface="+mn-ea"/>
                <a:cs typeface="+mn-cs"/>
              </a:rPr>
              <a:t>NeZaPoB</a:t>
            </a:r>
            <a:r>
              <a:rPr kumimoji="0" lang="en-GB" sz="2000" b="1" i="0" u="none" strike="noStrike" kern="1200" cap="none" spc="0" normalizeH="0" baseline="0" noProof="0" dirty="0">
                <a:ln>
                  <a:noFill/>
                </a:ln>
                <a:solidFill>
                  <a:srgbClr val="0070C0"/>
                </a:solidFill>
                <a:effectLst/>
                <a:uLnTx/>
                <a:uFillTx/>
                <a:latin typeface="Lato" panose="020F0502020204030203" pitchFamily="34" charset="77"/>
                <a:ea typeface="+mn-ea"/>
                <a:cs typeface="+mn-cs"/>
              </a:rPr>
              <a:t>, we are integrating APA with HVAC system to optimise the benefit of Energy Savings and Reduced Equipment Management Costs, in addition to the air cleaning at the service of workers and the environment.</a:t>
            </a:r>
            <a:endParaRPr kumimoji="0" lang="it-IT" sz="2000" b="1" i="0" u="none" strike="noStrike" kern="1200" cap="none" spc="0" normalizeH="0" baseline="0" noProof="0" dirty="0">
              <a:ln>
                <a:noFill/>
              </a:ln>
              <a:solidFill>
                <a:srgbClr val="0070C0"/>
              </a:solidFill>
              <a:effectLst/>
              <a:uLnTx/>
              <a:uFillTx/>
              <a:latin typeface="Lato" panose="020F0502020204030203" pitchFamily="34" charset="77"/>
              <a:ea typeface="+mn-ea"/>
              <a:cs typeface="+mn-cs"/>
            </a:endParaRPr>
          </a:p>
        </p:txBody>
      </p:sp>
      <p:pic>
        <p:nvPicPr>
          <p:cNvPr id="37" name="Picture 36">
            <a:extLst>
              <a:ext uri="{FF2B5EF4-FFF2-40B4-BE49-F238E27FC236}">
                <a16:creationId xmlns:a16="http://schemas.microsoft.com/office/drawing/2014/main" id="{BB76F2A5-33FF-CBE1-1AA5-FAF3935FC4A6}"/>
              </a:ext>
            </a:extLst>
          </p:cNvPr>
          <p:cNvPicPr>
            <a:picLocks noChangeAspect="1"/>
          </p:cNvPicPr>
          <p:nvPr/>
        </p:nvPicPr>
        <p:blipFill rotWithShape="1">
          <a:blip r:embed="rId3"/>
          <a:srcRect r="379"/>
          <a:stretch/>
        </p:blipFill>
        <p:spPr>
          <a:xfrm>
            <a:off x="6213006" y="980839"/>
            <a:ext cx="5707211" cy="1760328"/>
          </a:xfrm>
          <a:prstGeom prst="rect">
            <a:avLst/>
          </a:prstGeom>
        </p:spPr>
      </p:pic>
      <p:sp>
        <p:nvSpPr>
          <p:cNvPr id="38" name="TextBox 37">
            <a:extLst>
              <a:ext uri="{FF2B5EF4-FFF2-40B4-BE49-F238E27FC236}">
                <a16:creationId xmlns:a16="http://schemas.microsoft.com/office/drawing/2014/main" id="{C9310E4B-365A-A2A3-6D7B-59B409DADD8A}"/>
              </a:ext>
            </a:extLst>
          </p:cNvPr>
          <p:cNvSpPr txBox="1"/>
          <p:nvPr/>
        </p:nvSpPr>
        <p:spPr>
          <a:xfrm>
            <a:off x="513189" y="1293100"/>
            <a:ext cx="5564818"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err="1">
                <a:ln>
                  <a:noFill/>
                </a:ln>
                <a:solidFill>
                  <a:srgbClr val="0070C0"/>
                </a:solidFill>
                <a:effectLst/>
                <a:uLnTx/>
                <a:uFillTx/>
                <a:latin typeface="Lato" panose="020F0502020204030203" pitchFamily="34" charset="77"/>
                <a:ea typeface="+mn-ea"/>
                <a:cs typeface="+mn-cs"/>
              </a:rPr>
              <a:t>NeZaPoB</a:t>
            </a:r>
            <a:r>
              <a:rPr kumimoji="0" lang="en-GB" sz="2400" b="1" i="0" u="none" strike="noStrike" kern="1200" cap="none" spc="0" normalizeH="0" baseline="0" noProof="0" dirty="0">
                <a:ln>
                  <a:noFill/>
                </a:ln>
                <a:solidFill>
                  <a:srgbClr val="0070C0"/>
                </a:solidFill>
                <a:effectLst/>
                <a:uLnTx/>
                <a:uFillTx/>
                <a:latin typeface="Lato" panose="020F0502020204030203" pitchFamily="34" charset="77"/>
                <a:ea typeface="+mn-ea"/>
                <a:cs typeface="+mn-cs"/>
              </a:rPr>
              <a:t> Project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Lato" panose="020F0502020204030203" pitchFamily="34" charset="77"/>
                <a:ea typeface="+mn-ea"/>
                <a:cs typeface="+mn-cs"/>
              </a:rPr>
              <a:t>“Near Zero Air Pollution Building”</a:t>
            </a:r>
            <a:br>
              <a:rPr kumimoji="0" lang="en-GB" sz="2400" b="1" i="0" u="none" strike="noStrike" kern="1200" cap="none" spc="0" normalizeH="0" baseline="0" noProof="0" dirty="0">
                <a:ln>
                  <a:noFill/>
                </a:ln>
                <a:solidFill>
                  <a:srgbClr val="0070C0"/>
                </a:solidFill>
                <a:effectLst/>
                <a:uLnTx/>
                <a:uFillTx/>
                <a:latin typeface="Lato" panose="020F0502020204030203" pitchFamily="34" charset="77"/>
                <a:ea typeface="+mn-ea"/>
                <a:cs typeface="+mn-cs"/>
              </a:rPr>
            </a:br>
            <a:r>
              <a:rPr kumimoji="0" lang="en-GB" sz="2400" b="1" i="0" u="none" strike="noStrike" kern="1200" cap="none" spc="0" normalizeH="0" baseline="0" noProof="0" dirty="0">
                <a:ln>
                  <a:noFill/>
                </a:ln>
                <a:solidFill>
                  <a:srgbClr val="0070C0"/>
                </a:solidFill>
                <a:effectLst/>
                <a:uLnTx/>
                <a:uFillTx/>
                <a:latin typeface="Lato" panose="020F0502020204030203" pitchFamily="34" charset="77"/>
                <a:ea typeface="+mn-ea"/>
                <a:cs typeface="+mn-cs"/>
              </a:rPr>
              <a:t>Integrated system with HVAC</a:t>
            </a: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Holder 6">
            <a:extLst>
              <a:ext uri="{FF2B5EF4-FFF2-40B4-BE49-F238E27FC236}">
                <a16:creationId xmlns:a16="http://schemas.microsoft.com/office/drawing/2014/main" id="{88A77316-58D7-F39F-B726-4D838CB483C8}"/>
              </a:ext>
            </a:extLst>
          </p:cNvPr>
          <p:cNvSpPr txBox="1">
            <a:spLocks/>
          </p:cNvSpPr>
          <p:nvPr/>
        </p:nvSpPr>
        <p:spPr>
          <a:xfrm>
            <a:off x="11964844" y="6616242"/>
            <a:ext cx="200310" cy="157864"/>
          </a:xfrm>
          <a:prstGeom prst="rect">
            <a:avLst/>
          </a:prstGeom>
        </p:spPr>
        <p:txBody>
          <a:bodyPr wrap="square" lIns="0" tIns="0" rIns="0" bIns="0">
            <a:spAutoFit/>
          </a:bodyPr>
          <a:lstStyle>
            <a:defPPr>
              <a:defRPr lang="it-IT"/>
            </a:defPPr>
            <a:lvl1pPr marL="0" algn="l" defTabSz="914400" rtl="0" eaLnBrk="1" latinLnBrk="0" hangingPunct="1">
              <a:lnSpc>
                <a:spcPct val="150000"/>
              </a:lnSpc>
              <a:defRPr sz="800" b="1" i="0" kern="1200">
                <a:solidFill>
                  <a:srgbClr val="5888C5"/>
                </a:solidFill>
                <a:latin typeface="Gotham" panose="02000604040000020004" pitchFamily="2" charset="0"/>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ct val="150000"/>
              </a:lnSpc>
              <a:spcBef>
                <a:spcPts val="45"/>
              </a:spcBef>
              <a:spcAft>
                <a:spcPts val="0"/>
              </a:spcAft>
              <a:buClrTx/>
              <a:buSzTx/>
              <a:buFontTx/>
              <a:buNone/>
              <a:tabLst/>
              <a:defRPr/>
            </a:pPr>
            <a:fld id="{81D60167-4931-47E6-BA6A-407CBD079E47}" type="slidenum">
              <a:rPr kumimoji="0" lang="it-IT" sz="800" b="1" i="0" u="none" strike="noStrike" kern="1200" cap="none" spc="0" normalizeH="0" baseline="0" noProof="0" smtClean="0">
                <a:ln>
                  <a:noFill/>
                </a:ln>
                <a:solidFill>
                  <a:srgbClr val="5888C5"/>
                </a:solidFill>
                <a:effectLst/>
                <a:uLnTx/>
                <a:uFillTx/>
                <a:latin typeface="Gotham" panose="02000604040000020004" pitchFamily="2" charset="0"/>
                <a:ea typeface="+mn-ea"/>
                <a:cs typeface="Calibri"/>
              </a:rPr>
              <a:pPr marL="38100" marR="0" lvl="0" indent="0" algn="l" defTabSz="914400" rtl="0" eaLnBrk="1" fontAlgn="auto" latinLnBrk="0" hangingPunct="1">
                <a:lnSpc>
                  <a:spcPct val="150000"/>
                </a:lnSpc>
                <a:spcBef>
                  <a:spcPts val="45"/>
                </a:spcBef>
                <a:spcAft>
                  <a:spcPts val="0"/>
                </a:spcAft>
                <a:buClrTx/>
                <a:buSzTx/>
                <a:buFontTx/>
                <a:buNone/>
                <a:tabLst/>
                <a:defRPr/>
              </a:pPr>
              <a:t>14</a:t>
            </a:fld>
            <a:endParaRPr kumimoji="0" lang="it-IT" sz="800" b="1" i="0" u="none" strike="noStrike" kern="1200" cap="none" spc="0" normalizeH="0" baseline="0" noProof="0" dirty="0">
              <a:ln>
                <a:noFill/>
              </a:ln>
              <a:solidFill>
                <a:prstClr val="white"/>
              </a:solidFill>
              <a:effectLst/>
              <a:uLnTx/>
              <a:uFillTx/>
              <a:latin typeface="Gotham" panose="02000604040000020004" pitchFamily="2" charset="0"/>
              <a:ea typeface="+mn-ea"/>
              <a:cs typeface="Calibri"/>
            </a:endParaRPr>
          </a:p>
        </p:txBody>
      </p:sp>
      <p:sp>
        <p:nvSpPr>
          <p:cNvPr id="2" name="Rectangle: Rounded Corners 1">
            <a:extLst>
              <a:ext uri="{FF2B5EF4-FFF2-40B4-BE49-F238E27FC236}">
                <a16:creationId xmlns:a16="http://schemas.microsoft.com/office/drawing/2014/main" id="{0C32D5AA-617E-D60F-C5B5-1BB4432C2C05}"/>
              </a:ext>
            </a:extLst>
          </p:cNvPr>
          <p:cNvSpPr/>
          <p:nvPr/>
        </p:nvSpPr>
        <p:spPr>
          <a:xfrm>
            <a:off x="935656" y="5036771"/>
            <a:ext cx="1743738" cy="12003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20% energy savings and related CO2 </a:t>
            </a:r>
          </a:p>
        </p:txBody>
      </p:sp>
      <p:sp>
        <p:nvSpPr>
          <p:cNvPr id="6" name="Rectangle: Rounded Corners 5">
            <a:extLst>
              <a:ext uri="{FF2B5EF4-FFF2-40B4-BE49-F238E27FC236}">
                <a16:creationId xmlns:a16="http://schemas.microsoft.com/office/drawing/2014/main" id="{130916DF-51C2-627C-A818-CC6178EE423C}"/>
              </a:ext>
            </a:extLst>
          </p:cNvPr>
          <p:cNvSpPr/>
          <p:nvPr/>
        </p:nvSpPr>
        <p:spPr>
          <a:xfrm>
            <a:off x="2971212" y="5036771"/>
            <a:ext cx="1743738" cy="12003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Up to additional 20% CO2 reduction</a:t>
            </a:r>
          </a:p>
        </p:txBody>
      </p:sp>
      <p:sp>
        <p:nvSpPr>
          <p:cNvPr id="7" name="Rectangle: Rounded Corners 6">
            <a:extLst>
              <a:ext uri="{FF2B5EF4-FFF2-40B4-BE49-F238E27FC236}">
                <a16:creationId xmlns:a16="http://schemas.microsoft.com/office/drawing/2014/main" id="{89A25897-9013-8540-DAC9-66DB69D8D90F}"/>
              </a:ext>
            </a:extLst>
          </p:cNvPr>
          <p:cNvSpPr/>
          <p:nvPr/>
        </p:nvSpPr>
        <p:spPr>
          <a:xfrm>
            <a:off x="5006768" y="5036771"/>
            <a:ext cx="1743738" cy="12003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Re-use water produced by condensation</a:t>
            </a:r>
          </a:p>
        </p:txBody>
      </p:sp>
      <p:sp>
        <p:nvSpPr>
          <p:cNvPr id="8" name="Rectangle: Rounded Corners 7">
            <a:extLst>
              <a:ext uri="{FF2B5EF4-FFF2-40B4-BE49-F238E27FC236}">
                <a16:creationId xmlns:a16="http://schemas.microsoft.com/office/drawing/2014/main" id="{0C4306E2-6314-6D01-D0F3-D5DDE8E93FD0}"/>
              </a:ext>
            </a:extLst>
          </p:cNvPr>
          <p:cNvSpPr/>
          <p:nvPr/>
        </p:nvSpPr>
        <p:spPr>
          <a:xfrm>
            <a:off x="7042323" y="5026612"/>
            <a:ext cx="2122931" cy="12003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Up to 40% overall reduction of HVAC running costs</a:t>
            </a:r>
          </a:p>
        </p:txBody>
      </p:sp>
      <p:sp>
        <p:nvSpPr>
          <p:cNvPr id="9" name="Rectangle: Rounded Corners 8">
            <a:extLst>
              <a:ext uri="{FF2B5EF4-FFF2-40B4-BE49-F238E27FC236}">
                <a16:creationId xmlns:a16="http://schemas.microsoft.com/office/drawing/2014/main" id="{627A4086-7B39-522B-FF6E-E949C7A9245E}"/>
              </a:ext>
            </a:extLst>
          </p:cNvPr>
          <p:cNvSpPr/>
          <p:nvPr/>
        </p:nvSpPr>
        <p:spPr>
          <a:xfrm>
            <a:off x="9453086" y="5026611"/>
            <a:ext cx="2269969" cy="12003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Pay back in only few year and benefits last for decades</a:t>
            </a:r>
          </a:p>
        </p:txBody>
      </p:sp>
      <p:sp>
        <p:nvSpPr>
          <p:cNvPr id="10" name="TextBox 9">
            <a:extLst>
              <a:ext uri="{FF2B5EF4-FFF2-40B4-BE49-F238E27FC236}">
                <a16:creationId xmlns:a16="http://schemas.microsoft.com/office/drawing/2014/main" id="{D497C410-8C8B-090E-DB47-D70904807BA8}"/>
              </a:ext>
            </a:extLst>
          </p:cNvPr>
          <p:cNvSpPr txBox="1"/>
          <p:nvPr/>
        </p:nvSpPr>
        <p:spPr>
          <a:xfrm>
            <a:off x="678118" y="4490648"/>
            <a:ext cx="10835761" cy="461665"/>
          </a:xfrm>
          <a:prstGeom prst="rect">
            <a:avLst/>
          </a:prstGeom>
          <a:noFill/>
        </p:spPr>
        <p:txBody>
          <a:bodyPr wrap="square">
            <a:spAutoFit/>
          </a:bodyPr>
          <a:lstStyle/>
          <a:p>
            <a:pPr marL="0" marR="0" lvl="0" indent="0" algn="ctr" defTabSz="609543" rtl="0" eaLnBrk="1" fontAlgn="auto" latinLnBrk="0" hangingPunct="1">
              <a:lnSpc>
                <a:spcPct val="100000"/>
              </a:lnSpc>
              <a:spcBef>
                <a:spcPts val="2400"/>
              </a:spcBef>
              <a:spcAft>
                <a:spcPts val="240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Lato" panose="020F0502020204030203" pitchFamily="34" charset="77"/>
                <a:ea typeface="+mn-ea"/>
                <a:cs typeface="+mn-cs"/>
              </a:rPr>
              <a:t>DEFINITELY SUPERIOR TO FILTER-BASED PRODUCTS</a:t>
            </a:r>
          </a:p>
        </p:txBody>
      </p:sp>
    </p:spTree>
    <p:extLst>
      <p:ext uri="{BB962C8B-B14F-4D97-AF65-F5344CB8AC3E}">
        <p14:creationId xmlns:p14="http://schemas.microsoft.com/office/powerpoint/2010/main" val="2998570906"/>
      </p:ext>
    </p:extLst>
  </p:cSld>
  <p:clrMapOvr>
    <a:masterClrMapping/>
  </p:clrMapOvr>
  <mc:AlternateContent xmlns:mc="http://schemas.openxmlformats.org/markup-compatibility/2006" xmlns:p14="http://schemas.microsoft.com/office/powerpoint/2010/main">
    <mc:Choice Requires="p14">
      <p:transition p14:dur="0" advTm="21000"/>
    </mc:Choice>
    <mc:Fallback xmlns="">
      <p:transition advTm="21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A48E6-16E6-9C2F-0F41-AA8C49D048BB}"/>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724C7258-716C-5522-0047-15A85CD42B4D}"/>
              </a:ext>
            </a:extLst>
          </p:cNvPr>
          <p:cNvSpPr/>
          <p:nvPr/>
        </p:nvSpPr>
        <p:spPr>
          <a:xfrm>
            <a:off x="6735096" y="3389672"/>
            <a:ext cx="5181256" cy="114300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CasellaDiTesto 2">
            <a:extLst>
              <a:ext uri="{FF2B5EF4-FFF2-40B4-BE49-F238E27FC236}">
                <a16:creationId xmlns:a16="http://schemas.microsoft.com/office/drawing/2014/main" id="{399418B3-E39B-0C53-84BB-42988D8D404E}"/>
              </a:ext>
            </a:extLst>
          </p:cNvPr>
          <p:cNvSpPr txBox="1"/>
          <p:nvPr/>
        </p:nvSpPr>
        <p:spPr>
          <a:xfrm>
            <a:off x="207108" y="304800"/>
            <a:ext cx="41280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dirty="0">
                <a:ln>
                  <a:noFill/>
                </a:ln>
                <a:solidFill>
                  <a:srgbClr val="5888C5"/>
                </a:solidFill>
                <a:effectLst/>
                <a:uLnTx/>
                <a:uFillTx/>
                <a:latin typeface="Gotham" panose="02000604040000020004"/>
                <a:ea typeface="+mn-ea"/>
                <a:cs typeface="+mn-cs"/>
                <a:sym typeface="Gotham"/>
              </a:rPr>
              <a:t>UK FARMING PILOT: FULL CYCLE RESULTS</a:t>
            </a:r>
          </a:p>
        </p:txBody>
      </p:sp>
      <p:sp>
        <p:nvSpPr>
          <p:cNvPr id="3" name="Rectangle: Rounded Corners 2">
            <a:extLst>
              <a:ext uri="{FF2B5EF4-FFF2-40B4-BE49-F238E27FC236}">
                <a16:creationId xmlns:a16="http://schemas.microsoft.com/office/drawing/2014/main" id="{6502719C-BF8A-391D-8A7F-2761B3B2A580}"/>
              </a:ext>
            </a:extLst>
          </p:cNvPr>
          <p:cNvSpPr/>
          <p:nvPr/>
        </p:nvSpPr>
        <p:spPr>
          <a:xfrm>
            <a:off x="10453636" y="3900460"/>
            <a:ext cx="1340193" cy="5080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48CB4287-498F-7775-FE40-1BA289552C47}"/>
              </a:ext>
            </a:extLst>
          </p:cNvPr>
          <p:cNvSpPr/>
          <p:nvPr/>
        </p:nvSpPr>
        <p:spPr>
          <a:xfrm>
            <a:off x="8674710" y="3905905"/>
            <a:ext cx="1626526" cy="5080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6">
            <a:extLst>
              <a:ext uri="{FF2B5EF4-FFF2-40B4-BE49-F238E27FC236}">
                <a16:creationId xmlns:a16="http://schemas.microsoft.com/office/drawing/2014/main" id="{EAFBFBE4-6DB4-4D70-2042-175DB01C01E8}"/>
              </a:ext>
            </a:extLst>
          </p:cNvPr>
          <p:cNvSpPr/>
          <p:nvPr/>
        </p:nvSpPr>
        <p:spPr>
          <a:xfrm>
            <a:off x="6817960" y="3905905"/>
            <a:ext cx="1626526" cy="5080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A building with a large white box&#10;&#10;Description automatically generated with medium confidence">
            <a:extLst>
              <a:ext uri="{FF2B5EF4-FFF2-40B4-BE49-F238E27FC236}">
                <a16:creationId xmlns:a16="http://schemas.microsoft.com/office/drawing/2014/main" id="{4E053400-25C3-C4AF-E862-E41D76286F4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6278" y="1547837"/>
            <a:ext cx="5181256" cy="2331565"/>
          </a:xfrm>
          <a:prstGeom prst="rect">
            <a:avLst/>
          </a:prstGeom>
          <a:noFill/>
          <a:ln>
            <a:noFill/>
          </a:ln>
          <a:effectLst>
            <a:softEdge rad="31750"/>
          </a:effectLst>
        </p:spPr>
      </p:pic>
      <p:pic>
        <p:nvPicPr>
          <p:cNvPr id="11" name="Picture 10" descr="A graph of a graph&#10;&#10;Description automatically generated with medium confidence">
            <a:extLst>
              <a:ext uri="{FF2B5EF4-FFF2-40B4-BE49-F238E27FC236}">
                <a16:creationId xmlns:a16="http://schemas.microsoft.com/office/drawing/2014/main" id="{C1CB7577-C3E0-B4FA-2F0D-86015B068A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199" y="4050843"/>
            <a:ext cx="5623389" cy="2415173"/>
          </a:xfrm>
          <a:prstGeom prst="rect">
            <a:avLst/>
          </a:prstGeom>
          <a:noFill/>
          <a:ln>
            <a:noFill/>
          </a:ln>
        </p:spPr>
      </p:pic>
      <p:pic>
        <p:nvPicPr>
          <p:cNvPr id="12" name="Picture 11" descr="A graph of a graph with blue and orange bars&#10;&#10;Description automatically generated with medium confidence">
            <a:extLst>
              <a:ext uri="{FF2B5EF4-FFF2-40B4-BE49-F238E27FC236}">
                <a16:creationId xmlns:a16="http://schemas.microsoft.com/office/drawing/2014/main" id="{C997573A-5CC8-E157-125E-B60B1F9070C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11325" y="1228736"/>
            <a:ext cx="4747275" cy="2003140"/>
          </a:xfrm>
          <a:prstGeom prst="rect">
            <a:avLst/>
          </a:prstGeom>
          <a:noFill/>
          <a:ln>
            <a:noFill/>
          </a:ln>
        </p:spPr>
      </p:pic>
      <p:pic>
        <p:nvPicPr>
          <p:cNvPr id="13" name="Picture 12" descr="A graph of different colored bars&#10;&#10;Description automatically generated with medium confidence">
            <a:extLst>
              <a:ext uri="{FF2B5EF4-FFF2-40B4-BE49-F238E27FC236}">
                <a16:creationId xmlns:a16="http://schemas.microsoft.com/office/drawing/2014/main" id="{1A6B7F8C-C698-1BCC-4233-C2DAF4C0F35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34200" y="4724400"/>
            <a:ext cx="4747275" cy="2038894"/>
          </a:xfrm>
          <a:prstGeom prst="rect">
            <a:avLst/>
          </a:prstGeom>
          <a:noFill/>
          <a:ln>
            <a:noFill/>
          </a:ln>
        </p:spPr>
      </p:pic>
      <p:sp>
        <p:nvSpPr>
          <p:cNvPr id="14" name="TextBox 13">
            <a:extLst>
              <a:ext uri="{FF2B5EF4-FFF2-40B4-BE49-F238E27FC236}">
                <a16:creationId xmlns:a16="http://schemas.microsoft.com/office/drawing/2014/main" id="{7917D33A-39DA-CAA9-C2BB-665689E98327}"/>
              </a:ext>
            </a:extLst>
          </p:cNvPr>
          <p:cNvSpPr txBox="1"/>
          <p:nvPr/>
        </p:nvSpPr>
        <p:spPr>
          <a:xfrm>
            <a:off x="6837273" y="3429000"/>
            <a:ext cx="4926285"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Full Pig Cycle (finisher unit) Abatement results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-40% Ammonia        -34% Methane          -22% CO2</a:t>
            </a:r>
          </a:p>
        </p:txBody>
      </p:sp>
      <p:sp>
        <p:nvSpPr>
          <p:cNvPr id="15" name="TextBox 14">
            <a:extLst>
              <a:ext uri="{FF2B5EF4-FFF2-40B4-BE49-F238E27FC236}">
                <a16:creationId xmlns:a16="http://schemas.microsoft.com/office/drawing/2014/main" id="{4FA542CC-4614-01B6-551F-916E2C284FDB}"/>
              </a:ext>
            </a:extLst>
          </p:cNvPr>
          <p:cNvSpPr txBox="1"/>
          <p:nvPr/>
        </p:nvSpPr>
        <p:spPr>
          <a:xfrm>
            <a:off x="992222" y="1207119"/>
            <a:ext cx="609437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4472C4"/>
                </a:solidFill>
                <a:effectLst/>
                <a:uLnTx/>
                <a:uFillTx/>
                <a:latin typeface="Gotham" panose="02000604040000020004"/>
                <a:ea typeface="+mn-ea"/>
                <a:cs typeface="+mn-cs"/>
              </a:rPr>
              <a:t>2024 Demo Period: June – September  </a:t>
            </a:r>
          </a:p>
        </p:txBody>
      </p:sp>
      <p:sp>
        <p:nvSpPr>
          <p:cNvPr id="16" name="Rectangle 15">
            <a:extLst>
              <a:ext uri="{FF2B5EF4-FFF2-40B4-BE49-F238E27FC236}">
                <a16:creationId xmlns:a16="http://schemas.microsoft.com/office/drawing/2014/main" id="{F9A4783C-A274-8F36-1239-C565F1EBE0D3}"/>
              </a:ext>
            </a:extLst>
          </p:cNvPr>
          <p:cNvSpPr/>
          <p:nvPr/>
        </p:nvSpPr>
        <p:spPr>
          <a:xfrm>
            <a:off x="5334000" y="4791107"/>
            <a:ext cx="408562" cy="1275546"/>
          </a:xfrm>
          <a:prstGeom prst="rect">
            <a:avLst/>
          </a:prstGeom>
          <a:solidFill>
            <a:srgbClr val="FFFF00">
              <a:alpha val="19000"/>
            </a:srgbClr>
          </a:solidFill>
          <a:ln w="222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6C303604-69D7-C564-56EE-33B7BCE1473F}"/>
              </a:ext>
            </a:extLst>
          </p:cNvPr>
          <p:cNvSpPr/>
          <p:nvPr/>
        </p:nvSpPr>
        <p:spPr>
          <a:xfrm>
            <a:off x="10703891" y="1928303"/>
            <a:ext cx="323733" cy="973877"/>
          </a:xfrm>
          <a:prstGeom prst="rect">
            <a:avLst/>
          </a:prstGeom>
          <a:solidFill>
            <a:srgbClr val="FFFF00">
              <a:alpha val="19000"/>
            </a:srgbClr>
          </a:solidFill>
          <a:ln w="222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B4DF136-B9E6-4354-D78D-287718CF18E9}"/>
              </a:ext>
            </a:extLst>
          </p:cNvPr>
          <p:cNvSpPr/>
          <p:nvPr/>
        </p:nvSpPr>
        <p:spPr>
          <a:xfrm>
            <a:off x="10739514" y="5328535"/>
            <a:ext cx="323733" cy="1063084"/>
          </a:xfrm>
          <a:prstGeom prst="rect">
            <a:avLst/>
          </a:prstGeom>
          <a:solidFill>
            <a:srgbClr val="FFFF00">
              <a:alpha val="19000"/>
            </a:srgbClr>
          </a:solidFill>
          <a:ln w="222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asted-image.pdf">
            <a:extLst>
              <a:ext uri="{FF2B5EF4-FFF2-40B4-BE49-F238E27FC236}">
                <a16:creationId xmlns:a16="http://schemas.microsoft.com/office/drawing/2014/main" id="{3E72A259-4AD1-B2FF-6A5A-092AF465C478}"/>
              </a:ext>
            </a:extLst>
          </p:cNvPr>
          <p:cNvPicPr>
            <a:picLocks noChangeAspect="1"/>
          </p:cNvPicPr>
          <p:nvPr/>
        </p:nvPicPr>
        <p:blipFill>
          <a:blip r:embed="rId6" cstate="print"/>
          <a:srcRect r="71915" b="25200"/>
          <a:stretch>
            <a:fillRect/>
          </a:stretch>
        </p:blipFill>
        <p:spPr>
          <a:xfrm>
            <a:off x="11286268" y="0"/>
            <a:ext cx="681352" cy="582222"/>
          </a:xfrm>
          <a:prstGeom prst="rect">
            <a:avLst/>
          </a:prstGeom>
          <a:ln w="12700">
            <a:miter lim="400000"/>
          </a:ln>
        </p:spPr>
      </p:pic>
    </p:spTree>
    <p:extLst>
      <p:ext uri="{BB962C8B-B14F-4D97-AF65-F5344CB8AC3E}">
        <p14:creationId xmlns:p14="http://schemas.microsoft.com/office/powerpoint/2010/main" val="73644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B2537-17B8-E6E2-61C5-1D18746431C5}"/>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97E074BB-AAB9-A50E-1E38-8E5E34BC7120}"/>
              </a:ext>
            </a:extLst>
          </p:cNvPr>
          <p:cNvSpPr txBox="1"/>
          <p:nvPr/>
        </p:nvSpPr>
        <p:spPr>
          <a:xfrm>
            <a:off x="207108" y="304800"/>
            <a:ext cx="58888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b="1" kern="0" dirty="0">
                <a:solidFill>
                  <a:srgbClr val="5888C5"/>
                </a:solidFill>
                <a:latin typeface="Gotham" panose="02000604040000020004"/>
                <a:sym typeface="Gotham"/>
              </a:rPr>
              <a:t>OLD vs NEW TECHNOLOGY FOR FARMING</a:t>
            </a:r>
          </a:p>
        </p:txBody>
      </p:sp>
      <p:pic>
        <p:nvPicPr>
          <p:cNvPr id="3" name="Picture 2" descr="A large white buildings with pipes&#10;&#10;Description automatically generated with medium confidence">
            <a:extLst>
              <a:ext uri="{FF2B5EF4-FFF2-40B4-BE49-F238E27FC236}">
                <a16:creationId xmlns:a16="http://schemas.microsoft.com/office/drawing/2014/main" id="{81EE1113-D6D6-CDE7-B5EB-64EA136EF5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0" y="1295400"/>
            <a:ext cx="7142480" cy="5356860"/>
          </a:xfrm>
          <a:prstGeom prst="rect">
            <a:avLst/>
          </a:prstGeom>
        </p:spPr>
      </p:pic>
      <p:sp>
        <p:nvSpPr>
          <p:cNvPr id="6" name="TextBox 5">
            <a:extLst>
              <a:ext uri="{FF2B5EF4-FFF2-40B4-BE49-F238E27FC236}">
                <a16:creationId xmlns:a16="http://schemas.microsoft.com/office/drawing/2014/main" id="{97D88596-A072-2FB6-03C5-F73EC625A389}"/>
              </a:ext>
            </a:extLst>
          </p:cNvPr>
          <p:cNvSpPr txBox="1"/>
          <p:nvPr/>
        </p:nvSpPr>
        <p:spPr>
          <a:xfrm>
            <a:off x="1010456" y="3050500"/>
            <a:ext cx="1849120" cy="923330"/>
          </a:xfrm>
          <a:prstGeom prst="rect">
            <a:avLst/>
          </a:prstGeom>
          <a:noFill/>
          <a:ln w="25400">
            <a:solidFill>
              <a:schemeClr val="accent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Old scrubber system used only for few months</a:t>
            </a:r>
          </a:p>
        </p:txBody>
      </p:sp>
      <p:cxnSp>
        <p:nvCxnSpPr>
          <p:cNvPr id="7" name="Straight Arrow Connector 6">
            <a:extLst>
              <a:ext uri="{FF2B5EF4-FFF2-40B4-BE49-F238E27FC236}">
                <a16:creationId xmlns:a16="http://schemas.microsoft.com/office/drawing/2014/main" id="{6AC54A07-8AA9-8B7E-30FE-9D2DDE9C39C4}"/>
              </a:ext>
            </a:extLst>
          </p:cNvPr>
          <p:cNvCxnSpPr>
            <a:cxnSpLocks/>
          </p:cNvCxnSpPr>
          <p:nvPr/>
        </p:nvCxnSpPr>
        <p:spPr>
          <a:xfrm>
            <a:off x="2859576" y="3528060"/>
            <a:ext cx="1293091" cy="524164"/>
          </a:xfrm>
          <a:prstGeom prst="straightConnector1">
            <a:avLst/>
          </a:prstGeom>
          <a:ln w="53975">
            <a:tailEnd type="triangle"/>
          </a:ln>
        </p:spPr>
        <p:style>
          <a:lnRef idx="1">
            <a:schemeClr val="accent2"/>
          </a:lnRef>
          <a:fillRef idx="0">
            <a:schemeClr val="accent2"/>
          </a:fillRef>
          <a:effectRef idx="0">
            <a:schemeClr val="accent2"/>
          </a:effectRef>
          <a:fontRef idx="minor">
            <a:schemeClr val="tx1"/>
          </a:fontRef>
        </p:style>
      </p:cxnSp>
      <p:sp>
        <p:nvSpPr>
          <p:cNvPr id="16" name="TextBox 15">
            <a:extLst>
              <a:ext uri="{FF2B5EF4-FFF2-40B4-BE49-F238E27FC236}">
                <a16:creationId xmlns:a16="http://schemas.microsoft.com/office/drawing/2014/main" id="{BBCEF2C2-7B46-B319-4570-AE3C6987863C}"/>
              </a:ext>
            </a:extLst>
          </p:cNvPr>
          <p:cNvSpPr txBox="1"/>
          <p:nvPr/>
        </p:nvSpPr>
        <p:spPr>
          <a:xfrm>
            <a:off x="10537765" y="3167635"/>
            <a:ext cx="1264459" cy="369332"/>
          </a:xfrm>
          <a:prstGeom prst="rect">
            <a:avLst/>
          </a:prstGeom>
          <a:noFill/>
          <a:ln w="25400">
            <a:solidFill>
              <a:schemeClr val="accent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APA system</a:t>
            </a:r>
          </a:p>
        </p:txBody>
      </p:sp>
      <p:cxnSp>
        <p:nvCxnSpPr>
          <p:cNvPr id="18" name="Straight Arrow Connector 17">
            <a:extLst>
              <a:ext uri="{FF2B5EF4-FFF2-40B4-BE49-F238E27FC236}">
                <a16:creationId xmlns:a16="http://schemas.microsoft.com/office/drawing/2014/main" id="{7E0C66D7-56C4-12F8-B550-B47903354C89}"/>
              </a:ext>
            </a:extLst>
          </p:cNvPr>
          <p:cNvCxnSpPr>
            <a:cxnSpLocks/>
          </p:cNvCxnSpPr>
          <p:nvPr/>
        </p:nvCxnSpPr>
        <p:spPr>
          <a:xfrm flipH="1">
            <a:off x="9676012" y="3352301"/>
            <a:ext cx="861753" cy="437841"/>
          </a:xfrm>
          <a:prstGeom prst="straightConnector1">
            <a:avLst/>
          </a:prstGeom>
          <a:ln w="53975">
            <a:tailEnd type="triangle"/>
          </a:ln>
        </p:spPr>
        <p:style>
          <a:lnRef idx="1">
            <a:schemeClr val="accent2"/>
          </a:lnRef>
          <a:fillRef idx="0">
            <a:schemeClr val="accent2"/>
          </a:fillRef>
          <a:effectRef idx="0">
            <a:schemeClr val="accent2"/>
          </a:effectRef>
          <a:fontRef idx="minor">
            <a:schemeClr val="tx1"/>
          </a:fontRef>
        </p:style>
      </p:cxnSp>
      <p:pic>
        <p:nvPicPr>
          <p:cNvPr id="2" name="pasted-image.pdf">
            <a:extLst>
              <a:ext uri="{FF2B5EF4-FFF2-40B4-BE49-F238E27FC236}">
                <a16:creationId xmlns:a16="http://schemas.microsoft.com/office/drawing/2014/main" id="{0E65A096-63AA-BF73-C0F1-A9360184966E}"/>
              </a:ext>
            </a:extLst>
          </p:cNvPr>
          <p:cNvPicPr>
            <a:picLocks noChangeAspect="1"/>
          </p:cNvPicPr>
          <p:nvPr/>
        </p:nvPicPr>
        <p:blipFill>
          <a:blip r:embed="rId3" cstate="print"/>
          <a:srcRect r="71915" b="25200"/>
          <a:stretch>
            <a:fillRect/>
          </a:stretch>
        </p:blipFill>
        <p:spPr>
          <a:xfrm>
            <a:off x="11286268" y="0"/>
            <a:ext cx="681352" cy="582222"/>
          </a:xfrm>
          <a:prstGeom prst="rect">
            <a:avLst/>
          </a:prstGeom>
          <a:ln w="12700">
            <a:miter lim="400000"/>
          </a:ln>
        </p:spPr>
      </p:pic>
    </p:spTree>
    <p:extLst>
      <p:ext uri="{BB962C8B-B14F-4D97-AF65-F5344CB8AC3E}">
        <p14:creationId xmlns:p14="http://schemas.microsoft.com/office/powerpoint/2010/main" val="1280498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9748937E-CB17-2A8C-190A-39A8587F9960}"/>
              </a:ext>
            </a:extLst>
          </p:cNvPr>
          <p:cNvPicPr>
            <a:picLocks noChangeAspect="1"/>
          </p:cNvPicPr>
          <p:nvPr/>
        </p:nvPicPr>
        <p:blipFill rotWithShape="1">
          <a:blip r:embed="rId2"/>
          <a:srcRect t="1911" r="781" b="2311"/>
          <a:stretch/>
        </p:blipFill>
        <p:spPr>
          <a:xfrm>
            <a:off x="1494559" y="315608"/>
            <a:ext cx="9317182" cy="6158278"/>
          </a:xfrm>
          <a:prstGeom prst="rect">
            <a:avLst/>
          </a:prstGeom>
          <a:solidFill>
            <a:schemeClr val="accent1">
              <a:lumMod val="40000"/>
              <a:lumOff val="60000"/>
            </a:schemeClr>
          </a:solidFill>
        </p:spPr>
      </p:pic>
      <p:pic>
        <p:nvPicPr>
          <p:cNvPr id="5" name="Picture 2" descr="ITE P. F. Calvi | Belluno - ITE Calvi vince il primo premio al Concorso  #arpaVideo 2020">
            <a:extLst>
              <a:ext uri="{FF2B5EF4-FFF2-40B4-BE49-F238E27FC236}">
                <a16:creationId xmlns:a16="http://schemas.microsoft.com/office/drawing/2014/main" id="{AC30E0BD-AD12-65CB-1595-81A3B52309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0" y="490650"/>
            <a:ext cx="1404141" cy="1261950"/>
          </a:xfrm>
          <a:prstGeom prst="rect">
            <a:avLst/>
          </a:prstGeom>
          <a:noFill/>
          <a:extLst>
            <a:ext uri="{909E8E84-426E-40DD-AFC4-6F175D3DCCD1}">
              <a14:hiddenFill xmlns:a14="http://schemas.microsoft.com/office/drawing/2010/main">
                <a:solidFill>
                  <a:srgbClr val="FFFFFF"/>
                </a:solidFill>
              </a14:hiddenFill>
            </a:ext>
          </a:extLst>
        </p:spPr>
      </p:pic>
      <p:sp>
        <p:nvSpPr>
          <p:cNvPr id="4" name="Holder 6">
            <a:extLst>
              <a:ext uri="{FF2B5EF4-FFF2-40B4-BE49-F238E27FC236}">
                <a16:creationId xmlns:a16="http://schemas.microsoft.com/office/drawing/2014/main" id="{A5DB33AC-8D16-4E67-9900-BF8259903A8B}"/>
              </a:ext>
            </a:extLst>
          </p:cNvPr>
          <p:cNvSpPr txBox="1">
            <a:spLocks/>
          </p:cNvSpPr>
          <p:nvPr/>
        </p:nvSpPr>
        <p:spPr>
          <a:xfrm>
            <a:off x="11915490" y="6616242"/>
            <a:ext cx="200310" cy="157864"/>
          </a:xfrm>
          <a:prstGeom prst="rect">
            <a:avLst/>
          </a:prstGeom>
        </p:spPr>
        <p:txBody>
          <a:bodyPr wrap="square" lIns="0" tIns="0" rIns="0" bIns="0">
            <a:spAutoFit/>
          </a:bodyPr>
          <a:lstStyle>
            <a:defPPr>
              <a:defRPr lang="it-IT"/>
            </a:defPPr>
            <a:lvl1pPr marL="0" algn="l" defTabSz="914400" rtl="0" eaLnBrk="1" latinLnBrk="0" hangingPunct="1">
              <a:lnSpc>
                <a:spcPct val="150000"/>
              </a:lnSpc>
              <a:defRPr sz="800" b="1" i="0" kern="1200">
                <a:solidFill>
                  <a:srgbClr val="5888C5"/>
                </a:solidFill>
                <a:latin typeface="Gotham" panose="02000604040000020004" pitchFamily="2" charset="0"/>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gn="ctr">
              <a:spcBef>
                <a:spcPts val="45"/>
              </a:spcBef>
            </a:pPr>
            <a:fld id="{81D60167-4931-47E6-BA6A-407CBD079E47}" type="slidenum">
              <a:rPr lang="it-IT" smtClean="0">
                <a:solidFill>
                  <a:srgbClr val="002060"/>
                </a:solidFill>
              </a:rPr>
              <a:pPr marL="38100" algn="ctr">
                <a:spcBef>
                  <a:spcPts val="45"/>
                </a:spcBef>
              </a:pPr>
              <a:t>17</a:t>
            </a:fld>
            <a:endParaRPr lang="it-IT" dirty="0">
              <a:solidFill>
                <a:srgbClr val="002060"/>
              </a:solidFill>
            </a:endParaRPr>
          </a:p>
        </p:txBody>
      </p:sp>
      <p:pic>
        <p:nvPicPr>
          <p:cNvPr id="3" name="pasted-image.pdf">
            <a:extLst>
              <a:ext uri="{FF2B5EF4-FFF2-40B4-BE49-F238E27FC236}">
                <a16:creationId xmlns:a16="http://schemas.microsoft.com/office/drawing/2014/main" id="{B1EEA266-3FEE-3315-D5B2-EA33166AB2BC}"/>
              </a:ext>
            </a:extLst>
          </p:cNvPr>
          <p:cNvPicPr>
            <a:picLocks noChangeAspect="1"/>
          </p:cNvPicPr>
          <p:nvPr/>
        </p:nvPicPr>
        <p:blipFill>
          <a:blip r:embed="rId4" cstate="print"/>
          <a:srcRect r="71915" b="25200"/>
          <a:stretch>
            <a:fillRect/>
          </a:stretch>
        </p:blipFill>
        <p:spPr>
          <a:xfrm>
            <a:off x="11286268" y="0"/>
            <a:ext cx="681352" cy="582222"/>
          </a:xfrm>
          <a:prstGeom prst="rect">
            <a:avLst/>
          </a:prstGeom>
          <a:ln w="12700">
            <a:miter lim="400000"/>
          </a:ln>
        </p:spPr>
      </p:pic>
      <p:sp>
        <p:nvSpPr>
          <p:cNvPr id="7" name="Ovale 6">
            <a:extLst>
              <a:ext uri="{FF2B5EF4-FFF2-40B4-BE49-F238E27FC236}">
                <a16:creationId xmlns:a16="http://schemas.microsoft.com/office/drawing/2014/main" id="{DDDA4D1F-5A7E-8A98-D964-B8811DA4FFE6}"/>
              </a:ext>
            </a:extLst>
          </p:cNvPr>
          <p:cNvSpPr/>
          <p:nvPr/>
        </p:nvSpPr>
        <p:spPr>
          <a:xfrm>
            <a:off x="1981200" y="3657600"/>
            <a:ext cx="1900532" cy="941438"/>
          </a:xfrm>
          <a:prstGeom prst="ellipse">
            <a:avLst/>
          </a:prstGeom>
          <a:solidFill>
            <a:schemeClr val="accent1">
              <a:lumMod val="40000"/>
              <a:lumOff val="60000"/>
            </a:schemeClr>
          </a:solidFill>
          <a:ln w="31750">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500" b="1" dirty="0">
              <a:solidFill>
                <a:srgbClr val="002060"/>
              </a:solidFill>
              <a:latin typeface="Segoe UI Emoji" panose="020B0502040204020203" pitchFamily="34" charset="0"/>
              <a:ea typeface="Segoe UI Emoji" panose="020B0502040204020203" pitchFamily="34" charset="0"/>
            </a:endParaRPr>
          </a:p>
        </p:txBody>
      </p:sp>
      <p:sp>
        <p:nvSpPr>
          <p:cNvPr id="8" name="CasellaDiTesto 7">
            <a:extLst>
              <a:ext uri="{FF2B5EF4-FFF2-40B4-BE49-F238E27FC236}">
                <a16:creationId xmlns:a16="http://schemas.microsoft.com/office/drawing/2014/main" id="{E1EE54A2-8BA5-2677-2BC5-172B57720E6C}"/>
              </a:ext>
            </a:extLst>
          </p:cNvPr>
          <p:cNvSpPr txBox="1"/>
          <p:nvPr/>
        </p:nvSpPr>
        <p:spPr>
          <a:xfrm>
            <a:off x="2229335" y="3873729"/>
            <a:ext cx="1357539" cy="523220"/>
          </a:xfrm>
          <a:prstGeom prst="rect">
            <a:avLst/>
          </a:prstGeom>
          <a:solidFill>
            <a:schemeClr val="accent1">
              <a:lumMod val="40000"/>
              <a:lumOff val="60000"/>
            </a:schemeClr>
          </a:solidFill>
        </p:spPr>
        <p:txBody>
          <a:bodyPr wrap="none" rtlCol="0">
            <a:spAutoFit/>
          </a:bodyPr>
          <a:lstStyle/>
          <a:p>
            <a:pPr algn="ctr"/>
            <a:r>
              <a:rPr lang="it-IT" sz="1400" b="1" i="1" dirty="0">
                <a:solidFill>
                  <a:srgbClr val="002060"/>
                </a:solidFill>
                <a:latin typeface="Segoe UI Emoji" panose="020B0502040204020203" pitchFamily="34" charset="0"/>
                <a:ea typeface="Segoe UI Emoji" panose="020B0502040204020203" pitchFamily="34" charset="0"/>
              </a:rPr>
              <a:t>TWICE LABELED</a:t>
            </a:r>
          </a:p>
          <a:p>
            <a:pPr algn="ctr"/>
            <a:r>
              <a:rPr lang="it-IT" sz="1400" b="1" i="1" dirty="0">
                <a:solidFill>
                  <a:srgbClr val="002060"/>
                </a:solidFill>
                <a:latin typeface="Segoe UI Emoji" panose="020B0502040204020203" pitchFamily="34" charset="0"/>
                <a:ea typeface="Segoe UI Emoji" panose="020B0502040204020203" pitchFamily="34" charset="0"/>
              </a:rPr>
              <a:t>- </a:t>
            </a:r>
            <a:r>
              <a:rPr lang="it-IT" sz="1200" b="1" i="1" dirty="0">
                <a:solidFill>
                  <a:srgbClr val="002060"/>
                </a:solidFill>
                <a:latin typeface="Segoe UI Emoji" panose="020B0502040204020203" pitchFamily="34" charset="0"/>
                <a:ea typeface="Segoe UI Emoji" panose="020B0502040204020203" pitchFamily="34" charset="0"/>
              </a:rPr>
              <a:t>4 STAR TECH</a:t>
            </a:r>
            <a:r>
              <a:rPr lang="it-IT" sz="1400" b="1" i="1" dirty="0">
                <a:solidFill>
                  <a:srgbClr val="002060"/>
                </a:solidFill>
                <a:latin typeface="Segoe UI Emoji" panose="020B0502040204020203" pitchFamily="34" charset="0"/>
                <a:ea typeface="Segoe UI Emoji" panose="020B0502040204020203" pitchFamily="34" charset="0"/>
              </a:rPr>
              <a:t> -</a:t>
            </a:r>
          </a:p>
        </p:txBody>
      </p:sp>
      <p:pic>
        <p:nvPicPr>
          <p:cNvPr id="9" name="Immagine 8">
            <a:extLst>
              <a:ext uri="{FF2B5EF4-FFF2-40B4-BE49-F238E27FC236}">
                <a16:creationId xmlns:a16="http://schemas.microsoft.com/office/drawing/2014/main" id="{A152D909-467C-BCDE-15EE-764EB9CF7FDB}"/>
              </a:ext>
            </a:extLst>
          </p:cNvPr>
          <p:cNvPicPr>
            <a:picLocks noChangeAspect="1"/>
          </p:cNvPicPr>
          <p:nvPr/>
        </p:nvPicPr>
        <p:blipFill>
          <a:blip r:embed="rId5"/>
          <a:stretch>
            <a:fillRect/>
          </a:stretch>
        </p:blipFill>
        <p:spPr>
          <a:xfrm>
            <a:off x="2125045" y="4640503"/>
            <a:ext cx="770555" cy="767123"/>
          </a:xfrm>
          <a:prstGeom prst="rect">
            <a:avLst/>
          </a:prstGeom>
        </p:spPr>
      </p:pic>
      <p:pic>
        <p:nvPicPr>
          <p:cNvPr id="10" name="Immagine 9">
            <a:extLst>
              <a:ext uri="{FF2B5EF4-FFF2-40B4-BE49-F238E27FC236}">
                <a16:creationId xmlns:a16="http://schemas.microsoft.com/office/drawing/2014/main" id="{91762D08-EF37-5263-F416-60EAA74BEE2A}"/>
              </a:ext>
            </a:extLst>
          </p:cNvPr>
          <p:cNvPicPr>
            <a:picLocks noChangeAspect="1"/>
          </p:cNvPicPr>
          <p:nvPr/>
        </p:nvPicPr>
        <p:blipFill>
          <a:blip r:embed="rId6"/>
          <a:stretch>
            <a:fillRect/>
          </a:stretch>
        </p:blipFill>
        <p:spPr>
          <a:xfrm>
            <a:off x="3048000" y="4637929"/>
            <a:ext cx="770555" cy="772271"/>
          </a:xfrm>
          <a:prstGeom prst="rect">
            <a:avLst/>
          </a:prstGeom>
        </p:spPr>
      </p:pic>
    </p:spTree>
    <p:extLst>
      <p:ext uri="{BB962C8B-B14F-4D97-AF65-F5344CB8AC3E}">
        <p14:creationId xmlns:p14="http://schemas.microsoft.com/office/powerpoint/2010/main" val="45605644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E62C49-5CCB-C950-6391-0BB48B909E71}"/>
              </a:ext>
            </a:extLst>
          </p:cNvPr>
          <p:cNvPicPr>
            <a:picLocks noChangeAspect="1"/>
          </p:cNvPicPr>
          <p:nvPr/>
        </p:nvPicPr>
        <p:blipFill>
          <a:blip r:embed="rId2"/>
          <a:stretch>
            <a:fillRect/>
          </a:stretch>
        </p:blipFill>
        <p:spPr>
          <a:xfrm>
            <a:off x="990600" y="838200"/>
            <a:ext cx="10746779" cy="5682024"/>
          </a:xfrm>
          <a:prstGeom prst="rect">
            <a:avLst/>
          </a:prstGeom>
        </p:spPr>
      </p:pic>
      <p:sp>
        <p:nvSpPr>
          <p:cNvPr id="5" name="Shape 138">
            <a:extLst>
              <a:ext uri="{FF2B5EF4-FFF2-40B4-BE49-F238E27FC236}">
                <a16:creationId xmlns:a16="http://schemas.microsoft.com/office/drawing/2014/main" id="{51EFB52F-503F-CF80-EA85-89938523A229}"/>
              </a:ext>
            </a:extLst>
          </p:cNvPr>
          <p:cNvSpPr/>
          <p:nvPr/>
        </p:nvSpPr>
        <p:spPr>
          <a:xfrm>
            <a:off x="266783" y="103580"/>
            <a:ext cx="11406095" cy="413790"/>
          </a:xfrm>
          <a:prstGeom prst="rect">
            <a:avLst/>
          </a:prstGeom>
          <a:ln w="12700">
            <a:miter lim="400000"/>
          </a:ln>
          <a:extLst>
            <a:ext uri="{C572A759-6A51-4108-AA02-DFA0A04FC94B}">
              <ma14:wrappingTextBoxFlag xmlns="" xmlns:ma14="http://schemas.microsoft.com/office/mac/drawingml/2011/main" val="1"/>
            </a:ext>
          </a:extLst>
        </p:spPr>
        <p:txBody>
          <a:bodyPr wrap="square" lIns="67734" tIns="67734" rIns="67734" bIns="67734" anchor="ctr">
            <a:spAutoFit/>
          </a:bodyPr>
          <a:lstStyle>
            <a:lvl1pPr algn="l">
              <a:defRPr sz="2800" b="1" cap="all" spc="2240">
                <a:solidFill>
                  <a:srgbClr val="5888C5"/>
                </a:solidFill>
                <a:latin typeface="Gotham"/>
                <a:ea typeface="Gotham"/>
                <a:cs typeface="Gotham"/>
                <a:sym typeface="Gotham"/>
              </a:defRPr>
            </a:lvl1pPr>
          </a:lstStyle>
          <a:p>
            <a:pPr marL="0" marR="0" lvl="0" indent="0" algn="l" defTabSz="825500" rtl="0" eaLnBrk="1" fontAlgn="auto" latinLnBrk="0" hangingPunct="0">
              <a:lnSpc>
                <a:spcPct val="100000"/>
              </a:lnSpc>
              <a:spcBef>
                <a:spcPts val="0"/>
              </a:spcBef>
              <a:spcAft>
                <a:spcPts val="0"/>
              </a:spcAft>
              <a:buClrTx/>
              <a:buSzTx/>
              <a:buFontTx/>
              <a:buNone/>
              <a:tabLst/>
              <a:defRPr/>
            </a:pPr>
            <a:r>
              <a:rPr lang="it-IT" sz="1800" kern="0" spc="0" noProof="1"/>
              <a:t>STRATEGIC POSITIONING AND BUSINESS MODEL</a:t>
            </a:r>
            <a:endParaRPr kumimoji="0" lang="it-IT" sz="1800" b="1" i="0" u="none" strike="noStrike" kern="0" cap="all" spc="0" normalizeH="0" baseline="0" noProof="1">
              <a:ln>
                <a:noFill/>
              </a:ln>
              <a:solidFill>
                <a:srgbClr val="5888C5"/>
              </a:solidFill>
              <a:effectLst/>
              <a:uLnTx/>
              <a:uFillTx/>
              <a:latin typeface="Gotham"/>
              <a:sym typeface="Gotham"/>
            </a:endParaRPr>
          </a:p>
        </p:txBody>
      </p:sp>
      <p:sp>
        <p:nvSpPr>
          <p:cNvPr id="6" name="Shape 202">
            <a:extLst>
              <a:ext uri="{FF2B5EF4-FFF2-40B4-BE49-F238E27FC236}">
                <a16:creationId xmlns:a16="http://schemas.microsoft.com/office/drawing/2014/main" id="{A755F335-7A52-F8E6-9D33-9888E039F57D}"/>
              </a:ext>
            </a:extLst>
          </p:cNvPr>
          <p:cNvSpPr/>
          <p:nvPr/>
        </p:nvSpPr>
        <p:spPr>
          <a:xfrm>
            <a:off x="353532" y="573766"/>
            <a:ext cx="5724478" cy="205184"/>
          </a:xfrm>
          <a:prstGeom prst="rect">
            <a:avLst/>
          </a:prstGeom>
          <a:solidFill>
            <a:srgbClr val="39587A"/>
          </a:solidFill>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marL="332104" indent="-332104" algn="r" defTabSz="457200">
              <a:defRPr sz="2300" b="1">
                <a:solidFill>
                  <a:srgbClr val="FFFFFF"/>
                </a:solidFill>
                <a:latin typeface="Gotham"/>
                <a:ea typeface="Gotham"/>
                <a:cs typeface="Gotham"/>
                <a:sym typeface="Gotham"/>
              </a:defRPr>
            </a:lvl1pPr>
          </a:lstStyle>
          <a:p>
            <a:pPr marL="332104" marR="0" lvl="0" indent="-332104" algn="r" defTabSz="457200" rtl="0" eaLnBrk="1" fontAlgn="auto" latinLnBrk="0" hangingPunct="1">
              <a:lnSpc>
                <a:spcPct val="100000"/>
              </a:lnSpc>
              <a:spcBef>
                <a:spcPts val="0"/>
              </a:spcBef>
              <a:spcAft>
                <a:spcPts val="0"/>
              </a:spcAft>
              <a:buClrTx/>
              <a:buSzTx/>
              <a:buFontTx/>
              <a:buNone/>
              <a:tabLst/>
              <a:defRPr sz="3000" b="0">
                <a:latin typeface="Gotham-Light"/>
                <a:ea typeface="Gotham-Light"/>
                <a:cs typeface="Gotham-Light"/>
                <a:sym typeface="Gotham-Light"/>
              </a:defRPr>
            </a:pPr>
            <a:endParaRPr kumimoji="0" lang="it-IT" sz="1000" b="0" i="0" u="none" strike="noStrike" kern="1200" cap="none" spc="0" normalizeH="0" baseline="0" noProof="0" dirty="0">
              <a:ln>
                <a:noFill/>
              </a:ln>
              <a:solidFill>
                <a:srgbClr val="FFFFFF"/>
              </a:solidFill>
              <a:effectLst/>
              <a:uLnTx/>
              <a:uFillTx/>
              <a:latin typeface="Gotham-Light"/>
              <a:ea typeface="Gotham-Light"/>
              <a:cs typeface="Gotham-Light"/>
              <a:sym typeface="Gotham-Light"/>
            </a:endParaRPr>
          </a:p>
        </p:txBody>
      </p:sp>
      <p:sp>
        <p:nvSpPr>
          <p:cNvPr id="7" name="Shape 204">
            <a:extLst>
              <a:ext uri="{FF2B5EF4-FFF2-40B4-BE49-F238E27FC236}">
                <a16:creationId xmlns:a16="http://schemas.microsoft.com/office/drawing/2014/main" id="{9C113EE6-4ACB-CC38-E880-4340FBE9CCE1}"/>
              </a:ext>
            </a:extLst>
          </p:cNvPr>
          <p:cNvSpPr/>
          <p:nvPr/>
        </p:nvSpPr>
        <p:spPr>
          <a:xfrm flipV="1">
            <a:off x="513188" y="887038"/>
            <a:ext cx="0" cy="5970961"/>
          </a:xfrm>
          <a:prstGeom prst="line">
            <a:avLst/>
          </a:prstGeom>
          <a:ln w="25400">
            <a:solidFill>
              <a:srgbClr val="A6AAA9"/>
            </a:solidFill>
            <a:miter lim="400000"/>
          </a:ln>
        </p:spPr>
        <p:txBody>
          <a:bodyPr lIns="25400" tIns="25400" rIns="25400" bIns="2540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asted-image.pdf">
            <a:extLst>
              <a:ext uri="{FF2B5EF4-FFF2-40B4-BE49-F238E27FC236}">
                <a16:creationId xmlns:a16="http://schemas.microsoft.com/office/drawing/2014/main" id="{FA746990-256A-1A2C-1195-7ADACBF16C92}"/>
              </a:ext>
            </a:extLst>
          </p:cNvPr>
          <p:cNvPicPr>
            <a:picLocks noChangeAspect="1"/>
          </p:cNvPicPr>
          <p:nvPr/>
        </p:nvPicPr>
        <p:blipFill>
          <a:blip r:embed="rId3" cstate="print"/>
          <a:srcRect r="71915" b="25200"/>
          <a:stretch>
            <a:fillRect/>
          </a:stretch>
        </p:blipFill>
        <p:spPr>
          <a:xfrm>
            <a:off x="304552" y="524296"/>
            <a:ext cx="424548" cy="362780"/>
          </a:xfrm>
          <a:prstGeom prst="rect">
            <a:avLst/>
          </a:prstGeom>
          <a:ln w="12700">
            <a:miter lim="400000"/>
          </a:ln>
          <a:effectLst>
            <a:outerShdw blurRad="203200" dist="25400" dir="5400000" rotWithShape="0">
              <a:srgbClr val="000000">
                <a:alpha val="50000"/>
              </a:srgbClr>
            </a:outerShdw>
          </a:effectLst>
        </p:spPr>
      </p:pic>
      <p:pic>
        <p:nvPicPr>
          <p:cNvPr id="9" name="pasted-image.pdf">
            <a:extLst>
              <a:ext uri="{FF2B5EF4-FFF2-40B4-BE49-F238E27FC236}">
                <a16:creationId xmlns:a16="http://schemas.microsoft.com/office/drawing/2014/main" id="{FA1D309B-C9BE-8CE1-4ED1-8602769AD92D}"/>
              </a:ext>
            </a:extLst>
          </p:cNvPr>
          <p:cNvPicPr>
            <a:picLocks noChangeAspect="1"/>
          </p:cNvPicPr>
          <p:nvPr/>
        </p:nvPicPr>
        <p:blipFill>
          <a:blip r:embed="rId3" cstate="print"/>
          <a:srcRect r="71915" b="25200"/>
          <a:stretch>
            <a:fillRect/>
          </a:stretch>
        </p:blipFill>
        <p:spPr>
          <a:xfrm>
            <a:off x="11286268" y="0"/>
            <a:ext cx="681352" cy="582222"/>
          </a:xfrm>
          <a:prstGeom prst="rect">
            <a:avLst/>
          </a:prstGeom>
          <a:ln w="12700">
            <a:miter lim="400000"/>
          </a:ln>
        </p:spPr>
      </p:pic>
    </p:spTree>
    <p:extLst>
      <p:ext uri="{BB962C8B-B14F-4D97-AF65-F5344CB8AC3E}">
        <p14:creationId xmlns:p14="http://schemas.microsoft.com/office/powerpoint/2010/main" val="113066886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3" cstate="print"/>
          <a:stretch>
            <a:fillRect/>
          </a:stretch>
        </p:blipFill>
        <p:spPr>
          <a:xfrm>
            <a:off x="762001" y="4025213"/>
            <a:ext cx="11734799" cy="2854948"/>
          </a:xfrm>
          <a:prstGeom prst="rect">
            <a:avLst/>
          </a:prstGeom>
        </p:spPr>
      </p:pic>
      <p:sp>
        <p:nvSpPr>
          <p:cNvPr id="8" name="object 8"/>
          <p:cNvSpPr txBox="1"/>
          <p:nvPr/>
        </p:nvSpPr>
        <p:spPr>
          <a:xfrm>
            <a:off x="4500423" y="3169286"/>
            <a:ext cx="1524630" cy="564514"/>
          </a:xfrm>
          <a:prstGeom prst="rect">
            <a:avLst/>
          </a:prstGeom>
        </p:spPr>
        <p:txBody>
          <a:bodyPr vert="horz" wrap="square" lIns="0" tIns="12700" rIns="0" bIns="0" rtlCol="0">
            <a:spAutoFit/>
          </a:bodyPr>
          <a:lstStyle/>
          <a:p>
            <a:pPr algn="ctr">
              <a:lnSpc>
                <a:spcPct val="100000"/>
              </a:lnSpc>
              <a:spcBef>
                <a:spcPts val="100"/>
              </a:spcBef>
            </a:pPr>
            <a:r>
              <a:rPr sz="1200" b="1" dirty="0">
                <a:solidFill>
                  <a:srgbClr val="002060"/>
                </a:solidFill>
                <a:latin typeface="Gotham" panose="02000604040000020004" pitchFamily="2" charset="0"/>
              </a:rPr>
              <a:t>GIUSEPPE SPANTO</a:t>
            </a:r>
          </a:p>
          <a:p>
            <a:pPr marL="19050" marR="10160" indent="-635" algn="ctr">
              <a:lnSpc>
                <a:spcPct val="101400"/>
              </a:lnSpc>
            </a:pPr>
            <a:r>
              <a:rPr sz="1200" dirty="0">
                <a:solidFill>
                  <a:srgbClr val="002060"/>
                </a:solidFill>
                <a:latin typeface="Gotham" panose="02000604040000020004" pitchFamily="2" charset="0"/>
              </a:rPr>
              <a:t>Founder –  Managing Director</a:t>
            </a:r>
          </a:p>
        </p:txBody>
      </p:sp>
      <p:sp>
        <p:nvSpPr>
          <p:cNvPr id="11" name="object 11"/>
          <p:cNvSpPr txBox="1"/>
          <p:nvPr/>
        </p:nvSpPr>
        <p:spPr>
          <a:xfrm>
            <a:off x="9296404" y="3370480"/>
            <a:ext cx="2133596" cy="896720"/>
          </a:xfrm>
          <a:prstGeom prst="rect">
            <a:avLst/>
          </a:prstGeom>
        </p:spPr>
        <p:txBody>
          <a:bodyPr vert="horz" wrap="square" lIns="0" tIns="12700" rIns="0" bIns="0" rtlCol="0">
            <a:spAutoFit/>
          </a:bodyPr>
          <a:lstStyle/>
          <a:p>
            <a:pPr marL="17780" marR="5080" indent="-5715" algn="ctr">
              <a:lnSpc>
                <a:spcPct val="101400"/>
              </a:lnSpc>
              <a:spcBef>
                <a:spcPts val="100"/>
              </a:spcBef>
            </a:pPr>
            <a:r>
              <a:rPr sz="1200" b="1" dirty="0">
                <a:solidFill>
                  <a:srgbClr val="002060"/>
                </a:solidFill>
                <a:latin typeface="Gotham" panose="02000604040000020004" pitchFamily="2" charset="0"/>
              </a:rPr>
              <a:t>SANDRO DESIDERI</a:t>
            </a:r>
          </a:p>
          <a:p>
            <a:pPr marL="17780" marR="5080" indent="-5715" algn="ctr">
              <a:lnSpc>
                <a:spcPct val="101400"/>
              </a:lnSpc>
              <a:spcBef>
                <a:spcPts val="20"/>
              </a:spcBef>
            </a:pPr>
            <a:r>
              <a:rPr sz="1200" dirty="0">
                <a:solidFill>
                  <a:srgbClr val="002060"/>
                </a:solidFill>
                <a:latin typeface="Gotham" panose="02000604040000020004" pitchFamily="2" charset="0"/>
              </a:rPr>
              <a:t>Commercial </a:t>
            </a:r>
            <a:r>
              <a:rPr lang="it-IT" sz="1200" dirty="0" err="1">
                <a:solidFill>
                  <a:srgbClr val="002060"/>
                </a:solidFill>
                <a:latin typeface="Gotham" panose="02000604040000020004" pitchFamily="2" charset="0"/>
              </a:rPr>
              <a:t>Partne</a:t>
            </a:r>
            <a:r>
              <a:rPr sz="1200" dirty="0">
                <a:solidFill>
                  <a:srgbClr val="002060"/>
                </a:solidFill>
                <a:latin typeface="Gotham" panose="02000604040000020004" pitchFamily="2" charset="0"/>
              </a:rPr>
              <a:t>r</a:t>
            </a:r>
            <a:r>
              <a:rPr lang="it-IT" sz="1200" dirty="0">
                <a:solidFill>
                  <a:srgbClr val="002060"/>
                </a:solidFill>
                <a:latin typeface="Gotham" panose="02000604040000020004" pitchFamily="2" charset="0"/>
              </a:rPr>
              <a:t> and Business Developer</a:t>
            </a:r>
          </a:p>
          <a:p>
            <a:pPr marL="17780" marR="5080" indent="-5715" algn="ctr">
              <a:lnSpc>
                <a:spcPct val="101400"/>
              </a:lnSpc>
              <a:spcBef>
                <a:spcPts val="20"/>
              </a:spcBef>
            </a:pPr>
            <a:r>
              <a:rPr lang="it-IT" sz="1000" dirty="0">
                <a:solidFill>
                  <a:srgbClr val="002060"/>
                </a:solidFill>
                <a:latin typeface="Gotham" panose="02000604040000020004" pitchFamily="2" charset="0"/>
              </a:rPr>
              <a:t>Environment and Energy Expert</a:t>
            </a:r>
          </a:p>
          <a:p>
            <a:pPr marL="17780" marR="5080" indent="-5715" algn="ctr">
              <a:lnSpc>
                <a:spcPct val="101400"/>
              </a:lnSpc>
              <a:spcBef>
                <a:spcPts val="20"/>
              </a:spcBef>
            </a:pPr>
            <a:r>
              <a:rPr lang="it-IT" sz="1200" dirty="0">
                <a:solidFill>
                  <a:srgbClr val="002060"/>
                </a:solidFill>
                <a:latin typeface="Gotham" panose="02000604040000020004" pitchFamily="2" charset="0"/>
              </a:rPr>
              <a:t> </a:t>
            </a:r>
            <a:endParaRPr sz="1200" dirty="0">
              <a:solidFill>
                <a:srgbClr val="002060"/>
              </a:solidFill>
              <a:latin typeface="Gotham" panose="02000604040000020004" pitchFamily="2" charset="0"/>
            </a:endParaRPr>
          </a:p>
        </p:txBody>
      </p:sp>
      <p:grpSp>
        <p:nvGrpSpPr>
          <p:cNvPr id="14" name="object 14"/>
          <p:cNvGrpSpPr/>
          <p:nvPr/>
        </p:nvGrpSpPr>
        <p:grpSpPr>
          <a:xfrm>
            <a:off x="248329" y="564776"/>
            <a:ext cx="10800671" cy="6297725"/>
            <a:chOff x="100584" y="560831"/>
            <a:chExt cx="10800671" cy="6297725"/>
          </a:xfrm>
        </p:grpSpPr>
        <p:pic>
          <p:nvPicPr>
            <p:cNvPr id="15" name="object 15"/>
            <p:cNvPicPr/>
            <p:nvPr/>
          </p:nvPicPr>
          <p:blipFill>
            <a:blip r:embed="rId4" cstate="print"/>
            <a:stretch>
              <a:fillRect/>
            </a:stretch>
          </p:blipFill>
          <p:spPr>
            <a:xfrm>
              <a:off x="9521387" y="1367655"/>
              <a:ext cx="1379868" cy="1844040"/>
            </a:xfrm>
            <a:prstGeom prst="rect">
              <a:avLst/>
            </a:prstGeom>
          </p:spPr>
        </p:pic>
        <p:pic>
          <p:nvPicPr>
            <p:cNvPr id="16" name="object 16"/>
            <p:cNvPicPr/>
            <p:nvPr/>
          </p:nvPicPr>
          <p:blipFill>
            <a:blip r:embed="rId5" cstate="print"/>
            <a:stretch>
              <a:fillRect/>
            </a:stretch>
          </p:blipFill>
          <p:spPr>
            <a:xfrm>
              <a:off x="1452454" y="4609061"/>
              <a:ext cx="1313163" cy="1809884"/>
            </a:xfrm>
            <a:prstGeom prst="rect">
              <a:avLst/>
            </a:prstGeom>
          </p:spPr>
        </p:pic>
        <p:sp>
          <p:nvSpPr>
            <p:cNvPr id="18" name="object 18"/>
            <p:cNvSpPr/>
            <p:nvPr/>
          </p:nvSpPr>
          <p:spPr>
            <a:xfrm>
              <a:off x="353532" y="788377"/>
              <a:ext cx="5724525" cy="205740"/>
            </a:xfrm>
            <a:custGeom>
              <a:avLst/>
              <a:gdLst/>
              <a:ahLst/>
              <a:cxnLst/>
              <a:rect l="l" t="t" r="r" b="b"/>
              <a:pathLst>
                <a:path w="5724525" h="205740">
                  <a:moveTo>
                    <a:pt x="5724471" y="0"/>
                  </a:moveTo>
                  <a:lnTo>
                    <a:pt x="0" y="0"/>
                  </a:lnTo>
                  <a:lnTo>
                    <a:pt x="0" y="205181"/>
                  </a:lnTo>
                  <a:lnTo>
                    <a:pt x="5724471" y="205181"/>
                  </a:lnTo>
                  <a:lnTo>
                    <a:pt x="5724471" y="0"/>
                  </a:lnTo>
                  <a:close/>
                </a:path>
              </a:pathLst>
            </a:custGeom>
            <a:solidFill>
              <a:srgbClr val="39587A"/>
            </a:solidFill>
          </p:spPr>
          <p:txBody>
            <a:bodyPr wrap="square" lIns="0" tIns="0" rIns="0" bIns="0" rtlCol="0"/>
            <a:lstStyle/>
            <a:p>
              <a:endParaRPr/>
            </a:p>
          </p:txBody>
        </p:sp>
        <p:pic>
          <p:nvPicPr>
            <p:cNvPr id="19" name="object 19"/>
            <p:cNvPicPr/>
            <p:nvPr/>
          </p:nvPicPr>
          <p:blipFill>
            <a:blip r:embed="rId6" cstate="print"/>
            <a:stretch>
              <a:fillRect/>
            </a:stretch>
          </p:blipFill>
          <p:spPr>
            <a:xfrm>
              <a:off x="100584" y="560831"/>
              <a:ext cx="832104" cy="771144"/>
            </a:xfrm>
            <a:prstGeom prst="rect">
              <a:avLst/>
            </a:prstGeom>
          </p:spPr>
        </p:pic>
        <p:pic>
          <p:nvPicPr>
            <p:cNvPr id="20" name="object 20"/>
            <p:cNvPicPr/>
            <p:nvPr/>
          </p:nvPicPr>
          <p:blipFill>
            <a:blip r:embed="rId7" cstate="print"/>
            <a:stretch>
              <a:fillRect/>
            </a:stretch>
          </p:blipFill>
          <p:spPr>
            <a:xfrm>
              <a:off x="304552" y="738911"/>
              <a:ext cx="424547" cy="362775"/>
            </a:xfrm>
            <a:prstGeom prst="rect">
              <a:avLst/>
            </a:prstGeom>
          </p:spPr>
        </p:pic>
        <p:sp>
          <p:nvSpPr>
            <p:cNvPr id="21" name="object 21"/>
            <p:cNvSpPr/>
            <p:nvPr/>
          </p:nvSpPr>
          <p:spPr>
            <a:xfrm>
              <a:off x="523130" y="1101646"/>
              <a:ext cx="0" cy="5756910"/>
            </a:xfrm>
            <a:custGeom>
              <a:avLst/>
              <a:gdLst/>
              <a:ahLst/>
              <a:cxnLst/>
              <a:rect l="l" t="t" r="r" b="b"/>
              <a:pathLst>
                <a:path h="5756909">
                  <a:moveTo>
                    <a:pt x="0" y="5756353"/>
                  </a:moveTo>
                  <a:lnTo>
                    <a:pt x="1" y="0"/>
                  </a:lnTo>
                </a:path>
              </a:pathLst>
            </a:custGeom>
            <a:ln w="25400">
              <a:solidFill>
                <a:srgbClr val="A6AAA9"/>
              </a:solidFill>
            </a:ln>
          </p:spPr>
          <p:txBody>
            <a:bodyPr wrap="square" lIns="0" tIns="0" rIns="0" bIns="0" rtlCol="0"/>
            <a:lstStyle/>
            <a:p>
              <a:endParaRPr/>
            </a:p>
          </p:txBody>
        </p:sp>
      </p:grpSp>
      <p:sp>
        <p:nvSpPr>
          <p:cNvPr id="22" name="object 22"/>
          <p:cNvSpPr txBox="1"/>
          <p:nvPr/>
        </p:nvSpPr>
        <p:spPr>
          <a:xfrm>
            <a:off x="7568515" y="4752785"/>
            <a:ext cx="3908312" cy="1532599"/>
          </a:xfrm>
          <a:prstGeom prst="rect">
            <a:avLst/>
          </a:prstGeom>
        </p:spPr>
        <p:txBody>
          <a:bodyPr vert="horz" wrap="square" lIns="0" tIns="12700" rIns="0" bIns="0" rtlCol="0">
            <a:spAutoFit/>
          </a:bodyPr>
          <a:lstStyle/>
          <a:p>
            <a:pPr marL="635" algn="ctr">
              <a:lnSpc>
                <a:spcPts val="1500"/>
              </a:lnSpc>
              <a:spcBef>
                <a:spcPts val="300"/>
              </a:spcBef>
              <a:spcAft>
                <a:spcPts val="300"/>
              </a:spcAft>
            </a:pPr>
            <a:r>
              <a:rPr lang="it-IT" sz="1200" dirty="0">
                <a:solidFill>
                  <a:schemeClr val="bg1"/>
                </a:solidFill>
                <a:latin typeface="Gotham" panose="02000604040000020004" pitchFamily="2" charset="0"/>
              </a:rPr>
              <a:t>An AGILE TEAM </a:t>
            </a:r>
          </a:p>
          <a:p>
            <a:pPr marL="635" algn="ctr">
              <a:lnSpc>
                <a:spcPts val="1500"/>
              </a:lnSpc>
              <a:spcBef>
                <a:spcPts val="300"/>
              </a:spcBef>
              <a:spcAft>
                <a:spcPts val="300"/>
              </a:spcAft>
            </a:pPr>
            <a:r>
              <a:rPr lang="it-IT" sz="1200" dirty="0">
                <a:solidFill>
                  <a:schemeClr val="bg1"/>
                </a:solidFill>
                <a:latin typeface="Gotham" panose="02000604040000020004" pitchFamily="2" charset="0"/>
              </a:rPr>
              <a:t>of 21+ ENGINEERS </a:t>
            </a:r>
          </a:p>
          <a:p>
            <a:pPr marL="635" algn="ctr">
              <a:lnSpc>
                <a:spcPts val="1500"/>
              </a:lnSpc>
              <a:spcBef>
                <a:spcPts val="300"/>
              </a:spcBef>
              <a:spcAft>
                <a:spcPts val="300"/>
              </a:spcAft>
            </a:pPr>
            <a:r>
              <a:rPr lang="it-IT" sz="1200" dirty="0" err="1">
                <a:solidFill>
                  <a:schemeClr val="bg1"/>
                </a:solidFill>
                <a:latin typeface="Gotham" panose="02000604040000020004" pitchFamily="2" charset="0"/>
              </a:rPr>
              <a:t>operating</a:t>
            </a:r>
            <a:r>
              <a:rPr lang="it-IT" sz="1200" dirty="0">
                <a:solidFill>
                  <a:schemeClr val="bg1"/>
                </a:solidFill>
                <a:latin typeface="Gotham" panose="02000604040000020004" pitchFamily="2" charset="0"/>
              </a:rPr>
              <a:t> "</a:t>
            </a:r>
            <a:r>
              <a:rPr lang="it-IT" sz="1200" dirty="0" err="1">
                <a:solidFill>
                  <a:schemeClr val="bg1"/>
                </a:solidFill>
                <a:latin typeface="Gotham" panose="02000604040000020004" pitchFamily="2" charset="0"/>
              </a:rPr>
              <a:t>at</a:t>
            </a:r>
            <a:r>
              <a:rPr lang="it-IT" sz="1200" dirty="0">
                <a:solidFill>
                  <a:schemeClr val="bg1"/>
                </a:solidFill>
                <a:latin typeface="Gotham" panose="02000604040000020004" pitchFamily="2" charset="0"/>
              </a:rPr>
              <a:t> work" (</a:t>
            </a:r>
            <a:r>
              <a:rPr lang="it-IT" sz="1200" dirty="0" err="1">
                <a:solidFill>
                  <a:schemeClr val="bg1"/>
                </a:solidFill>
                <a:latin typeface="Gotham" panose="02000604040000020004" pitchFamily="2" charset="0"/>
              </a:rPr>
              <a:t>as</a:t>
            </a:r>
            <a:r>
              <a:rPr lang="it-IT" sz="1200" dirty="0">
                <a:solidFill>
                  <a:schemeClr val="bg1"/>
                </a:solidFill>
                <a:latin typeface="Gotham" panose="02000604040000020004" pitchFamily="2" charset="0"/>
              </a:rPr>
              <a:t> </a:t>
            </a:r>
            <a:r>
              <a:rPr lang="it-IT" sz="2000" b="0" i="0" dirty="0">
                <a:solidFill>
                  <a:srgbClr val="E2EEFF"/>
                </a:solidFill>
                <a:effectLst/>
                <a:latin typeface="Google Sans"/>
              </a:rPr>
              <a:t>~</a:t>
            </a:r>
            <a:r>
              <a:rPr lang="it-IT" sz="1200" b="0" i="0" dirty="0">
                <a:solidFill>
                  <a:srgbClr val="E2EEFF"/>
                </a:solidFill>
                <a:effectLst/>
                <a:latin typeface="Google Sans"/>
              </a:rPr>
              <a:t> </a:t>
            </a:r>
            <a:r>
              <a:rPr lang="it-IT" sz="1200" dirty="0">
                <a:solidFill>
                  <a:schemeClr val="bg1"/>
                </a:solidFill>
                <a:latin typeface="Gotham" panose="02000604040000020004" pitchFamily="2" charset="0"/>
              </a:rPr>
              <a:t>15 FTE),</a:t>
            </a:r>
          </a:p>
          <a:p>
            <a:pPr marL="635" algn="ctr">
              <a:lnSpc>
                <a:spcPts val="1500"/>
              </a:lnSpc>
              <a:spcBef>
                <a:spcPts val="300"/>
              </a:spcBef>
              <a:spcAft>
                <a:spcPts val="300"/>
              </a:spcAft>
            </a:pPr>
            <a:r>
              <a:rPr lang="it-IT" sz="1200" dirty="0">
                <a:solidFill>
                  <a:schemeClr val="bg1"/>
                </a:solidFill>
                <a:latin typeface="Gotham" panose="02000604040000020004" pitchFamily="2" charset="0"/>
              </a:rPr>
              <a:t>passionate and </a:t>
            </a:r>
            <a:r>
              <a:rPr lang="it-IT" sz="1200" dirty="0" err="1">
                <a:solidFill>
                  <a:schemeClr val="bg1"/>
                </a:solidFill>
                <a:latin typeface="Gotham" panose="02000604040000020004" pitchFamily="2" charset="0"/>
              </a:rPr>
              <a:t>committed</a:t>
            </a:r>
            <a:r>
              <a:rPr lang="it-IT" sz="1200" dirty="0">
                <a:solidFill>
                  <a:schemeClr val="bg1"/>
                </a:solidFill>
                <a:latin typeface="Gotham" panose="02000604040000020004" pitchFamily="2" charset="0"/>
              </a:rPr>
              <a:t> to actions, </a:t>
            </a:r>
          </a:p>
          <a:p>
            <a:pPr marL="635" algn="ctr">
              <a:lnSpc>
                <a:spcPts val="1500"/>
              </a:lnSpc>
              <a:spcBef>
                <a:spcPts val="300"/>
              </a:spcBef>
              <a:spcAft>
                <a:spcPts val="300"/>
              </a:spcAft>
            </a:pPr>
            <a:r>
              <a:rPr lang="it-IT" sz="1200" dirty="0" err="1">
                <a:solidFill>
                  <a:schemeClr val="bg1"/>
                </a:solidFill>
                <a:latin typeface="Gotham" panose="02000604040000020004" pitchFamily="2" charset="0"/>
              </a:rPr>
              <a:t>globally</a:t>
            </a:r>
            <a:r>
              <a:rPr lang="it-IT" sz="1200" dirty="0">
                <a:solidFill>
                  <a:schemeClr val="bg1"/>
                </a:solidFill>
                <a:latin typeface="Gotham" panose="02000604040000020004" pitchFamily="2" charset="0"/>
              </a:rPr>
              <a:t> JOINTLY WITH </a:t>
            </a:r>
          </a:p>
          <a:p>
            <a:pPr marL="635" algn="ctr">
              <a:lnSpc>
                <a:spcPts val="1500"/>
              </a:lnSpc>
              <a:spcBef>
                <a:spcPts val="300"/>
              </a:spcBef>
              <a:spcAft>
                <a:spcPts val="300"/>
              </a:spcAft>
            </a:pPr>
            <a:r>
              <a:rPr lang="it-IT" sz="1200" dirty="0">
                <a:solidFill>
                  <a:schemeClr val="bg1"/>
                </a:solidFill>
                <a:latin typeface="Gotham" panose="02000604040000020004" pitchFamily="2" charset="0"/>
              </a:rPr>
              <a:t>QUALIFIED SENIOR EXECUTIVES AND ADVISORS</a:t>
            </a:r>
            <a:endParaRPr sz="1200" dirty="0">
              <a:solidFill>
                <a:schemeClr val="bg1"/>
              </a:solidFill>
              <a:highlight>
                <a:srgbClr val="FFFF00"/>
              </a:highlight>
              <a:latin typeface="Gotham" panose="02000604040000020004" pitchFamily="2" charset="0"/>
            </a:endParaRPr>
          </a:p>
        </p:txBody>
      </p:sp>
      <p:sp>
        <p:nvSpPr>
          <p:cNvPr id="24" name="object 24"/>
          <p:cNvSpPr txBox="1"/>
          <p:nvPr/>
        </p:nvSpPr>
        <p:spPr>
          <a:xfrm>
            <a:off x="381000" y="381000"/>
            <a:ext cx="7989705" cy="294621"/>
          </a:xfrm>
          <a:prstGeom prst="rect">
            <a:avLst/>
          </a:prstGeom>
        </p:spPr>
        <p:txBody>
          <a:bodyPr vert="horz" wrap="square" lIns="0" tIns="12700" rIns="0" bIns="0" rtlCol="0">
            <a:spAutoFit/>
          </a:bodyPr>
          <a:lstStyle/>
          <a:p>
            <a:pPr marL="12700">
              <a:lnSpc>
                <a:spcPct val="100000"/>
              </a:lnSpc>
              <a:spcBef>
                <a:spcPts val="100"/>
              </a:spcBef>
            </a:pPr>
            <a:r>
              <a:rPr lang="it-IT" sz="1500" b="1" kern="0" dirty="0">
                <a:solidFill>
                  <a:srgbClr val="5888C5"/>
                </a:solidFill>
                <a:latin typeface="Gotham"/>
                <a:sym typeface="Gotham"/>
              </a:rPr>
              <a:t>A</a:t>
            </a:r>
            <a:r>
              <a:rPr lang="it-IT" sz="1500" b="1" kern="0" cap="all" dirty="0">
                <a:solidFill>
                  <a:srgbClr val="5888C5"/>
                </a:solidFill>
                <a:latin typeface="Gotham"/>
                <a:sym typeface="Gotham"/>
              </a:rPr>
              <a:t> SENIOR</a:t>
            </a:r>
            <a:r>
              <a:rPr sz="1500" b="1" kern="0" cap="all" dirty="0">
                <a:solidFill>
                  <a:srgbClr val="5888C5"/>
                </a:solidFill>
                <a:latin typeface="Gotham"/>
                <a:sym typeface="Gotham"/>
              </a:rPr>
              <a:t> EXPERIENCED </a:t>
            </a:r>
            <a:r>
              <a:rPr lang="it-IT" sz="1500" b="1" kern="0" cap="all" dirty="0">
                <a:solidFill>
                  <a:srgbClr val="5888C5"/>
                </a:solidFill>
                <a:latin typeface="Gotham"/>
                <a:sym typeface="Gotham"/>
              </a:rPr>
              <a:t>AND ENTHUSIASTIC </a:t>
            </a:r>
            <a:r>
              <a:rPr sz="1500" b="1" kern="0" cap="all" dirty="0">
                <a:solidFill>
                  <a:srgbClr val="5888C5"/>
                </a:solidFill>
                <a:latin typeface="Gotham"/>
                <a:sym typeface="Gotham"/>
              </a:rPr>
              <a:t>TEAM</a:t>
            </a:r>
            <a:r>
              <a:rPr lang="it-IT" sz="1500" b="1" kern="0" cap="all" dirty="0">
                <a:solidFill>
                  <a:srgbClr val="5888C5"/>
                </a:solidFill>
                <a:latin typeface="Gotham"/>
                <a:sym typeface="Gotham"/>
              </a:rPr>
              <a:t> OF KEY PEOPLE</a:t>
            </a:r>
            <a:endParaRPr sz="1500" b="1" kern="0" cap="all" dirty="0">
              <a:solidFill>
                <a:srgbClr val="5888C5"/>
              </a:solidFill>
              <a:latin typeface="Gotham"/>
              <a:sym typeface="Gotham"/>
            </a:endParaRPr>
          </a:p>
        </p:txBody>
      </p:sp>
      <p:pic>
        <p:nvPicPr>
          <p:cNvPr id="27" name="object 27"/>
          <p:cNvPicPr/>
          <p:nvPr/>
        </p:nvPicPr>
        <p:blipFill>
          <a:blip r:embed="rId8" cstate="print"/>
          <a:stretch>
            <a:fillRect/>
          </a:stretch>
        </p:blipFill>
        <p:spPr>
          <a:xfrm>
            <a:off x="7069025" y="1371600"/>
            <a:ext cx="1541575" cy="1720733"/>
          </a:xfrm>
          <a:prstGeom prst="rect">
            <a:avLst/>
          </a:prstGeom>
        </p:spPr>
      </p:pic>
      <p:pic>
        <p:nvPicPr>
          <p:cNvPr id="32" name="pasted-image.pdf">
            <a:extLst>
              <a:ext uri="{FF2B5EF4-FFF2-40B4-BE49-F238E27FC236}">
                <a16:creationId xmlns:a16="http://schemas.microsoft.com/office/drawing/2014/main" id="{41FD9CBB-0B44-4546-AF33-1576D14CB71E}"/>
              </a:ext>
            </a:extLst>
          </p:cNvPr>
          <p:cNvPicPr>
            <a:picLocks noChangeAspect="1"/>
          </p:cNvPicPr>
          <p:nvPr/>
        </p:nvPicPr>
        <p:blipFill>
          <a:blip r:embed="rId9" cstate="print"/>
          <a:srcRect r="71915" b="25200"/>
          <a:stretch>
            <a:fillRect/>
          </a:stretch>
        </p:blipFill>
        <p:spPr>
          <a:xfrm>
            <a:off x="11286268" y="0"/>
            <a:ext cx="681352" cy="582222"/>
          </a:xfrm>
          <a:prstGeom prst="rect">
            <a:avLst/>
          </a:prstGeom>
          <a:ln w="12700">
            <a:miter lim="400000"/>
          </a:ln>
        </p:spPr>
      </p:pic>
      <p:sp>
        <p:nvSpPr>
          <p:cNvPr id="36" name="CasellaDiTesto 35">
            <a:extLst>
              <a:ext uri="{FF2B5EF4-FFF2-40B4-BE49-F238E27FC236}">
                <a16:creationId xmlns:a16="http://schemas.microsoft.com/office/drawing/2014/main" id="{DCE00AE9-737C-244A-B394-B4F54327FA3D}"/>
              </a:ext>
            </a:extLst>
          </p:cNvPr>
          <p:cNvSpPr txBox="1"/>
          <p:nvPr/>
        </p:nvSpPr>
        <p:spPr>
          <a:xfrm flipH="1">
            <a:off x="1424506" y="1541599"/>
            <a:ext cx="1775894" cy="646331"/>
          </a:xfrm>
          <a:prstGeom prst="rect">
            <a:avLst/>
          </a:prstGeom>
          <a:noFill/>
        </p:spPr>
        <p:txBody>
          <a:bodyPr wrap="square" rtlCol="0">
            <a:spAutoFit/>
          </a:bodyPr>
          <a:lstStyle/>
          <a:p>
            <a:pPr algn="ctr"/>
            <a:r>
              <a:rPr lang="it-IT" b="1" dirty="0">
                <a:solidFill>
                  <a:srgbClr val="002060"/>
                </a:solidFill>
                <a:latin typeface="Gotham" panose="02000604040000020004" pitchFamily="2" charset="0"/>
              </a:rPr>
              <a:t>MAIN</a:t>
            </a:r>
          </a:p>
          <a:p>
            <a:pPr algn="ctr"/>
            <a:r>
              <a:rPr lang="it-IT" b="1" dirty="0">
                <a:solidFill>
                  <a:srgbClr val="002060"/>
                </a:solidFill>
                <a:latin typeface="Gotham" panose="02000604040000020004" pitchFamily="2" charset="0"/>
              </a:rPr>
              <a:t>EXECUTIVES </a:t>
            </a:r>
          </a:p>
        </p:txBody>
      </p:sp>
      <p:pic>
        <p:nvPicPr>
          <p:cNvPr id="23" name="Immagine 22">
            <a:extLst>
              <a:ext uri="{FF2B5EF4-FFF2-40B4-BE49-F238E27FC236}">
                <a16:creationId xmlns:a16="http://schemas.microsoft.com/office/drawing/2014/main" id="{CFD43694-9B0D-1D13-71A9-B68D770252D1}"/>
              </a:ext>
            </a:extLst>
          </p:cNvPr>
          <p:cNvPicPr>
            <a:picLocks noChangeAspect="1"/>
          </p:cNvPicPr>
          <p:nvPr/>
        </p:nvPicPr>
        <p:blipFill>
          <a:blip r:embed="rId10"/>
          <a:stretch>
            <a:fillRect/>
          </a:stretch>
        </p:blipFill>
        <p:spPr>
          <a:xfrm>
            <a:off x="4501053" y="1371600"/>
            <a:ext cx="1541575" cy="1656732"/>
          </a:xfrm>
          <a:prstGeom prst="rect">
            <a:avLst/>
          </a:prstGeom>
        </p:spPr>
      </p:pic>
      <p:sp>
        <p:nvSpPr>
          <p:cNvPr id="5" name="object 29">
            <a:extLst>
              <a:ext uri="{FF2B5EF4-FFF2-40B4-BE49-F238E27FC236}">
                <a16:creationId xmlns:a16="http://schemas.microsoft.com/office/drawing/2014/main" id="{2FBDAA32-2CB8-209D-C2AD-5064A5F5A972}"/>
              </a:ext>
            </a:extLst>
          </p:cNvPr>
          <p:cNvSpPr txBox="1"/>
          <p:nvPr/>
        </p:nvSpPr>
        <p:spPr>
          <a:xfrm>
            <a:off x="6482253" y="3275444"/>
            <a:ext cx="2814147" cy="536044"/>
          </a:xfrm>
          <a:prstGeom prst="rect">
            <a:avLst/>
          </a:prstGeom>
        </p:spPr>
        <p:txBody>
          <a:bodyPr vert="horz" wrap="square" lIns="0" tIns="12700" rIns="0" bIns="0" rtlCol="0">
            <a:spAutoFit/>
          </a:bodyPr>
          <a:lstStyle/>
          <a:p>
            <a:pPr algn="ctr">
              <a:lnSpc>
                <a:spcPct val="100000"/>
              </a:lnSpc>
              <a:spcBef>
                <a:spcPts val="100"/>
              </a:spcBef>
            </a:pPr>
            <a:r>
              <a:rPr sz="1200" b="1" dirty="0">
                <a:solidFill>
                  <a:srgbClr val="002060"/>
                </a:solidFill>
                <a:latin typeface="Gotham" panose="02000604040000020004" pitchFamily="2" charset="0"/>
              </a:rPr>
              <a:t>FABIO GALATIOTO</a:t>
            </a:r>
          </a:p>
          <a:p>
            <a:pPr algn="ctr">
              <a:lnSpc>
                <a:spcPct val="100000"/>
              </a:lnSpc>
              <a:spcBef>
                <a:spcPts val="20"/>
              </a:spcBef>
            </a:pPr>
            <a:r>
              <a:rPr lang="it-IT" sz="1200" dirty="0">
                <a:solidFill>
                  <a:srgbClr val="002060"/>
                </a:solidFill>
                <a:latin typeface="Gotham" panose="02000604040000020004" pitchFamily="2" charset="0"/>
              </a:rPr>
              <a:t>CTO and </a:t>
            </a:r>
            <a:r>
              <a:rPr sz="1200" dirty="0">
                <a:solidFill>
                  <a:srgbClr val="002060"/>
                </a:solidFill>
                <a:latin typeface="Gotham" panose="02000604040000020004" pitchFamily="2" charset="0"/>
              </a:rPr>
              <a:t>Technology Manage</a:t>
            </a:r>
            <a:r>
              <a:rPr lang="it-IT" sz="1200" dirty="0" err="1">
                <a:solidFill>
                  <a:srgbClr val="002060"/>
                </a:solidFill>
                <a:latin typeface="Gotham" panose="02000604040000020004" pitchFamily="2" charset="0"/>
              </a:rPr>
              <a:t>ment</a:t>
            </a:r>
            <a:endParaRPr lang="it-IT" sz="1200" dirty="0">
              <a:solidFill>
                <a:srgbClr val="002060"/>
              </a:solidFill>
              <a:latin typeface="Gotham" panose="02000604040000020004" pitchFamily="2" charset="0"/>
            </a:endParaRPr>
          </a:p>
          <a:p>
            <a:pPr algn="ctr">
              <a:lnSpc>
                <a:spcPct val="100000"/>
              </a:lnSpc>
              <a:spcBef>
                <a:spcPts val="20"/>
              </a:spcBef>
            </a:pPr>
            <a:r>
              <a:rPr lang="it-IT" sz="1000" dirty="0">
                <a:solidFill>
                  <a:srgbClr val="002060"/>
                </a:solidFill>
                <a:latin typeface="Gotham" panose="02000604040000020004" pitchFamily="2" charset="0"/>
              </a:rPr>
              <a:t>Environment and Energy Expert</a:t>
            </a:r>
            <a:endParaRPr sz="1000" dirty="0">
              <a:solidFill>
                <a:srgbClr val="002060"/>
              </a:solidFill>
              <a:latin typeface="Gotham" panose="02000604040000020004" pitchFamily="2" charset="0"/>
            </a:endParaRPr>
          </a:p>
        </p:txBody>
      </p:sp>
      <p:sp>
        <p:nvSpPr>
          <p:cNvPr id="25" name="object 13">
            <a:extLst>
              <a:ext uri="{FF2B5EF4-FFF2-40B4-BE49-F238E27FC236}">
                <a16:creationId xmlns:a16="http://schemas.microsoft.com/office/drawing/2014/main" id="{46A75046-B135-0548-BC7D-B7D8CE9316EC}"/>
              </a:ext>
            </a:extLst>
          </p:cNvPr>
          <p:cNvSpPr txBox="1"/>
          <p:nvPr/>
        </p:nvSpPr>
        <p:spPr>
          <a:xfrm>
            <a:off x="2971800" y="5229311"/>
            <a:ext cx="2058327" cy="566822"/>
          </a:xfrm>
          <a:prstGeom prst="rect">
            <a:avLst/>
          </a:prstGeom>
        </p:spPr>
        <p:txBody>
          <a:bodyPr vert="horz" wrap="square" lIns="0" tIns="12700" rIns="0" bIns="0" rtlCol="0">
            <a:spAutoFit/>
          </a:bodyPr>
          <a:lstStyle/>
          <a:p>
            <a:pPr marL="108585" algn="ctr">
              <a:lnSpc>
                <a:spcPct val="100000"/>
              </a:lnSpc>
              <a:spcBef>
                <a:spcPts val="100"/>
              </a:spcBef>
            </a:pPr>
            <a:r>
              <a:rPr sz="1200" b="1" dirty="0">
                <a:solidFill>
                  <a:schemeClr val="bg1"/>
                </a:solidFill>
                <a:latin typeface="Gotham" panose="02000604040000020004" pitchFamily="2" charset="0"/>
              </a:rPr>
              <a:t>CHIARA VERDERES</a:t>
            </a:r>
            <a:r>
              <a:rPr lang="it-IT" sz="1200" b="1" dirty="0">
                <a:solidFill>
                  <a:schemeClr val="bg1"/>
                </a:solidFill>
                <a:latin typeface="Gotham" panose="02000604040000020004" pitchFamily="2" charset="0"/>
              </a:rPr>
              <a:t>E Head of </a:t>
            </a:r>
            <a:r>
              <a:rPr sz="1200" dirty="0">
                <a:solidFill>
                  <a:schemeClr val="bg1"/>
                </a:solidFill>
                <a:latin typeface="Gotham" panose="02000604040000020004" pitchFamily="2" charset="0"/>
              </a:rPr>
              <a:t>Business Development</a:t>
            </a:r>
          </a:p>
        </p:txBody>
      </p:sp>
      <p:grpSp>
        <p:nvGrpSpPr>
          <p:cNvPr id="26" name="Gruppieren 26">
            <a:extLst>
              <a:ext uri="{FF2B5EF4-FFF2-40B4-BE49-F238E27FC236}">
                <a16:creationId xmlns:a16="http://schemas.microsoft.com/office/drawing/2014/main" id="{B7FD2E5B-445D-0D01-588F-1127C032BC02}"/>
              </a:ext>
            </a:extLst>
          </p:cNvPr>
          <p:cNvGrpSpPr/>
          <p:nvPr/>
        </p:nvGrpSpPr>
        <p:grpSpPr bwMode="gray">
          <a:xfrm>
            <a:off x="5867400" y="4776080"/>
            <a:ext cx="1295400" cy="1396120"/>
            <a:chOff x="5340539" y="1915179"/>
            <a:chExt cx="2864115" cy="2863606"/>
          </a:xfrm>
        </p:grpSpPr>
        <p:grpSp>
          <p:nvGrpSpPr>
            <p:cNvPr id="28" name="Gruppieren 27">
              <a:extLst>
                <a:ext uri="{FF2B5EF4-FFF2-40B4-BE49-F238E27FC236}">
                  <a16:creationId xmlns:a16="http://schemas.microsoft.com/office/drawing/2014/main" id="{0309E4D7-914F-107A-0A1B-3E97AA9B1BDD}"/>
                </a:ext>
              </a:extLst>
            </p:cNvPr>
            <p:cNvGrpSpPr/>
            <p:nvPr/>
          </p:nvGrpSpPr>
          <p:grpSpPr bwMode="gray">
            <a:xfrm>
              <a:off x="6967309" y="2004685"/>
              <a:ext cx="1237345" cy="2324504"/>
              <a:chOff x="6967309" y="2004685"/>
              <a:chExt cx="1237345" cy="2324504"/>
            </a:xfrm>
          </p:grpSpPr>
          <p:sp>
            <p:nvSpPr>
              <p:cNvPr id="238" name="Ellipse 230">
                <a:extLst>
                  <a:ext uri="{FF2B5EF4-FFF2-40B4-BE49-F238E27FC236}">
                    <a16:creationId xmlns:a16="http://schemas.microsoft.com/office/drawing/2014/main" id="{4C610F18-6C5A-6260-8650-09B9745ED5D6}"/>
                  </a:ext>
                </a:extLst>
              </p:cNvPr>
              <p:cNvSpPr/>
              <p:nvPr/>
            </p:nvSpPr>
            <p:spPr bwMode="gray">
              <a:xfrm>
                <a:off x="6967309" y="3848383"/>
                <a:ext cx="1237345" cy="480806"/>
              </a:xfrm>
              <a:prstGeom prst="ellipse">
                <a:avLst/>
              </a:prstGeom>
              <a:gradFill flip="none" rotWithShape="1">
                <a:gsLst>
                  <a:gs pos="0">
                    <a:srgbClr val="000000">
                      <a:alpha val="21000"/>
                    </a:srgbClr>
                  </a:gs>
                  <a:gs pos="100000">
                    <a:srgbClr val="000000">
                      <a:alpha val="0"/>
                    </a:srgbClr>
                  </a:gs>
                </a:gsLst>
                <a:path path="shape">
                  <a:fillToRect l="50000" t="50000" r="50000" b="50000"/>
                </a:path>
                <a:tileRect/>
              </a:gradFill>
              <a:ln w="12700">
                <a:noFill/>
                <a:round/>
                <a:headEnd/>
                <a:tailEnd/>
              </a:ln>
            </p:spPr>
            <p:txBody>
              <a:bodyPr rtlCol="0" anchor="ctr"/>
              <a:lstStyle/>
              <a:p>
                <a:pPr algn="ctr"/>
                <a:endParaRPr lang="en-US" dirty="0"/>
              </a:p>
            </p:txBody>
          </p:sp>
          <p:grpSp>
            <p:nvGrpSpPr>
              <p:cNvPr id="239" name="Gruppieren 19">
                <a:extLst>
                  <a:ext uri="{FF2B5EF4-FFF2-40B4-BE49-F238E27FC236}">
                    <a16:creationId xmlns:a16="http://schemas.microsoft.com/office/drawing/2014/main" id="{428A80FD-F458-AAC9-2C3D-9E9D12A2F400}"/>
                  </a:ext>
                </a:extLst>
              </p:cNvPr>
              <p:cNvGrpSpPr/>
              <p:nvPr/>
            </p:nvGrpSpPr>
            <p:grpSpPr bwMode="gray">
              <a:xfrm>
                <a:off x="7162569" y="2004685"/>
                <a:ext cx="783981" cy="2176232"/>
                <a:chOff x="14946313" y="-19594512"/>
                <a:chExt cx="7529512" cy="20901025"/>
              </a:xfrm>
              <a:effectLst/>
            </p:grpSpPr>
            <p:sp>
              <p:nvSpPr>
                <p:cNvPr id="240" name="Freeform 391">
                  <a:extLst>
                    <a:ext uri="{FF2B5EF4-FFF2-40B4-BE49-F238E27FC236}">
                      <a16:creationId xmlns:a16="http://schemas.microsoft.com/office/drawing/2014/main" id="{A1C4A27C-A578-1549-14B0-6BAA1F6320A2}"/>
                    </a:ext>
                  </a:extLst>
                </p:cNvPr>
                <p:cNvSpPr>
                  <a:spLocks/>
                </p:cNvSpPr>
                <p:nvPr/>
              </p:nvSpPr>
              <p:spPr bwMode="gray">
                <a:xfrm>
                  <a:off x="15584487" y="-9661524"/>
                  <a:ext cx="1547813" cy="1931988"/>
                </a:xfrm>
                <a:custGeom>
                  <a:avLst/>
                  <a:gdLst/>
                  <a:ahLst/>
                  <a:cxnLst>
                    <a:cxn ang="0">
                      <a:pos x="344" y="369"/>
                    </a:cxn>
                    <a:cxn ang="0">
                      <a:pos x="287" y="396"/>
                    </a:cxn>
                    <a:cxn ang="0">
                      <a:pos x="75" y="488"/>
                    </a:cxn>
                    <a:cxn ang="0">
                      <a:pos x="90" y="245"/>
                    </a:cxn>
                    <a:cxn ang="0">
                      <a:pos x="129" y="103"/>
                    </a:cxn>
                    <a:cxn ang="0">
                      <a:pos x="271" y="4"/>
                    </a:cxn>
                    <a:cxn ang="0">
                      <a:pos x="408" y="290"/>
                    </a:cxn>
                    <a:cxn ang="0">
                      <a:pos x="299" y="382"/>
                    </a:cxn>
                  </a:cxnLst>
                  <a:rect l="0" t="0" r="r" b="b"/>
                  <a:pathLst>
                    <a:path w="413" h="515">
                      <a:moveTo>
                        <a:pt x="344" y="369"/>
                      </a:moveTo>
                      <a:cubicBezTo>
                        <a:pt x="331" y="386"/>
                        <a:pt x="310" y="396"/>
                        <a:pt x="287" y="396"/>
                      </a:cubicBezTo>
                      <a:cubicBezTo>
                        <a:pt x="261" y="441"/>
                        <a:pt x="122" y="515"/>
                        <a:pt x="75" y="488"/>
                      </a:cubicBezTo>
                      <a:cubicBezTo>
                        <a:pt x="0" y="445"/>
                        <a:pt x="79" y="316"/>
                        <a:pt x="90" y="245"/>
                      </a:cubicBezTo>
                      <a:cubicBezTo>
                        <a:pt x="99" y="184"/>
                        <a:pt x="84" y="149"/>
                        <a:pt x="129" y="103"/>
                      </a:cubicBezTo>
                      <a:cubicBezTo>
                        <a:pt x="158" y="73"/>
                        <a:pt x="230" y="5"/>
                        <a:pt x="271" y="4"/>
                      </a:cubicBezTo>
                      <a:cubicBezTo>
                        <a:pt x="377" y="0"/>
                        <a:pt x="413" y="213"/>
                        <a:pt x="408" y="290"/>
                      </a:cubicBezTo>
                      <a:cubicBezTo>
                        <a:pt x="366" y="312"/>
                        <a:pt x="328" y="343"/>
                        <a:pt x="299" y="382"/>
                      </a:cubicBezTo>
                    </a:path>
                  </a:pathLst>
                </a:custGeom>
                <a:solidFill>
                  <a:srgbClr val="2A343A"/>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1" name="Freeform 392">
                  <a:extLst>
                    <a:ext uri="{FF2B5EF4-FFF2-40B4-BE49-F238E27FC236}">
                      <a16:creationId xmlns:a16="http://schemas.microsoft.com/office/drawing/2014/main" id="{E09A963D-C043-653E-B191-B11CAA06BD94}"/>
                    </a:ext>
                  </a:extLst>
                </p:cNvPr>
                <p:cNvSpPr>
                  <a:spLocks/>
                </p:cNvSpPr>
                <p:nvPr/>
              </p:nvSpPr>
              <p:spPr bwMode="gray">
                <a:xfrm>
                  <a:off x="20308887" y="-9721849"/>
                  <a:ext cx="1131888" cy="1492250"/>
                </a:xfrm>
                <a:custGeom>
                  <a:avLst/>
                  <a:gdLst/>
                  <a:ahLst/>
                  <a:cxnLst>
                    <a:cxn ang="0">
                      <a:pos x="102" y="33"/>
                    </a:cxn>
                    <a:cxn ang="0">
                      <a:pos x="228" y="207"/>
                    </a:cxn>
                    <a:cxn ang="0">
                      <a:pos x="290" y="302"/>
                    </a:cxn>
                    <a:cxn ang="0">
                      <a:pos x="227" y="367"/>
                    </a:cxn>
                    <a:cxn ang="0">
                      <a:pos x="19" y="272"/>
                    </a:cxn>
                    <a:cxn ang="0">
                      <a:pos x="115" y="0"/>
                    </a:cxn>
                  </a:cxnLst>
                  <a:rect l="0" t="0" r="r" b="b"/>
                  <a:pathLst>
                    <a:path w="302" h="398">
                      <a:moveTo>
                        <a:pt x="102" y="33"/>
                      </a:moveTo>
                      <a:cubicBezTo>
                        <a:pt x="180" y="65"/>
                        <a:pt x="180" y="144"/>
                        <a:pt x="228" y="207"/>
                      </a:cubicBezTo>
                      <a:cubicBezTo>
                        <a:pt x="246" y="232"/>
                        <a:pt x="284" y="268"/>
                        <a:pt x="290" y="302"/>
                      </a:cubicBezTo>
                      <a:cubicBezTo>
                        <a:pt x="302" y="363"/>
                        <a:pt x="275" y="349"/>
                        <a:pt x="227" y="367"/>
                      </a:cubicBezTo>
                      <a:cubicBezTo>
                        <a:pt x="140" y="398"/>
                        <a:pt x="43" y="395"/>
                        <a:pt x="19" y="272"/>
                      </a:cubicBezTo>
                      <a:cubicBezTo>
                        <a:pt x="0" y="178"/>
                        <a:pt x="11" y="32"/>
                        <a:pt x="115" y="0"/>
                      </a:cubicBezTo>
                    </a:path>
                  </a:pathLst>
                </a:custGeom>
                <a:solidFill>
                  <a:srgbClr val="2A343A"/>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2" name="Freeform 393">
                  <a:extLst>
                    <a:ext uri="{FF2B5EF4-FFF2-40B4-BE49-F238E27FC236}">
                      <a16:creationId xmlns:a16="http://schemas.microsoft.com/office/drawing/2014/main" id="{1EA87EA5-E0A5-20C7-4EB6-3B8E2B456CDB}"/>
                    </a:ext>
                  </a:extLst>
                </p:cNvPr>
                <p:cNvSpPr>
                  <a:spLocks/>
                </p:cNvSpPr>
                <p:nvPr/>
              </p:nvSpPr>
              <p:spPr bwMode="gray">
                <a:xfrm>
                  <a:off x="16900525" y="-455612"/>
                  <a:ext cx="1652588" cy="1762125"/>
                </a:xfrm>
                <a:custGeom>
                  <a:avLst/>
                  <a:gdLst/>
                  <a:ahLst/>
                  <a:cxnLst>
                    <a:cxn ang="0">
                      <a:pos x="437" y="8"/>
                    </a:cxn>
                    <a:cxn ang="0">
                      <a:pos x="424" y="171"/>
                    </a:cxn>
                    <a:cxn ang="0">
                      <a:pos x="346" y="276"/>
                    </a:cxn>
                    <a:cxn ang="0">
                      <a:pos x="112" y="445"/>
                    </a:cxn>
                    <a:cxn ang="0">
                      <a:pos x="78" y="222"/>
                    </a:cxn>
                    <a:cxn ang="0">
                      <a:pos x="293" y="2"/>
                    </a:cxn>
                    <a:cxn ang="0">
                      <a:pos x="424" y="41"/>
                    </a:cxn>
                  </a:cxnLst>
                  <a:rect l="0" t="0" r="r" b="b"/>
                  <a:pathLst>
                    <a:path w="441" h="470">
                      <a:moveTo>
                        <a:pt x="437" y="8"/>
                      </a:moveTo>
                      <a:cubicBezTo>
                        <a:pt x="437" y="56"/>
                        <a:pt x="441" y="128"/>
                        <a:pt x="424" y="171"/>
                      </a:cubicBezTo>
                      <a:cubicBezTo>
                        <a:pt x="408" y="210"/>
                        <a:pt x="368" y="231"/>
                        <a:pt x="346" y="276"/>
                      </a:cubicBezTo>
                      <a:cubicBezTo>
                        <a:pt x="304" y="361"/>
                        <a:pt x="234" y="470"/>
                        <a:pt x="112" y="445"/>
                      </a:cubicBezTo>
                      <a:cubicBezTo>
                        <a:pt x="0" y="422"/>
                        <a:pt x="31" y="294"/>
                        <a:pt x="78" y="222"/>
                      </a:cubicBezTo>
                      <a:cubicBezTo>
                        <a:pt x="145" y="120"/>
                        <a:pt x="155" y="6"/>
                        <a:pt x="293" y="2"/>
                      </a:cubicBezTo>
                      <a:cubicBezTo>
                        <a:pt x="355" y="0"/>
                        <a:pt x="374" y="24"/>
                        <a:pt x="424" y="41"/>
                      </a:cubicBezTo>
                    </a:path>
                  </a:pathLst>
                </a:custGeom>
                <a:solidFill>
                  <a:srgbClr val="0A0A0A"/>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3" name="Freeform 394">
                  <a:extLst>
                    <a:ext uri="{FF2B5EF4-FFF2-40B4-BE49-F238E27FC236}">
                      <a16:creationId xmlns:a16="http://schemas.microsoft.com/office/drawing/2014/main" id="{89FF9D44-F3C5-34D0-67A5-1EC7525F548E}"/>
                    </a:ext>
                  </a:extLst>
                </p:cNvPr>
                <p:cNvSpPr>
                  <a:spLocks/>
                </p:cNvSpPr>
                <p:nvPr/>
              </p:nvSpPr>
              <p:spPr bwMode="gray">
                <a:xfrm>
                  <a:off x="19599275" y="-650874"/>
                  <a:ext cx="2876550" cy="1687513"/>
                </a:xfrm>
                <a:custGeom>
                  <a:avLst/>
                  <a:gdLst/>
                  <a:ahLst/>
                  <a:cxnLst>
                    <a:cxn ang="0">
                      <a:pos x="50" y="60"/>
                    </a:cxn>
                    <a:cxn ang="0">
                      <a:pos x="5" y="229"/>
                    </a:cxn>
                    <a:cxn ang="0">
                      <a:pos x="135" y="283"/>
                    </a:cxn>
                    <a:cxn ang="0">
                      <a:pos x="237" y="271"/>
                    </a:cxn>
                    <a:cxn ang="0">
                      <a:pos x="332" y="345"/>
                    </a:cxn>
                    <a:cxn ang="0">
                      <a:pos x="468" y="386"/>
                    </a:cxn>
                    <a:cxn ang="0">
                      <a:pos x="663" y="321"/>
                    </a:cxn>
                    <a:cxn ang="0">
                      <a:pos x="539" y="238"/>
                    </a:cxn>
                    <a:cxn ang="0">
                      <a:pos x="446" y="140"/>
                    </a:cxn>
                    <a:cxn ang="0">
                      <a:pos x="266" y="13"/>
                    </a:cxn>
                    <a:cxn ang="0">
                      <a:pos x="24" y="60"/>
                    </a:cxn>
                  </a:cxnLst>
                  <a:rect l="0" t="0" r="r" b="b"/>
                  <a:pathLst>
                    <a:path w="767" h="450">
                      <a:moveTo>
                        <a:pt x="50" y="60"/>
                      </a:moveTo>
                      <a:cubicBezTo>
                        <a:pt x="13" y="107"/>
                        <a:pt x="0" y="167"/>
                        <a:pt x="5" y="229"/>
                      </a:cubicBezTo>
                      <a:cubicBezTo>
                        <a:pt x="48" y="241"/>
                        <a:pt x="90" y="278"/>
                        <a:pt x="135" y="283"/>
                      </a:cubicBezTo>
                      <a:cubicBezTo>
                        <a:pt x="189" y="291"/>
                        <a:pt x="182" y="242"/>
                        <a:pt x="237" y="271"/>
                      </a:cubicBezTo>
                      <a:cubicBezTo>
                        <a:pt x="271" y="288"/>
                        <a:pt x="300" y="327"/>
                        <a:pt x="332" y="345"/>
                      </a:cubicBezTo>
                      <a:cubicBezTo>
                        <a:pt x="384" y="375"/>
                        <a:pt x="410" y="375"/>
                        <a:pt x="468" y="386"/>
                      </a:cubicBezTo>
                      <a:cubicBezTo>
                        <a:pt x="528" y="397"/>
                        <a:pt x="767" y="450"/>
                        <a:pt x="663" y="321"/>
                      </a:cubicBezTo>
                      <a:cubicBezTo>
                        <a:pt x="633" y="284"/>
                        <a:pt x="577" y="270"/>
                        <a:pt x="539" y="238"/>
                      </a:cubicBezTo>
                      <a:cubicBezTo>
                        <a:pt x="503" y="208"/>
                        <a:pt x="479" y="171"/>
                        <a:pt x="446" y="140"/>
                      </a:cubicBezTo>
                      <a:cubicBezTo>
                        <a:pt x="395" y="91"/>
                        <a:pt x="336" y="27"/>
                        <a:pt x="266" y="13"/>
                      </a:cubicBezTo>
                      <a:cubicBezTo>
                        <a:pt x="205" y="0"/>
                        <a:pt x="67" y="13"/>
                        <a:pt x="24" y="60"/>
                      </a:cubicBezTo>
                    </a:path>
                  </a:pathLst>
                </a:custGeom>
                <a:solidFill>
                  <a:srgbClr val="0504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4" name="Freeform 395">
                  <a:extLst>
                    <a:ext uri="{FF2B5EF4-FFF2-40B4-BE49-F238E27FC236}">
                      <a16:creationId xmlns:a16="http://schemas.microsoft.com/office/drawing/2014/main" id="{9D36A043-8DBE-A941-A0D5-8549EABC25F7}"/>
                    </a:ext>
                  </a:extLst>
                </p:cNvPr>
                <p:cNvSpPr>
                  <a:spLocks/>
                </p:cNvSpPr>
                <p:nvPr/>
              </p:nvSpPr>
              <p:spPr bwMode="gray">
                <a:xfrm>
                  <a:off x="16236950" y="-11128374"/>
                  <a:ext cx="5286375" cy="11190288"/>
                </a:xfrm>
                <a:custGeom>
                  <a:avLst/>
                  <a:gdLst/>
                  <a:ahLst/>
                  <a:cxnLst>
                    <a:cxn ang="0">
                      <a:pos x="196" y="75"/>
                    </a:cxn>
                    <a:cxn ang="0">
                      <a:pos x="73" y="356"/>
                    </a:cxn>
                    <a:cxn ang="0">
                      <a:pos x="32" y="651"/>
                    </a:cxn>
                    <a:cxn ang="0">
                      <a:pos x="79" y="787"/>
                    </a:cxn>
                    <a:cxn ang="0">
                      <a:pos x="86" y="962"/>
                    </a:cxn>
                    <a:cxn ang="0">
                      <a:pos x="87" y="1136"/>
                    </a:cxn>
                    <a:cxn ang="0">
                      <a:pos x="131" y="1295"/>
                    </a:cxn>
                    <a:cxn ang="0">
                      <a:pos x="190" y="1972"/>
                    </a:cxn>
                    <a:cxn ang="0">
                      <a:pos x="223" y="2117"/>
                    </a:cxn>
                    <a:cxn ang="0">
                      <a:pos x="210" y="2319"/>
                    </a:cxn>
                    <a:cxn ang="0">
                      <a:pos x="275" y="2456"/>
                    </a:cxn>
                    <a:cxn ang="0">
                      <a:pos x="307" y="2632"/>
                    </a:cxn>
                    <a:cxn ang="0">
                      <a:pos x="345" y="2921"/>
                    </a:cxn>
                    <a:cxn ang="0">
                      <a:pos x="619" y="2885"/>
                    </a:cxn>
                    <a:cxn ang="0">
                      <a:pos x="629" y="2593"/>
                    </a:cxn>
                    <a:cxn ang="0">
                      <a:pos x="567" y="2451"/>
                    </a:cxn>
                    <a:cxn ang="0">
                      <a:pos x="606" y="2311"/>
                    </a:cxn>
                    <a:cxn ang="0">
                      <a:pos x="594" y="2000"/>
                    </a:cxn>
                    <a:cxn ang="0">
                      <a:pos x="601" y="1654"/>
                    </a:cxn>
                    <a:cxn ang="0">
                      <a:pos x="607" y="1282"/>
                    </a:cxn>
                    <a:cxn ang="0">
                      <a:pos x="607" y="1104"/>
                    </a:cxn>
                    <a:cxn ang="0">
                      <a:pos x="621" y="949"/>
                    </a:cxn>
                    <a:cxn ang="0">
                      <a:pos x="622" y="924"/>
                    </a:cxn>
                    <a:cxn ang="0">
                      <a:pos x="731" y="1106"/>
                    </a:cxn>
                    <a:cxn ang="0">
                      <a:pos x="803" y="1360"/>
                    </a:cxn>
                    <a:cxn ang="0">
                      <a:pos x="909" y="1829"/>
                    </a:cxn>
                    <a:cxn ang="0">
                      <a:pos x="921" y="2047"/>
                    </a:cxn>
                    <a:cxn ang="0">
                      <a:pos x="945" y="2333"/>
                    </a:cxn>
                    <a:cxn ang="0">
                      <a:pos x="909" y="2879"/>
                    </a:cxn>
                    <a:cxn ang="0">
                      <a:pos x="1242" y="2895"/>
                    </a:cxn>
                    <a:cxn ang="0">
                      <a:pos x="1286" y="2771"/>
                    </a:cxn>
                    <a:cxn ang="0">
                      <a:pos x="1307" y="2594"/>
                    </a:cxn>
                    <a:cxn ang="0">
                      <a:pos x="1312" y="2188"/>
                    </a:cxn>
                    <a:cxn ang="0">
                      <a:pos x="1384" y="1791"/>
                    </a:cxn>
                    <a:cxn ang="0">
                      <a:pos x="1346" y="1445"/>
                    </a:cxn>
                    <a:cxn ang="0">
                      <a:pos x="1292" y="1036"/>
                    </a:cxn>
                    <a:cxn ang="0">
                      <a:pos x="1240" y="879"/>
                    </a:cxn>
                    <a:cxn ang="0">
                      <a:pos x="1182" y="736"/>
                    </a:cxn>
                    <a:cxn ang="0">
                      <a:pos x="1182" y="643"/>
                    </a:cxn>
                    <a:cxn ang="0">
                      <a:pos x="1206" y="564"/>
                    </a:cxn>
                    <a:cxn ang="0">
                      <a:pos x="1137" y="447"/>
                    </a:cxn>
                    <a:cxn ang="0">
                      <a:pos x="1053" y="263"/>
                    </a:cxn>
                    <a:cxn ang="0">
                      <a:pos x="959" y="83"/>
                    </a:cxn>
                    <a:cxn ang="0">
                      <a:pos x="492" y="11"/>
                    </a:cxn>
                    <a:cxn ang="0">
                      <a:pos x="190" y="82"/>
                    </a:cxn>
                  </a:cxnLst>
                  <a:rect l="0" t="0" r="r" b="b"/>
                  <a:pathLst>
                    <a:path w="1410" h="2984">
                      <a:moveTo>
                        <a:pt x="196" y="75"/>
                      </a:moveTo>
                      <a:cubicBezTo>
                        <a:pt x="106" y="162"/>
                        <a:pt x="72" y="221"/>
                        <a:pt x="73" y="356"/>
                      </a:cubicBezTo>
                      <a:cubicBezTo>
                        <a:pt x="73" y="455"/>
                        <a:pt x="0" y="550"/>
                        <a:pt x="32" y="651"/>
                      </a:cubicBezTo>
                      <a:cubicBezTo>
                        <a:pt x="47" y="699"/>
                        <a:pt x="72" y="735"/>
                        <a:pt x="79" y="787"/>
                      </a:cubicBezTo>
                      <a:cubicBezTo>
                        <a:pt x="87" y="845"/>
                        <a:pt x="86" y="903"/>
                        <a:pt x="86" y="962"/>
                      </a:cubicBezTo>
                      <a:cubicBezTo>
                        <a:pt x="86" y="1017"/>
                        <a:pt x="76" y="1082"/>
                        <a:pt x="87" y="1136"/>
                      </a:cubicBezTo>
                      <a:cubicBezTo>
                        <a:pt x="99" y="1196"/>
                        <a:pt x="131" y="1230"/>
                        <a:pt x="131" y="1295"/>
                      </a:cubicBezTo>
                      <a:cubicBezTo>
                        <a:pt x="134" y="1518"/>
                        <a:pt x="133" y="1760"/>
                        <a:pt x="190" y="1972"/>
                      </a:cubicBezTo>
                      <a:cubicBezTo>
                        <a:pt x="203" y="2021"/>
                        <a:pt x="226" y="2060"/>
                        <a:pt x="223" y="2117"/>
                      </a:cubicBezTo>
                      <a:cubicBezTo>
                        <a:pt x="219" y="2182"/>
                        <a:pt x="197" y="2251"/>
                        <a:pt x="210" y="2319"/>
                      </a:cubicBezTo>
                      <a:cubicBezTo>
                        <a:pt x="219" y="2371"/>
                        <a:pt x="261" y="2406"/>
                        <a:pt x="275" y="2456"/>
                      </a:cubicBezTo>
                      <a:cubicBezTo>
                        <a:pt x="290" y="2510"/>
                        <a:pt x="302" y="2576"/>
                        <a:pt x="307" y="2632"/>
                      </a:cubicBezTo>
                      <a:cubicBezTo>
                        <a:pt x="317" y="2735"/>
                        <a:pt x="250" y="2849"/>
                        <a:pt x="345" y="2921"/>
                      </a:cubicBezTo>
                      <a:cubicBezTo>
                        <a:pt x="428" y="2984"/>
                        <a:pt x="569" y="2964"/>
                        <a:pt x="619" y="2885"/>
                      </a:cubicBezTo>
                      <a:cubicBezTo>
                        <a:pt x="687" y="2777"/>
                        <a:pt x="670" y="2704"/>
                        <a:pt x="629" y="2593"/>
                      </a:cubicBezTo>
                      <a:cubicBezTo>
                        <a:pt x="611" y="2547"/>
                        <a:pt x="575" y="2500"/>
                        <a:pt x="567" y="2451"/>
                      </a:cubicBezTo>
                      <a:cubicBezTo>
                        <a:pt x="558" y="2394"/>
                        <a:pt x="592" y="2359"/>
                        <a:pt x="606" y="2311"/>
                      </a:cubicBezTo>
                      <a:cubicBezTo>
                        <a:pt x="639" y="2199"/>
                        <a:pt x="604" y="2104"/>
                        <a:pt x="594" y="2000"/>
                      </a:cubicBezTo>
                      <a:cubicBezTo>
                        <a:pt x="584" y="1880"/>
                        <a:pt x="601" y="1772"/>
                        <a:pt x="601" y="1654"/>
                      </a:cubicBezTo>
                      <a:cubicBezTo>
                        <a:pt x="601" y="1528"/>
                        <a:pt x="614" y="1407"/>
                        <a:pt x="607" y="1282"/>
                      </a:cubicBezTo>
                      <a:cubicBezTo>
                        <a:pt x="604" y="1224"/>
                        <a:pt x="605" y="1162"/>
                        <a:pt x="607" y="1104"/>
                      </a:cubicBezTo>
                      <a:cubicBezTo>
                        <a:pt x="609" y="1067"/>
                        <a:pt x="605" y="982"/>
                        <a:pt x="621" y="949"/>
                      </a:cubicBezTo>
                      <a:cubicBezTo>
                        <a:pt x="623" y="944"/>
                        <a:pt x="621" y="930"/>
                        <a:pt x="622" y="924"/>
                      </a:cubicBezTo>
                      <a:cubicBezTo>
                        <a:pt x="684" y="947"/>
                        <a:pt x="714" y="1047"/>
                        <a:pt x="731" y="1106"/>
                      </a:cubicBezTo>
                      <a:cubicBezTo>
                        <a:pt x="756" y="1191"/>
                        <a:pt x="788" y="1274"/>
                        <a:pt x="803" y="1360"/>
                      </a:cubicBezTo>
                      <a:cubicBezTo>
                        <a:pt x="831" y="1521"/>
                        <a:pt x="885" y="1669"/>
                        <a:pt x="909" y="1829"/>
                      </a:cubicBezTo>
                      <a:cubicBezTo>
                        <a:pt x="1006" y="1843"/>
                        <a:pt x="927" y="1994"/>
                        <a:pt x="921" y="2047"/>
                      </a:cubicBezTo>
                      <a:cubicBezTo>
                        <a:pt x="909" y="2146"/>
                        <a:pt x="954" y="2232"/>
                        <a:pt x="945" y="2333"/>
                      </a:cubicBezTo>
                      <a:cubicBezTo>
                        <a:pt x="930" y="2511"/>
                        <a:pt x="901" y="2701"/>
                        <a:pt x="909" y="2879"/>
                      </a:cubicBezTo>
                      <a:cubicBezTo>
                        <a:pt x="1023" y="2891"/>
                        <a:pt x="1133" y="2965"/>
                        <a:pt x="1242" y="2895"/>
                      </a:cubicBezTo>
                      <a:cubicBezTo>
                        <a:pt x="1296" y="2860"/>
                        <a:pt x="1283" y="2844"/>
                        <a:pt x="1286" y="2771"/>
                      </a:cubicBezTo>
                      <a:cubicBezTo>
                        <a:pt x="1288" y="2708"/>
                        <a:pt x="1298" y="2652"/>
                        <a:pt x="1307" y="2594"/>
                      </a:cubicBezTo>
                      <a:cubicBezTo>
                        <a:pt x="1326" y="2462"/>
                        <a:pt x="1305" y="2322"/>
                        <a:pt x="1312" y="2188"/>
                      </a:cubicBezTo>
                      <a:cubicBezTo>
                        <a:pt x="1319" y="2053"/>
                        <a:pt x="1355" y="1920"/>
                        <a:pt x="1384" y="1791"/>
                      </a:cubicBezTo>
                      <a:cubicBezTo>
                        <a:pt x="1410" y="1674"/>
                        <a:pt x="1389" y="1551"/>
                        <a:pt x="1346" y="1445"/>
                      </a:cubicBezTo>
                      <a:cubicBezTo>
                        <a:pt x="1295" y="1315"/>
                        <a:pt x="1311" y="1172"/>
                        <a:pt x="1292" y="1036"/>
                      </a:cubicBezTo>
                      <a:cubicBezTo>
                        <a:pt x="1283" y="969"/>
                        <a:pt x="1278" y="933"/>
                        <a:pt x="1240" y="879"/>
                      </a:cubicBezTo>
                      <a:cubicBezTo>
                        <a:pt x="1207" y="832"/>
                        <a:pt x="1185" y="795"/>
                        <a:pt x="1182" y="736"/>
                      </a:cubicBezTo>
                      <a:cubicBezTo>
                        <a:pt x="1180" y="707"/>
                        <a:pt x="1177" y="671"/>
                        <a:pt x="1182" y="643"/>
                      </a:cubicBezTo>
                      <a:cubicBezTo>
                        <a:pt x="1186" y="615"/>
                        <a:pt x="1205" y="590"/>
                        <a:pt x="1206" y="564"/>
                      </a:cubicBezTo>
                      <a:cubicBezTo>
                        <a:pt x="1208" y="513"/>
                        <a:pt x="1169" y="484"/>
                        <a:pt x="1137" y="447"/>
                      </a:cubicBezTo>
                      <a:cubicBezTo>
                        <a:pt x="1089" y="389"/>
                        <a:pt x="1065" y="337"/>
                        <a:pt x="1053" y="263"/>
                      </a:cubicBezTo>
                      <a:cubicBezTo>
                        <a:pt x="1038" y="178"/>
                        <a:pt x="1003" y="148"/>
                        <a:pt x="959" y="83"/>
                      </a:cubicBezTo>
                      <a:cubicBezTo>
                        <a:pt x="809" y="57"/>
                        <a:pt x="649" y="33"/>
                        <a:pt x="492" y="11"/>
                      </a:cubicBezTo>
                      <a:cubicBezTo>
                        <a:pt x="413" y="0"/>
                        <a:pt x="246" y="15"/>
                        <a:pt x="190" y="82"/>
                      </a:cubicBezTo>
                    </a:path>
                  </a:pathLst>
                </a:custGeom>
                <a:solidFill>
                  <a:srgbClr val="35343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5" name="Freeform 396">
                  <a:extLst>
                    <a:ext uri="{FF2B5EF4-FFF2-40B4-BE49-F238E27FC236}">
                      <a16:creationId xmlns:a16="http://schemas.microsoft.com/office/drawing/2014/main" id="{C9AF97AE-E5EE-537D-B897-50F5118690F2}"/>
                    </a:ext>
                  </a:extLst>
                </p:cNvPr>
                <p:cNvSpPr>
                  <a:spLocks/>
                </p:cNvSpPr>
                <p:nvPr/>
              </p:nvSpPr>
              <p:spPr bwMode="gray">
                <a:xfrm>
                  <a:off x="19731037" y="-4359274"/>
                  <a:ext cx="296863" cy="938213"/>
                </a:xfrm>
                <a:custGeom>
                  <a:avLst/>
                  <a:gdLst/>
                  <a:ahLst/>
                  <a:cxnLst>
                    <a:cxn ang="0">
                      <a:pos x="10" y="23"/>
                    </a:cxn>
                    <a:cxn ang="0">
                      <a:pos x="60" y="54"/>
                    </a:cxn>
                    <a:cxn ang="0">
                      <a:pos x="59" y="111"/>
                    </a:cxn>
                    <a:cxn ang="0">
                      <a:pos x="23" y="250"/>
                    </a:cxn>
                    <a:cxn ang="0">
                      <a:pos x="3" y="182"/>
                    </a:cxn>
                    <a:cxn ang="0">
                      <a:pos x="45" y="117"/>
                    </a:cxn>
                    <a:cxn ang="0">
                      <a:pos x="0" y="0"/>
                    </a:cxn>
                  </a:cxnLst>
                  <a:rect l="0" t="0" r="r" b="b"/>
                  <a:pathLst>
                    <a:path w="79" h="250">
                      <a:moveTo>
                        <a:pt x="10" y="23"/>
                      </a:moveTo>
                      <a:cubicBezTo>
                        <a:pt x="19" y="45"/>
                        <a:pt x="46" y="40"/>
                        <a:pt x="60" y="54"/>
                      </a:cubicBezTo>
                      <a:cubicBezTo>
                        <a:pt x="79" y="75"/>
                        <a:pt x="71" y="92"/>
                        <a:pt x="59" y="111"/>
                      </a:cubicBezTo>
                      <a:cubicBezTo>
                        <a:pt x="30" y="154"/>
                        <a:pt x="7" y="193"/>
                        <a:pt x="23" y="250"/>
                      </a:cubicBezTo>
                      <a:cubicBezTo>
                        <a:pt x="19" y="230"/>
                        <a:pt x="1" y="202"/>
                        <a:pt x="3" y="182"/>
                      </a:cubicBezTo>
                      <a:cubicBezTo>
                        <a:pt x="6" y="154"/>
                        <a:pt x="31" y="142"/>
                        <a:pt x="45" y="117"/>
                      </a:cubicBezTo>
                      <a:cubicBezTo>
                        <a:pt x="78" y="57"/>
                        <a:pt x="13" y="50"/>
                        <a:pt x="0" y="0"/>
                      </a:cubicBezTo>
                    </a:path>
                  </a:pathLst>
                </a:custGeom>
                <a:solidFill>
                  <a:srgbClr val="28272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6" name="Freeform 397">
                  <a:extLst>
                    <a:ext uri="{FF2B5EF4-FFF2-40B4-BE49-F238E27FC236}">
                      <a16:creationId xmlns:a16="http://schemas.microsoft.com/office/drawing/2014/main" id="{C1F13CF2-A702-6825-87D4-18D0805D72BB}"/>
                    </a:ext>
                  </a:extLst>
                </p:cNvPr>
                <p:cNvSpPr>
                  <a:spLocks/>
                </p:cNvSpPr>
                <p:nvPr/>
              </p:nvSpPr>
              <p:spPr bwMode="gray">
                <a:xfrm>
                  <a:off x="19989800" y="-1033462"/>
                  <a:ext cx="1136650" cy="341313"/>
                </a:xfrm>
                <a:custGeom>
                  <a:avLst/>
                  <a:gdLst/>
                  <a:ahLst/>
                  <a:cxnLst>
                    <a:cxn ang="0">
                      <a:pos x="32" y="72"/>
                    </a:cxn>
                    <a:cxn ang="0">
                      <a:pos x="84" y="42"/>
                    </a:cxn>
                    <a:cxn ang="0">
                      <a:pos x="156" y="20"/>
                    </a:cxn>
                    <a:cxn ang="0">
                      <a:pos x="278" y="43"/>
                    </a:cxn>
                    <a:cxn ang="0">
                      <a:pos x="130" y="42"/>
                    </a:cxn>
                    <a:cxn ang="0">
                      <a:pos x="0" y="91"/>
                    </a:cxn>
                  </a:cxnLst>
                  <a:rect l="0" t="0" r="r" b="b"/>
                  <a:pathLst>
                    <a:path w="303" h="91">
                      <a:moveTo>
                        <a:pt x="32" y="72"/>
                      </a:moveTo>
                      <a:cubicBezTo>
                        <a:pt x="50" y="66"/>
                        <a:pt x="66" y="50"/>
                        <a:pt x="84" y="42"/>
                      </a:cubicBezTo>
                      <a:cubicBezTo>
                        <a:pt x="108" y="32"/>
                        <a:pt x="132" y="28"/>
                        <a:pt x="156" y="20"/>
                      </a:cubicBezTo>
                      <a:cubicBezTo>
                        <a:pt x="173" y="14"/>
                        <a:pt x="303" y="0"/>
                        <a:pt x="278" y="43"/>
                      </a:cubicBezTo>
                      <a:cubicBezTo>
                        <a:pt x="268" y="60"/>
                        <a:pt x="152" y="42"/>
                        <a:pt x="130" y="42"/>
                      </a:cubicBezTo>
                      <a:cubicBezTo>
                        <a:pt x="95" y="44"/>
                        <a:pt x="25" y="68"/>
                        <a:pt x="0" y="91"/>
                      </a:cubicBezTo>
                    </a:path>
                  </a:pathLst>
                </a:custGeom>
                <a:solidFill>
                  <a:srgbClr val="28272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7" name="Freeform 398">
                  <a:extLst>
                    <a:ext uri="{FF2B5EF4-FFF2-40B4-BE49-F238E27FC236}">
                      <a16:creationId xmlns:a16="http://schemas.microsoft.com/office/drawing/2014/main" id="{8EC6841C-2FB8-802A-06C4-4D1B0135D6EE}"/>
                    </a:ext>
                  </a:extLst>
                </p:cNvPr>
                <p:cNvSpPr>
                  <a:spLocks/>
                </p:cNvSpPr>
                <p:nvPr/>
              </p:nvSpPr>
              <p:spPr bwMode="gray">
                <a:xfrm>
                  <a:off x="19626262" y="-4733924"/>
                  <a:ext cx="506413" cy="1214438"/>
                </a:xfrm>
                <a:custGeom>
                  <a:avLst/>
                  <a:gdLst/>
                  <a:ahLst/>
                  <a:cxnLst>
                    <a:cxn ang="0">
                      <a:pos x="38" y="116"/>
                    </a:cxn>
                    <a:cxn ang="0">
                      <a:pos x="80" y="207"/>
                    </a:cxn>
                    <a:cxn ang="0">
                      <a:pos x="50" y="324"/>
                    </a:cxn>
                    <a:cxn ang="0">
                      <a:pos x="126" y="155"/>
                    </a:cxn>
                    <a:cxn ang="0">
                      <a:pos x="65" y="76"/>
                    </a:cxn>
                    <a:cxn ang="0">
                      <a:pos x="27" y="0"/>
                    </a:cxn>
                    <a:cxn ang="0">
                      <a:pos x="31" y="110"/>
                    </a:cxn>
                  </a:cxnLst>
                  <a:rect l="0" t="0" r="r" b="b"/>
                  <a:pathLst>
                    <a:path w="135" h="324">
                      <a:moveTo>
                        <a:pt x="38" y="116"/>
                      </a:moveTo>
                      <a:cubicBezTo>
                        <a:pt x="66" y="145"/>
                        <a:pt x="108" y="158"/>
                        <a:pt x="80" y="207"/>
                      </a:cubicBezTo>
                      <a:cubicBezTo>
                        <a:pt x="66" y="231"/>
                        <a:pt x="0" y="299"/>
                        <a:pt x="50" y="324"/>
                      </a:cubicBezTo>
                      <a:cubicBezTo>
                        <a:pt x="52" y="250"/>
                        <a:pt x="135" y="230"/>
                        <a:pt x="126" y="155"/>
                      </a:cubicBezTo>
                      <a:cubicBezTo>
                        <a:pt x="120" y="112"/>
                        <a:pt x="89" y="108"/>
                        <a:pt x="65" y="76"/>
                      </a:cubicBezTo>
                      <a:cubicBezTo>
                        <a:pt x="46" y="51"/>
                        <a:pt x="42" y="24"/>
                        <a:pt x="27" y="0"/>
                      </a:cubicBezTo>
                      <a:cubicBezTo>
                        <a:pt x="4" y="31"/>
                        <a:pt x="10" y="80"/>
                        <a:pt x="31" y="110"/>
                      </a:cubicBezTo>
                    </a:path>
                  </a:pathLst>
                </a:custGeom>
                <a:solidFill>
                  <a:srgbClr val="28272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8" name="Freeform 399">
                  <a:extLst>
                    <a:ext uri="{FF2B5EF4-FFF2-40B4-BE49-F238E27FC236}">
                      <a16:creationId xmlns:a16="http://schemas.microsoft.com/office/drawing/2014/main" id="{3D3F464F-6591-79DE-6F99-BE42244B85AA}"/>
                    </a:ext>
                  </a:extLst>
                </p:cNvPr>
                <p:cNvSpPr>
                  <a:spLocks/>
                </p:cNvSpPr>
                <p:nvPr/>
              </p:nvSpPr>
              <p:spPr bwMode="gray">
                <a:xfrm>
                  <a:off x="18816637" y="-7970837"/>
                  <a:ext cx="906463" cy="387350"/>
                </a:xfrm>
                <a:custGeom>
                  <a:avLst/>
                  <a:gdLst/>
                  <a:ahLst/>
                  <a:cxnLst>
                    <a:cxn ang="0">
                      <a:pos x="0" y="4"/>
                    </a:cxn>
                    <a:cxn ang="0">
                      <a:pos x="238" y="46"/>
                    </a:cxn>
                    <a:cxn ang="0">
                      <a:pos x="116" y="24"/>
                    </a:cxn>
                    <a:cxn ang="0">
                      <a:pos x="3" y="7"/>
                    </a:cxn>
                  </a:cxnLst>
                  <a:rect l="0" t="0" r="r" b="b"/>
                  <a:pathLst>
                    <a:path w="242" h="103">
                      <a:moveTo>
                        <a:pt x="0" y="4"/>
                      </a:moveTo>
                      <a:cubicBezTo>
                        <a:pt x="21" y="36"/>
                        <a:pt x="242" y="103"/>
                        <a:pt x="238" y="46"/>
                      </a:cubicBezTo>
                      <a:cubicBezTo>
                        <a:pt x="234" y="0"/>
                        <a:pt x="139" y="21"/>
                        <a:pt x="116" y="24"/>
                      </a:cubicBezTo>
                      <a:cubicBezTo>
                        <a:pt x="82" y="27"/>
                        <a:pt x="26" y="19"/>
                        <a:pt x="3" y="7"/>
                      </a:cubicBezTo>
                    </a:path>
                  </a:pathLst>
                </a:custGeom>
                <a:solidFill>
                  <a:srgbClr val="28272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9" name="Freeform 400">
                  <a:extLst>
                    <a:ext uri="{FF2B5EF4-FFF2-40B4-BE49-F238E27FC236}">
                      <a16:creationId xmlns:a16="http://schemas.microsoft.com/office/drawing/2014/main" id="{8957DEF5-1A1A-6DB5-0075-4ECC6E3DA575}"/>
                    </a:ext>
                  </a:extLst>
                </p:cNvPr>
                <p:cNvSpPr>
                  <a:spLocks/>
                </p:cNvSpPr>
                <p:nvPr/>
              </p:nvSpPr>
              <p:spPr bwMode="gray">
                <a:xfrm>
                  <a:off x="16513175" y="-10707687"/>
                  <a:ext cx="3709988" cy="922338"/>
                </a:xfrm>
                <a:custGeom>
                  <a:avLst/>
                  <a:gdLst/>
                  <a:ahLst/>
                  <a:cxnLst>
                    <a:cxn ang="0">
                      <a:pos x="64" y="22"/>
                    </a:cxn>
                    <a:cxn ang="0">
                      <a:pos x="278" y="61"/>
                    </a:cxn>
                    <a:cxn ang="0">
                      <a:pos x="494" y="74"/>
                    </a:cxn>
                    <a:cxn ang="0">
                      <a:pos x="736" y="72"/>
                    </a:cxn>
                    <a:cxn ang="0">
                      <a:pos x="968" y="42"/>
                    </a:cxn>
                    <a:cxn ang="0">
                      <a:pos x="755" y="217"/>
                    </a:cxn>
                    <a:cxn ang="0">
                      <a:pos x="423" y="237"/>
                    </a:cxn>
                    <a:cxn ang="0">
                      <a:pos x="142" y="165"/>
                    </a:cxn>
                    <a:cxn ang="0">
                      <a:pos x="12" y="133"/>
                    </a:cxn>
                    <a:cxn ang="0">
                      <a:pos x="64" y="9"/>
                    </a:cxn>
                  </a:cxnLst>
                  <a:rect l="0" t="0" r="r" b="b"/>
                  <a:pathLst>
                    <a:path w="989" h="246">
                      <a:moveTo>
                        <a:pt x="64" y="22"/>
                      </a:moveTo>
                      <a:cubicBezTo>
                        <a:pt x="117" y="11"/>
                        <a:pt x="219" y="52"/>
                        <a:pt x="278" y="61"/>
                      </a:cubicBezTo>
                      <a:cubicBezTo>
                        <a:pt x="351" y="72"/>
                        <a:pt x="416" y="74"/>
                        <a:pt x="494" y="74"/>
                      </a:cubicBezTo>
                      <a:cubicBezTo>
                        <a:pt x="575" y="74"/>
                        <a:pt x="659" y="84"/>
                        <a:pt x="736" y="72"/>
                      </a:cubicBezTo>
                      <a:cubicBezTo>
                        <a:pt x="817" y="60"/>
                        <a:pt x="883" y="38"/>
                        <a:pt x="968" y="42"/>
                      </a:cubicBezTo>
                      <a:cubicBezTo>
                        <a:pt x="989" y="190"/>
                        <a:pt x="876" y="211"/>
                        <a:pt x="755" y="217"/>
                      </a:cubicBezTo>
                      <a:cubicBezTo>
                        <a:pt x="645" y="223"/>
                        <a:pt x="531" y="246"/>
                        <a:pt x="423" y="237"/>
                      </a:cubicBezTo>
                      <a:cubicBezTo>
                        <a:pt x="328" y="229"/>
                        <a:pt x="238" y="182"/>
                        <a:pt x="142" y="165"/>
                      </a:cubicBezTo>
                      <a:cubicBezTo>
                        <a:pt x="93" y="157"/>
                        <a:pt x="30" y="186"/>
                        <a:pt x="12" y="133"/>
                      </a:cubicBezTo>
                      <a:cubicBezTo>
                        <a:pt x="0" y="99"/>
                        <a:pt x="20" y="0"/>
                        <a:pt x="64" y="9"/>
                      </a:cubicBezTo>
                    </a:path>
                  </a:pathLst>
                </a:custGeom>
                <a:solidFill>
                  <a:srgbClr val="0201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0" name="Freeform 401">
                  <a:extLst>
                    <a:ext uri="{FF2B5EF4-FFF2-40B4-BE49-F238E27FC236}">
                      <a16:creationId xmlns:a16="http://schemas.microsoft.com/office/drawing/2014/main" id="{63B964CA-8351-A085-F2B5-901754BB65CA}"/>
                    </a:ext>
                  </a:extLst>
                </p:cNvPr>
                <p:cNvSpPr>
                  <a:spLocks/>
                </p:cNvSpPr>
                <p:nvPr/>
              </p:nvSpPr>
              <p:spPr bwMode="gray">
                <a:xfrm>
                  <a:off x="18095912" y="-10504487"/>
                  <a:ext cx="1039813" cy="842963"/>
                </a:xfrm>
                <a:custGeom>
                  <a:avLst/>
                  <a:gdLst/>
                  <a:ahLst/>
                  <a:cxnLst>
                    <a:cxn ang="0">
                      <a:pos x="14" y="40"/>
                    </a:cxn>
                    <a:cxn ang="0">
                      <a:pos x="110" y="21"/>
                    </a:cxn>
                    <a:cxn ang="0">
                      <a:pos x="204" y="165"/>
                    </a:cxn>
                    <a:cxn ang="0">
                      <a:pos x="2" y="201"/>
                    </a:cxn>
                    <a:cxn ang="0">
                      <a:pos x="2" y="171"/>
                    </a:cxn>
                    <a:cxn ang="0">
                      <a:pos x="184" y="138"/>
                    </a:cxn>
                    <a:cxn ang="0">
                      <a:pos x="14" y="53"/>
                    </a:cxn>
                  </a:cxnLst>
                  <a:rect l="0" t="0" r="r" b="b"/>
                  <a:pathLst>
                    <a:path w="277" h="225">
                      <a:moveTo>
                        <a:pt x="14" y="40"/>
                      </a:moveTo>
                      <a:cubicBezTo>
                        <a:pt x="25" y="0"/>
                        <a:pt x="77" y="13"/>
                        <a:pt x="110" y="21"/>
                      </a:cubicBezTo>
                      <a:cubicBezTo>
                        <a:pt x="146" y="65"/>
                        <a:pt x="277" y="65"/>
                        <a:pt x="204" y="165"/>
                      </a:cubicBezTo>
                      <a:cubicBezTo>
                        <a:pt x="165" y="220"/>
                        <a:pt x="59" y="225"/>
                        <a:pt x="2" y="201"/>
                      </a:cubicBezTo>
                      <a:cubicBezTo>
                        <a:pt x="0" y="192"/>
                        <a:pt x="0" y="181"/>
                        <a:pt x="2" y="171"/>
                      </a:cubicBezTo>
                      <a:cubicBezTo>
                        <a:pt x="46" y="169"/>
                        <a:pt x="173" y="202"/>
                        <a:pt x="184" y="138"/>
                      </a:cubicBezTo>
                      <a:cubicBezTo>
                        <a:pt x="196" y="62"/>
                        <a:pt x="58" y="65"/>
                        <a:pt x="14" y="53"/>
                      </a:cubicBezTo>
                    </a:path>
                  </a:pathLst>
                </a:custGeom>
                <a:solidFill>
                  <a:srgbClr val="C1C0BD"/>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1" name="Freeform 402">
                  <a:extLst>
                    <a:ext uri="{FF2B5EF4-FFF2-40B4-BE49-F238E27FC236}">
                      <a16:creationId xmlns:a16="http://schemas.microsoft.com/office/drawing/2014/main" id="{8D22B3F5-D838-2DBF-AD26-3B7684AE72DD}"/>
                    </a:ext>
                  </a:extLst>
                </p:cNvPr>
                <p:cNvSpPr>
                  <a:spLocks/>
                </p:cNvSpPr>
                <p:nvPr/>
              </p:nvSpPr>
              <p:spPr bwMode="gray">
                <a:xfrm>
                  <a:off x="16386175" y="-16695737"/>
                  <a:ext cx="4079875" cy="6299200"/>
                </a:xfrm>
                <a:custGeom>
                  <a:avLst/>
                  <a:gdLst/>
                  <a:ahLst/>
                  <a:cxnLst>
                    <a:cxn ang="0">
                      <a:pos x="326" y="79"/>
                    </a:cxn>
                    <a:cxn ang="0">
                      <a:pos x="223" y="165"/>
                    </a:cxn>
                    <a:cxn ang="0">
                      <a:pos x="176" y="376"/>
                    </a:cxn>
                    <a:cxn ang="0">
                      <a:pos x="125" y="636"/>
                    </a:cxn>
                    <a:cxn ang="0">
                      <a:pos x="85" y="954"/>
                    </a:cxn>
                    <a:cxn ang="0">
                      <a:pos x="32" y="1171"/>
                    </a:cxn>
                    <a:cxn ang="0">
                      <a:pos x="21" y="1390"/>
                    </a:cxn>
                    <a:cxn ang="0">
                      <a:pos x="67" y="1561"/>
                    </a:cxn>
                    <a:cxn ang="0">
                      <a:pos x="209" y="1652"/>
                    </a:cxn>
                    <a:cxn ang="0">
                      <a:pos x="392" y="1658"/>
                    </a:cxn>
                    <a:cxn ang="0">
                      <a:pos x="561" y="1671"/>
                    </a:cxn>
                    <a:cxn ang="0">
                      <a:pos x="900" y="1658"/>
                    </a:cxn>
                    <a:cxn ang="0">
                      <a:pos x="1045" y="1612"/>
                    </a:cxn>
                    <a:cxn ang="0">
                      <a:pos x="1070" y="1374"/>
                    </a:cxn>
                    <a:cxn ang="0">
                      <a:pos x="1076" y="805"/>
                    </a:cxn>
                    <a:cxn ang="0">
                      <a:pos x="835" y="125"/>
                    </a:cxn>
                    <a:cxn ang="0">
                      <a:pos x="723" y="47"/>
                    </a:cxn>
                    <a:cxn ang="0">
                      <a:pos x="599" y="52"/>
                    </a:cxn>
                    <a:cxn ang="0">
                      <a:pos x="300" y="79"/>
                    </a:cxn>
                  </a:cxnLst>
                  <a:rect l="0" t="0" r="r" b="b"/>
                  <a:pathLst>
                    <a:path w="1088" h="1680">
                      <a:moveTo>
                        <a:pt x="326" y="79"/>
                      </a:moveTo>
                      <a:cubicBezTo>
                        <a:pt x="297" y="119"/>
                        <a:pt x="251" y="133"/>
                        <a:pt x="223" y="165"/>
                      </a:cubicBezTo>
                      <a:cubicBezTo>
                        <a:pt x="172" y="225"/>
                        <a:pt x="180" y="301"/>
                        <a:pt x="176" y="376"/>
                      </a:cubicBezTo>
                      <a:cubicBezTo>
                        <a:pt x="172" y="466"/>
                        <a:pt x="137" y="547"/>
                        <a:pt x="125" y="636"/>
                      </a:cubicBezTo>
                      <a:cubicBezTo>
                        <a:pt x="111" y="743"/>
                        <a:pt x="107" y="850"/>
                        <a:pt x="85" y="954"/>
                      </a:cubicBezTo>
                      <a:cubicBezTo>
                        <a:pt x="69" y="1026"/>
                        <a:pt x="40" y="1095"/>
                        <a:pt x="32" y="1171"/>
                      </a:cubicBezTo>
                      <a:cubicBezTo>
                        <a:pt x="25" y="1244"/>
                        <a:pt x="31" y="1322"/>
                        <a:pt x="21" y="1390"/>
                      </a:cubicBezTo>
                      <a:cubicBezTo>
                        <a:pt x="9" y="1472"/>
                        <a:pt x="0" y="1515"/>
                        <a:pt x="67" y="1561"/>
                      </a:cubicBezTo>
                      <a:cubicBezTo>
                        <a:pt x="111" y="1592"/>
                        <a:pt x="154" y="1641"/>
                        <a:pt x="209" y="1652"/>
                      </a:cubicBezTo>
                      <a:cubicBezTo>
                        <a:pt x="266" y="1663"/>
                        <a:pt x="334" y="1652"/>
                        <a:pt x="392" y="1658"/>
                      </a:cubicBezTo>
                      <a:cubicBezTo>
                        <a:pt x="446" y="1663"/>
                        <a:pt x="503" y="1671"/>
                        <a:pt x="561" y="1671"/>
                      </a:cubicBezTo>
                      <a:cubicBezTo>
                        <a:pt x="674" y="1671"/>
                        <a:pt x="793" y="1680"/>
                        <a:pt x="900" y="1658"/>
                      </a:cubicBezTo>
                      <a:cubicBezTo>
                        <a:pt x="942" y="1650"/>
                        <a:pt x="1014" y="1649"/>
                        <a:pt x="1045" y="1612"/>
                      </a:cubicBezTo>
                      <a:cubicBezTo>
                        <a:pt x="1088" y="1561"/>
                        <a:pt x="1070" y="1445"/>
                        <a:pt x="1070" y="1374"/>
                      </a:cubicBezTo>
                      <a:cubicBezTo>
                        <a:pt x="1070" y="1184"/>
                        <a:pt x="1077" y="994"/>
                        <a:pt x="1076" y="805"/>
                      </a:cubicBezTo>
                      <a:cubicBezTo>
                        <a:pt x="1076" y="561"/>
                        <a:pt x="1059" y="262"/>
                        <a:pt x="835" y="125"/>
                      </a:cubicBezTo>
                      <a:cubicBezTo>
                        <a:pt x="796" y="101"/>
                        <a:pt x="760" y="73"/>
                        <a:pt x="723" y="47"/>
                      </a:cubicBezTo>
                      <a:cubicBezTo>
                        <a:pt x="656" y="0"/>
                        <a:pt x="653" y="1"/>
                        <a:pt x="599" y="52"/>
                      </a:cubicBezTo>
                      <a:cubicBezTo>
                        <a:pt x="500" y="143"/>
                        <a:pt x="422" y="79"/>
                        <a:pt x="300" y="79"/>
                      </a:cubicBezTo>
                    </a:path>
                  </a:pathLst>
                </a:custGeom>
                <a:solidFill>
                  <a:srgbClr val="BDD5E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2" name="Freeform 403">
                  <a:extLst>
                    <a:ext uri="{FF2B5EF4-FFF2-40B4-BE49-F238E27FC236}">
                      <a16:creationId xmlns:a16="http://schemas.microsoft.com/office/drawing/2014/main" id="{22A9BFFA-BBD4-AF12-0FAA-71E94759D605}"/>
                    </a:ext>
                  </a:extLst>
                </p:cNvPr>
                <p:cNvSpPr>
                  <a:spLocks/>
                </p:cNvSpPr>
                <p:nvPr/>
              </p:nvSpPr>
              <p:spPr bwMode="gray">
                <a:xfrm>
                  <a:off x="16525875" y="-11393487"/>
                  <a:ext cx="487363" cy="839788"/>
                </a:xfrm>
                <a:custGeom>
                  <a:avLst/>
                  <a:gdLst/>
                  <a:ahLst/>
                  <a:cxnLst>
                    <a:cxn ang="0">
                      <a:pos x="130" y="224"/>
                    </a:cxn>
                    <a:cxn ang="0">
                      <a:pos x="61" y="117"/>
                    </a:cxn>
                    <a:cxn ang="0">
                      <a:pos x="16" y="0"/>
                    </a:cxn>
                    <a:cxn ang="0">
                      <a:pos x="45" y="130"/>
                    </a:cxn>
                    <a:cxn ang="0">
                      <a:pos x="70" y="197"/>
                    </a:cxn>
                  </a:cxnLst>
                  <a:rect l="0" t="0" r="r" b="b"/>
                  <a:pathLst>
                    <a:path w="130" h="224">
                      <a:moveTo>
                        <a:pt x="130" y="224"/>
                      </a:moveTo>
                      <a:cubicBezTo>
                        <a:pt x="113" y="187"/>
                        <a:pt x="85" y="149"/>
                        <a:pt x="61" y="117"/>
                      </a:cubicBezTo>
                      <a:cubicBezTo>
                        <a:pt x="32" y="79"/>
                        <a:pt x="24" y="47"/>
                        <a:pt x="16" y="0"/>
                      </a:cubicBezTo>
                      <a:cubicBezTo>
                        <a:pt x="0" y="52"/>
                        <a:pt x="26" y="88"/>
                        <a:pt x="45" y="130"/>
                      </a:cubicBezTo>
                      <a:cubicBezTo>
                        <a:pt x="58" y="158"/>
                        <a:pt x="39" y="186"/>
                        <a:pt x="70" y="197"/>
                      </a:cubicBezTo>
                    </a:path>
                  </a:pathLst>
                </a:custGeom>
                <a:solidFill>
                  <a:srgbClr val="A0C1D8"/>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3" name="Freeform 404">
                  <a:extLst>
                    <a:ext uri="{FF2B5EF4-FFF2-40B4-BE49-F238E27FC236}">
                      <a16:creationId xmlns:a16="http://schemas.microsoft.com/office/drawing/2014/main" id="{748854AB-994C-3EC3-4A9C-C833EFD42AF9}"/>
                    </a:ext>
                  </a:extLst>
                </p:cNvPr>
                <p:cNvSpPr>
                  <a:spLocks/>
                </p:cNvSpPr>
                <p:nvPr/>
              </p:nvSpPr>
              <p:spPr bwMode="gray">
                <a:xfrm>
                  <a:off x="17429162" y="-10955337"/>
                  <a:ext cx="1660525" cy="539750"/>
                </a:xfrm>
                <a:custGeom>
                  <a:avLst/>
                  <a:gdLst/>
                  <a:ahLst/>
                  <a:cxnLst>
                    <a:cxn ang="0">
                      <a:pos x="0" y="126"/>
                    </a:cxn>
                    <a:cxn ang="0">
                      <a:pos x="27" y="83"/>
                    </a:cxn>
                    <a:cxn ang="0">
                      <a:pos x="36" y="83"/>
                    </a:cxn>
                    <a:cxn ang="0">
                      <a:pos x="34" y="127"/>
                    </a:cxn>
                    <a:cxn ang="0">
                      <a:pos x="91" y="77"/>
                    </a:cxn>
                    <a:cxn ang="0">
                      <a:pos x="154" y="118"/>
                    </a:cxn>
                    <a:cxn ang="0">
                      <a:pos x="154" y="41"/>
                    </a:cxn>
                    <a:cxn ang="0">
                      <a:pos x="276" y="1"/>
                    </a:cxn>
                    <a:cxn ang="0">
                      <a:pos x="365" y="46"/>
                    </a:cxn>
                    <a:cxn ang="0">
                      <a:pos x="366" y="28"/>
                    </a:cxn>
                    <a:cxn ang="0">
                      <a:pos x="408" y="83"/>
                    </a:cxn>
                    <a:cxn ang="0">
                      <a:pos x="343" y="116"/>
                    </a:cxn>
                    <a:cxn ang="0">
                      <a:pos x="341" y="121"/>
                    </a:cxn>
                    <a:cxn ang="0">
                      <a:pos x="434" y="144"/>
                    </a:cxn>
                  </a:cxnLst>
                  <a:rect l="0" t="0" r="r" b="b"/>
                  <a:pathLst>
                    <a:path w="443" h="144">
                      <a:moveTo>
                        <a:pt x="0" y="126"/>
                      </a:moveTo>
                      <a:cubicBezTo>
                        <a:pt x="0" y="85"/>
                        <a:pt x="1" y="110"/>
                        <a:pt x="27" y="83"/>
                      </a:cubicBezTo>
                      <a:cubicBezTo>
                        <a:pt x="28" y="83"/>
                        <a:pt x="35" y="83"/>
                        <a:pt x="36" y="83"/>
                      </a:cubicBezTo>
                      <a:cubicBezTo>
                        <a:pt x="29" y="100"/>
                        <a:pt x="14" y="109"/>
                        <a:pt x="34" y="127"/>
                      </a:cubicBezTo>
                      <a:cubicBezTo>
                        <a:pt x="56" y="105"/>
                        <a:pt x="54" y="74"/>
                        <a:pt x="91" y="77"/>
                      </a:cubicBezTo>
                      <a:cubicBezTo>
                        <a:pt x="81" y="106"/>
                        <a:pt x="147" y="137"/>
                        <a:pt x="154" y="118"/>
                      </a:cubicBezTo>
                      <a:cubicBezTo>
                        <a:pt x="166" y="89"/>
                        <a:pt x="153" y="74"/>
                        <a:pt x="154" y="41"/>
                      </a:cubicBezTo>
                      <a:cubicBezTo>
                        <a:pt x="205" y="39"/>
                        <a:pt x="229" y="2"/>
                        <a:pt x="276" y="1"/>
                      </a:cubicBezTo>
                      <a:cubicBezTo>
                        <a:pt x="327" y="0"/>
                        <a:pt x="319" y="50"/>
                        <a:pt x="365" y="46"/>
                      </a:cubicBezTo>
                      <a:cubicBezTo>
                        <a:pt x="364" y="41"/>
                        <a:pt x="367" y="33"/>
                        <a:pt x="366" y="28"/>
                      </a:cubicBezTo>
                      <a:cubicBezTo>
                        <a:pt x="390" y="29"/>
                        <a:pt x="422" y="56"/>
                        <a:pt x="408" y="83"/>
                      </a:cubicBezTo>
                      <a:cubicBezTo>
                        <a:pt x="401" y="96"/>
                        <a:pt x="358" y="112"/>
                        <a:pt x="343" y="116"/>
                      </a:cubicBezTo>
                      <a:cubicBezTo>
                        <a:pt x="342" y="117"/>
                        <a:pt x="341" y="119"/>
                        <a:pt x="341" y="121"/>
                      </a:cubicBezTo>
                      <a:cubicBezTo>
                        <a:pt x="383" y="126"/>
                        <a:pt x="443" y="87"/>
                        <a:pt x="434" y="144"/>
                      </a:cubicBezTo>
                    </a:path>
                  </a:pathLst>
                </a:custGeom>
                <a:solidFill>
                  <a:srgbClr val="A0C1D8"/>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4" name="Freeform 405">
                  <a:extLst>
                    <a:ext uri="{FF2B5EF4-FFF2-40B4-BE49-F238E27FC236}">
                      <a16:creationId xmlns:a16="http://schemas.microsoft.com/office/drawing/2014/main" id="{7023F8D5-BAB5-0E72-8FE8-78C4B4FA390F}"/>
                    </a:ext>
                  </a:extLst>
                </p:cNvPr>
                <p:cNvSpPr>
                  <a:spLocks/>
                </p:cNvSpPr>
                <p:nvPr/>
              </p:nvSpPr>
              <p:spPr bwMode="gray">
                <a:xfrm>
                  <a:off x="19177000" y="-11074399"/>
                  <a:ext cx="573088" cy="655638"/>
                </a:xfrm>
                <a:custGeom>
                  <a:avLst/>
                  <a:gdLst/>
                  <a:ahLst/>
                  <a:cxnLst>
                    <a:cxn ang="0">
                      <a:pos x="36" y="147"/>
                    </a:cxn>
                    <a:cxn ang="0">
                      <a:pos x="0" y="63"/>
                    </a:cxn>
                    <a:cxn ang="0">
                      <a:pos x="65" y="147"/>
                    </a:cxn>
                    <a:cxn ang="0">
                      <a:pos x="110" y="48"/>
                    </a:cxn>
                    <a:cxn ang="0">
                      <a:pos x="124" y="127"/>
                    </a:cxn>
                    <a:cxn ang="0">
                      <a:pos x="66" y="173"/>
                    </a:cxn>
                    <a:cxn ang="0">
                      <a:pos x="23" y="131"/>
                    </a:cxn>
                  </a:cxnLst>
                  <a:rect l="0" t="0" r="r" b="b"/>
                  <a:pathLst>
                    <a:path w="153" h="175">
                      <a:moveTo>
                        <a:pt x="36" y="147"/>
                      </a:moveTo>
                      <a:cubicBezTo>
                        <a:pt x="40" y="110"/>
                        <a:pt x="16" y="92"/>
                        <a:pt x="0" y="63"/>
                      </a:cubicBezTo>
                      <a:cubicBezTo>
                        <a:pt x="42" y="64"/>
                        <a:pt x="32" y="137"/>
                        <a:pt x="65" y="147"/>
                      </a:cubicBezTo>
                      <a:cubicBezTo>
                        <a:pt x="125" y="166"/>
                        <a:pt x="90" y="71"/>
                        <a:pt x="110" y="48"/>
                      </a:cubicBezTo>
                      <a:cubicBezTo>
                        <a:pt x="153" y="0"/>
                        <a:pt x="129" y="108"/>
                        <a:pt x="124" y="127"/>
                      </a:cubicBezTo>
                      <a:cubicBezTo>
                        <a:pt x="116" y="153"/>
                        <a:pt x="96" y="175"/>
                        <a:pt x="66" y="173"/>
                      </a:cubicBezTo>
                      <a:cubicBezTo>
                        <a:pt x="35" y="171"/>
                        <a:pt x="29" y="136"/>
                        <a:pt x="23" y="131"/>
                      </a:cubicBezTo>
                    </a:path>
                  </a:pathLst>
                </a:custGeom>
                <a:solidFill>
                  <a:srgbClr val="A0C1D8"/>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5" name="Freeform 406">
                  <a:extLst>
                    <a:ext uri="{FF2B5EF4-FFF2-40B4-BE49-F238E27FC236}">
                      <a16:creationId xmlns:a16="http://schemas.microsoft.com/office/drawing/2014/main" id="{6AC553D1-5F7A-CF5F-6798-BFAB11E826DB}"/>
                    </a:ext>
                  </a:extLst>
                </p:cNvPr>
                <p:cNvSpPr>
                  <a:spLocks/>
                </p:cNvSpPr>
                <p:nvPr/>
              </p:nvSpPr>
              <p:spPr bwMode="gray">
                <a:xfrm>
                  <a:off x="16278225" y="-10126662"/>
                  <a:ext cx="1822450" cy="2455863"/>
                </a:xfrm>
                <a:custGeom>
                  <a:avLst/>
                  <a:gdLst/>
                  <a:ahLst/>
                  <a:cxnLst>
                    <a:cxn ang="0">
                      <a:pos x="486" y="82"/>
                    </a:cxn>
                    <a:cxn ang="0">
                      <a:pos x="182" y="156"/>
                    </a:cxn>
                    <a:cxn ang="0">
                      <a:pos x="104" y="327"/>
                    </a:cxn>
                    <a:cxn ang="0">
                      <a:pos x="112" y="471"/>
                    </a:cxn>
                    <a:cxn ang="0">
                      <a:pos x="53" y="655"/>
                    </a:cxn>
                    <a:cxn ang="0">
                      <a:pos x="40" y="523"/>
                    </a:cxn>
                    <a:cxn ang="0">
                      <a:pos x="14" y="391"/>
                    </a:cxn>
                    <a:cxn ang="0">
                      <a:pos x="98" y="0"/>
                    </a:cxn>
                  </a:cxnLst>
                  <a:rect l="0" t="0" r="r" b="b"/>
                  <a:pathLst>
                    <a:path w="486" h="655">
                      <a:moveTo>
                        <a:pt x="486" y="82"/>
                      </a:moveTo>
                      <a:cubicBezTo>
                        <a:pt x="413" y="138"/>
                        <a:pt x="251" y="162"/>
                        <a:pt x="182" y="156"/>
                      </a:cubicBezTo>
                      <a:cubicBezTo>
                        <a:pt x="168" y="254"/>
                        <a:pt x="93" y="214"/>
                        <a:pt x="104" y="327"/>
                      </a:cubicBezTo>
                      <a:cubicBezTo>
                        <a:pt x="126" y="348"/>
                        <a:pt x="113" y="432"/>
                        <a:pt x="112" y="471"/>
                      </a:cubicBezTo>
                      <a:cubicBezTo>
                        <a:pt x="110" y="530"/>
                        <a:pt x="67" y="601"/>
                        <a:pt x="53" y="655"/>
                      </a:cubicBezTo>
                      <a:cubicBezTo>
                        <a:pt x="30" y="621"/>
                        <a:pt x="45" y="567"/>
                        <a:pt x="40" y="523"/>
                      </a:cubicBezTo>
                      <a:cubicBezTo>
                        <a:pt x="36" y="481"/>
                        <a:pt x="21" y="436"/>
                        <a:pt x="14" y="391"/>
                      </a:cubicBezTo>
                      <a:cubicBezTo>
                        <a:pt x="0" y="298"/>
                        <a:pt x="64" y="30"/>
                        <a:pt x="98" y="0"/>
                      </a:cubicBezTo>
                    </a:path>
                  </a:pathLst>
                </a:custGeom>
                <a:solidFill>
                  <a:srgbClr val="28272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6" name="Freeform 407">
                  <a:extLst>
                    <a:ext uri="{FF2B5EF4-FFF2-40B4-BE49-F238E27FC236}">
                      <a16:creationId xmlns:a16="http://schemas.microsoft.com/office/drawing/2014/main" id="{19A1F5BB-9C92-3F61-F9FC-876E044073EB}"/>
                    </a:ext>
                  </a:extLst>
                </p:cNvPr>
                <p:cNvSpPr>
                  <a:spLocks/>
                </p:cNvSpPr>
                <p:nvPr/>
              </p:nvSpPr>
              <p:spPr bwMode="gray">
                <a:xfrm>
                  <a:off x="19570700" y="-10167937"/>
                  <a:ext cx="1338263" cy="1739900"/>
                </a:xfrm>
                <a:custGeom>
                  <a:avLst/>
                  <a:gdLst/>
                  <a:ahLst/>
                  <a:cxnLst>
                    <a:cxn ang="0">
                      <a:pos x="84" y="38"/>
                    </a:cxn>
                    <a:cxn ang="0">
                      <a:pos x="131" y="1"/>
                    </a:cxn>
                    <a:cxn ang="0">
                      <a:pos x="157" y="38"/>
                    </a:cxn>
                    <a:cxn ang="0">
                      <a:pos x="213" y="126"/>
                    </a:cxn>
                    <a:cxn ang="0">
                      <a:pos x="267" y="204"/>
                    </a:cxn>
                    <a:cxn ang="0">
                      <a:pos x="318" y="317"/>
                    </a:cxn>
                    <a:cxn ang="0">
                      <a:pos x="346" y="411"/>
                    </a:cxn>
                    <a:cxn ang="0">
                      <a:pos x="303" y="463"/>
                    </a:cxn>
                    <a:cxn ang="0">
                      <a:pos x="256" y="414"/>
                    </a:cxn>
                    <a:cxn ang="0">
                      <a:pos x="200" y="385"/>
                    </a:cxn>
                    <a:cxn ang="0">
                      <a:pos x="167" y="252"/>
                    </a:cxn>
                    <a:cxn ang="0">
                      <a:pos x="157" y="199"/>
                    </a:cxn>
                    <a:cxn ang="0">
                      <a:pos x="126" y="158"/>
                    </a:cxn>
                    <a:cxn ang="0">
                      <a:pos x="46" y="116"/>
                    </a:cxn>
                    <a:cxn ang="0">
                      <a:pos x="27" y="60"/>
                    </a:cxn>
                    <a:cxn ang="0">
                      <a:pos x="84" y="38"/>
                    </a:cxn>
                  </a:cxnLst>
                  <a:rect l="0" t="0" r="r" b="b"/>
                  <a:pathLst>
                    <a:path w="357" h="464">
                      <a:moveTo>
                        <a:pt x="84" y="38"/>
                      </a:moveTo>
                      <a:cubicBezTo>
                        <a:pt x="95" y="32"/>
                        <a:pt x="122" y="2"/>
                        <a:pt x="131" y="1"/>
                      </a:cubicBezTo>
                      <a:cubicBezTo>
                        <a:pt x="146" y="0"/>
                        <a:pt x="152" y="26"/>
                        <a:pt x="157" y="38"/>
                      </a:cubicBezTo>
                      <a:cubicBezTo>
                        <a:pt x="171" y="71"/>
                        <a:pt x="187" y="102"/>
                        <a:pt x="213" y="126"/>
                      </a:cubicBezTo>
                      <a:cubicBezTo>
                        <a:pt x="236" y="148"/>
                        <a:pt x="257" y="175"/>
                        <a:pt x="267" y="204"/>
                      </a:cubicBezTo>
                      <a:cubicBezTo>
                        <a:pt x="282" y="246"/>
                        <a:pt x="291" y="279"/>
                        <a:pt x="318" y="317"/>
                      </a:cubicBezTo>
                      <a:cubicBezTo>
                        <a:pt x="337" y="344"/>
                        <a:pt x="357" y="376"/>
                        <a:pt x="346" y="411"/>
                      </a:cubicBezTo>
                      <a:cubicBezTo>
                        <a:pt x="342" y="423"/>
                        <a:pt x="313" y="463"/>
                        <a:pt x="303" y="463"/>
                      </a:cubicBezTo>
                      <a:cubicBezTo>
                        <a:pt x="285" y="464"/>
                        <a:pt x="266" y="425"/>
                        <a:pt x="256" y="414"/>
                      </a:cubicBezTo>
                      <a:cubicBezTo>
                        <a:pt x="241" y="399"/>
                        <a:pt x="217" y="402"/>
                        <a:pt x="200" y="385"/>
                      </a:cubicBezTo>
                      <a:cubicBezTo>
                        <a:pt x="165" y="351"/>
                        <a:pt x="169" y="299"/>
                        <a:pt x="167" y="252"/>
                      </a:cubicBezTo>
                      <a:cubicBezTo>
                        <a:pt x="166" y="230"/>
                        <a:pt x="168" y="218"/>
                        <a:pt x="157" y="199"/>
                      </a:cubicBezTo>
                      <a:cubicBezTo>
                        <a:pt x="149" y="185"/>
                        <a:pt x="137" y="168"/>
                        <a:pt x="126" y="158"/>
                      </a:cubicBezTo>
                      <a:cubicBezTo>
                        <a:pt x="105" y="138"/>
                        <a:pt x="74" y="124"/>
                        <a:pt x="46" y="116"/>
                      </a:cubicBezTo>
                      <a:cubicBezTo>
                        <a:pt x="18" y="109"/>
                        <a:pt x="0" y="78"/>
                        <a:pt x="27" y="60"/>
                      </a:cubicBezTo>
                      <a:cubicBezTo>
                        <a:pt x="42" y="49"/>
                        <a:pt x="67" y="47"/>
                        <a:pt x="84" y="38"/>
                      </a:cubicBezTo>
                      <a:close/>
                    </a:path>
                  </a:pathLst>
                </a:custGeom>
                <a:solidFill>
                  <a:srgbClr val="28272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7" name="Freeform 409">
                  <a:extLst>
                    <a:ext uri="{FF2B5EF4-FFF2-40B4-BE49-F238E27FC236}">
                      <a16:creationId xmlns:a16="http://schemas.microsoft.com/office/drawing/2014/main" id="{5642509E-7285-5253-3196-9009F274554A}"/>
                    </a:ext>
                  </a:extLst>
                </p:cNvPr>
                <p:cNvSpPr>
                  <a:spLocks/>
                </p:cNvSpPr>
                <p:nvPr/>
              </p:nvSpPr>
              <p:spPr bwMode="gray">
                <a:xfrm>
                  <a:off x="17413288" y="-17345025"/>
                  <a:ext cx="1673225" cy="2054225"/>
                </a:xfrm>
                <a:custGeom>
                  <a:avLst/>
                  <a:gdLst/>
                  <a:ahLst/>
                  <a:cxnLst>
                    <a:cxn ang="0">
                      <a:pos x="26" y="83"/>
                    </a:cxn>
                    <a:cxn ang="0">
                      <a:pos x="386" y="365"/>
                    </a:cxn>
                    <a:cxn ang="0">
                      <a:pos x="370" y="110"/>
                    </a:cxn>
                    <a:cxn ang="0">
                      <a:pos x="46" y="102"/>
                    </a:cxn>
                  </a:cxnLst>
                  <a:rect l="0" t="0" r="r" b="b"/>
                  <a:pathLst>
                    <a:path w="446" h="548">
                      <a:moveTo>
                        <a:pt x="26" y="83"/>
                      </a:moveTo>
                      <a:cubicBezTo>
                        <a:pt x="0" y="271"/>
                        <a:pt x="191" y="548"/>
                        <a:pt x="386" y="365"/>
                      </a:cubicBezTo>
                      <a:cubicBezTo>
                        <a:pt x="446" y="309"/>
                        <a:pt x="413" y="170"/>
                        <a:pt x="370" y="110"/>
                      </a:cubicBezTo>
                      <a:cubicBezTo>
                        <a:pt x="290" y="0"/>
                        <a:pt x="139" y="48"/>
                        <a:pt x="46" y="102"/>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8" name="Freeform 410">
                  <a:extLst>
                    <a:ext uri="{FF2B5EF4-FFF2-40B4-BE49-F238E27FC236}">
                      <a16:creationId xmlns:a16="http://schemas.microsoft.com/office/drawing/2014/main" id="{74D9B35D-5B32-8101-1CC8-33065394CB85}"/>
                    </a:ext>
                  </a:extLst>
                </p:cNvPr>
                <p:cNvSpPr>
                  <a:spLocks/>
                </p:cNvSpPr>
                <p:nvPr/>
              </p:nvSpPr>
              <p:spPr bwMode="gray">
                <a:xfrm>
                  <a:off x="17462500" y="-17146587"/>
                  <a:ext cx="1481138" cy="1001713"/>
                </a:xfrm>
                <a:custGeom>
                  <a:avLst/>
                  <a:gdLst/>
                  <a:ahLst/>
                  <a:cxnLst>
                    <a:cxn ang="0">
                      <a:pos x="0" y="57"/>
                    </a:cxn>
                    <a:cxn ang="0">
                      <a:pos x="114" y="220"/>
                    </a:cxn>
                    <a:cxn ang="0">
                      <a:pos x="327" y="207"/>
                    </a:cxn>
                    <a:cxn ang="0">
                      <a:pos x="390" y="0"/>
                    </a:cxn>
                  </a:cxnLst>
                  <a:rect l="0" t="0" r="r" b="b"/>
                  <a:pathLst>
                    <a:path w="395" h="267">
                      <a:moveTo>
                        <a:pt x="0" y="57"/>
                      </a:moveTo>
                      <a:cubicBezTo>
                        <a:pt x="21" y="138"/>
                        <a:pt x="43" y="178"/>
                        <a:pt x="114" y="220"/>
                      </a:cubicBezTo>
                      <a:cubicBezTo>
                        <a:pt x="179" y="260"/>
                        <a:pt x="261" y="267"/>
                        <a:pt x="327" y="207"/>
                      </a:cubicBezTo>
                      <a:cubicBezTo>
                        <a:pt x="395" y="147"/>
                        <a:pt x="385" y="88"/>
                        <a:pt x="390" y="0"/>
                      </a:cubicBezTo>
                    </a:path>
                  </a:pathLst>
                </a:custGeom>
                <a:solidFill>
                  <a:srgbClr val="E2CEC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9" name="Freeform 411">
                  <a:extLst>
                    <a:ext uri="{FF2B5EF4-FFF2-40B4-BE49-F238E27FC236}">
                      <a16:creationId xmlns:a16="http://schemas.microsoft.com/office/drawing/2014/main" id="{8D9347A3-2B9B-3BAF-283B-DE2E46CCE086}"/>
                    </a:ext>
                  </a:extLst>
                </p:cNvPr>
                <p:cNvSpPr>
                  <a:spLocks/>
                </p:cNvSpPr>
                <p:nvPr/>
              </p:nvSpPr>
              <p:spPr bwMode="gray">
                <a:xfrm>
                  <a:off x="16840200" y="-19448462"/>
                  <a:ext cx="2436813" cy="3025775"/>
                </a:xfrm>
                <a:custGeom>
                  <a:avLst/>
                  <a:gdLst/>
                  <a:ahLst/>
                  <a:cxnLst>
                    <a:cxn ang="0">
                      <a:pos x="120" y="363"/>
                    </a:cxn>
                    <a:cxn ang="0">
                      <a:pos x="140" y="611"/>
                    </a:cxn>
                    <a:cxn ang="0">
                      <a:pos x="284" y="761"/>
                    </a:cxn>
                    <a:cxn ang="0">
                      <a:pos x="497" y="748"/>
                    </a:cxn>
                    <a:cxn ang="0">
                      <a:pos x="578" y="540"/>
                    </a:cxn>
                    <a:cxn ang="0">
                      <a:pos x="608" y="538"/>
                    </a:cxn>
                    <a:cxn ang="0">
                      <a:pos x="642" y="415"/>
                    </a:cxn>
                    <a:cxn ang="0">
                      <a:pos x="597" y="296"/>
                    </a:cxn>
                    <a:cxn ang="0">
                      <a:pos x="476" y="77"/>
                    </a:cxn>
                    <a:cxn ang="0">
                      <a:pos x="87" y="342"/>
                    </a:cxn>
                    <a:cxn ang="0">
                      <a:pos x="82" y="532"/>
                    </a:cxn>
                    <a:cxn ang="0">
                      <a:pos x="127" y="585"/>
                    </a:cxn>
                  </a:cxnLst>
                  <a:rect l="0" t="0" r="r" b="b"/>
                  <a:pathLst>
                    <a:path w="650" h="807">
                      <a:moveTo>
                        <a:pt x="120" y="363"/>
                      </a:moveTo>
                      <a:cubicBezTo>
                        <a:pt x="120" y="450"/>
                        <a:pt x="119" y="530"/>
                        <a:pt x="140" y="611"/>
                      </a:cubicBezTo>
                      <a:cubicBezTo>
                        <a:pt x="161" y="693"/>
                        <a:pt x="213" y="719"/>
                        <a:pt x="284" y="761"/>
                      </a:cubicBezTo>
                      <a:cubicBezTo>
                        <a:pt x="349" y="801"/>
                        <a:pt x="431" y="807"/>
                        <a:pt x="497" y="748"/>
                      </a:cubicBezTo>
                      <a:cubicBezTo>
                        <a:pt x="565" y="687"/>
                        <a:pt x="573" y="628"/>
                        <a:pt x="578" y="540"/>
                      </a:cubicBezTo>
                      <a:cubicBezTo>
                        <a:pt x="587" y="541"/>
                        <a:pt x="600" y="537"/>
                        <a:pt x="608" y="538"/>
                      </a:cubicBezTo>
                      <a:cubicBezTo>
                        <a:pt x="630" y="496"/>
                        <a:pt x="650" y="470"/>
                        <a:pt x="642" y="415"/>
                      </a:cubicBezTo>
                      <a:cubicBezTo>
                        <a:pt x="635" y="362"/>
                        <a:pt x="605" y="352"/>
                        <a:pt x="597" y="296"/>
                      </a:cubicBezTo>
                      <a:cubicBezTo>
                        <a:pt x="583" y="205"/>
                        <a:pt x="567" y="114"/>
                        <a:pt x="476" y="77"/>
                      </a:cubicBezTo>
                      <a:cubicBezTo>
                        <a:pt x="285" y="0"/>
                        <a:pt x="74" y="133"/>
                        <a:pt x="87" y="342"/>
                      </a:cubicBezTo>
                      <a:cubicBezTo>
                        <a:pt x="0" y="360"/>
                        <a:pt x="58" y="488"/>
                        <a:pt x="82" y="532"/>
                      </a:cubicBezTo>
                      <a:cubicBezTo>
                        <a:pt x="111" y="534"/>
                        <a:pt x="124" y="559"/>
                        <a:pt x="127" y="585"/>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0" name="Freeform 412">
                  <a:extLst>
                    <a:ext uri="{FF2B5EF4-FFF2-40B4-BE49-F238E27FC236}">
                      <a16:creationId xmlns:a16="http://schemas.microsoft.com/office/drawing/2014/main" id="{C55A528A-A80A-3AA2-330F-FACA43592EFA}"/>
                    </a:ext>
                  </a:extLst>
                </p:cNvPr>
                <p:cNvSpPr>
                  <a:spLocks/>
                </p:cNvSpPr>
                <p:nvPr/>
              </p:nvSpPr>
              <p:spPr bwMode="gray">
                <a:xfrm>
                  <a:off x="15794038" y="-10055225"/>
                  <a:ext cx="1143000" cy="1477963"/>
                </a:xfrm>
                <a:custGeom>
                  <a:avLst/>
                  <a:gdLst/>
                  <a:ahLst/>
                  <a:cxnLst>
                    <a:cxn ang="0">
                      <a:pos x="54" y="180"/>
                    </a:cxn>
                    <a:cxn ang="0">
                      <a:pos x="124" y="312"/>
                    </a:cxn>
                    <a:cxn ang="0">
                      <a:pos x="248" y="388"/>
                    </a:cxn>
                    <a:cxn ang="0">
                      <a:pos x="295" y="278"/>
                    </a:cxn>
                    <a:cxn ang="0">
                      <a:pos x="225" y="166"/>
                    </a:cxn>
                    <a:cxn ang="0">
                      <a:pos x="27" y="161"/>
                    </a:cxn>
                  </a:cxnLst>
                  <a:rect l="0" t="0" r="r" b="b"/>
                  <a:pathLst>
                    <a:path w="305" h="394">
                      <a:moveTo>
                        <a:pt x="54" y="180"/>
                      </a:moveTo>
                      <a:cubicBezTo>
                        <a:pt x="51" y="221"/>
                        <a:pt x="101" y="280"/>
                        <a:pt x="124" y="312"/>
                      </a:cubicBezTo>
                      <a:cubicBezTo>
                        <a:pt x="155" y="357"/>
                        <a:pt x="188" y="394"/>
                        <a:pt x="248" y="388"/>
                      </a:cubicBezTo>
                      <a:cubicBezTo>
                        <a:pt x="261" y="346"/>
                        <a:pt x="289" y="322"/>
                        <a:pt x="295" y="278"/>
                      </a:cubicBezTo>
                      <a:cubicBezTo>
                        <a:pt x="305" y="206"/>
                        <a:pt x="278" y="202"/>
                        <a:pt x="225" y="166"/>
                      </a:cubicBezTo>
                      <a:cubicBezTo>
                        <a:pt x="188" y="140"/>
                        <a:pt x="0" y="0"/>
                        <a:pt x="27" y="161"/>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1" name="Freeform 413">
                  <a:extLst>
                    <a:ext uri="{FF2B5EF4-FFF2-40B4-BE49-F238E27FC236}">
                      <a16:creationId xmlns:a16="http://schemas.microsoft.com/office/drawing/2014/main" id="{75EAD80F-2BB2-A875-B93A-E1E22D705546}"/>
                    </a:ext>
                  </a:extLst>
                </p:cNvPr>
                <p:cNvSpPr>
                  <a:spLocks/>
                </p:cNvSpPr>
                <p:nvPr/>
              </p:nvSpPr>
              <p:spPr bwMode="gray">
                <a:xfrm>
                  <a:off x="20154900" y="-10129837"/>
                  <a:ext cx="919163" cy="1376363"/>
                </a:xfrm>
                <a:custGeom>
                  <a:avLst/>
                  <a:gdLst/>
                  <a:ahLst/>
                  <a:cxnLst>
                    <a:cxn ang="0">
                      <a:pos x="215" y="161"/>
                    </a:cxn>
                    <a:cxn ang="0">
                      <a:pos x="170" y="247"/>
                    </a:cxn>
                    <a:cxn ang="0">
                      <a:pos x="71" y="357"/>
                    </a:cxn>
                    <a:cxn ang="0">
                      <a:pos x="6" y="227"/>
                    </a:cxn>
                    <a:cxn ang="0">
                      <a:pos x="221" y="148"/>
                    </a:cxn>
                  </a:cxnLst>
                  <a:rect l="0" t="0" r="r" b="b"/>
                  <a:pathLst>
                    <a:path w="245" h="367">
                      <a:moveTo>
                        <a:pt x="215" y="161"/>
                      </a:moveTo>
                      <a:cubicBezTo>
                        <a:pt x="237" y="200"/>
                        <a:pt x="202" y="231"/>
                        <a:pt x="170" y="247"/>
                      </a:cubicBezTo>
                      <a:cubicBezTo>
                        <a:pt x="170" y="302"/>
                        <a:pt x="133" y="367"/>
                        <a:pt x="71" y="357"/>
                      </a:cubicBezTo>
                      <a:cubicBezTo>
                        <a:pt x="22" y="349"/>
                        <a:pt x="0" y="278"/>
                        <a:pt x="6" y="227"/>
                      </a:cubicBezTo>
                      <a:cubicBezTo>
                        <a:pt x="17" y="135"/>
                        <a:pt x="245" y="0"/>
                        <a:pt x="221" y="148"/>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2" name="Freeform 414">
                  <a:extLst>
                    <a:ext uri="{FF2B5EF4-FFF2-40B4-BE49-F238E27FC236}">
                      <a16:creationId xmlns:a16="http://schemas.microsoft.com/office/drawing/2014/main" id="{37B3661B-8DDD-1058-2731-64A7FE176D6C}"/>
                    </a:ext>
                  </a:extLst>
                </p:cNvPr>
                <p:cNvSpPr>
                  <a:spLocks/>
                </p:cNvSpPr>
                <p:nvPr/>
              </p:nvSpPr>
              <p:spPr bwMode="gray">
                <a:xfrm>
                  <a:off x="16052800" y="-9523412"/>
                  <a:ext cx="693738" cy="968375"/>
                </a:xfrm>
                <a:custGeom>
                  <a:avLst/>
                  <a:gdLst/>
                  <a:ahLst/>
                  <a:cxnLst>
                    <a:cxn ang="0">
                      <a:pos x="110" y="4"/>
                    </a:cxn>
                    <a:cxn ang="0">
                      <a:pos x="74" y="71"/>
                    </a:cxn>
                    <a:cxn ang="0">
                      <a:pos x="74" y="134"/>
                    </a:cxn>
                    <a:cxn ang="0">
                      <a:pos x="178" y="229"/>
                    </a:cxn>
                    <a:cxn ang="0">
                      <a:pos x="126" y="249"/>
                    </a:cxn>
                    <a:cxn ang="0">
                      <a:pos x="73" y="210"/>
                    </a:cxn>
                    <a:cxn ang="0">
                      <a:pos x="10" y="90"/>
                    </a:cxn>
                    <a:cxn ang="0">
                      <a:pos x="107" y="0"/>
                    </a:cxn>
                  </a:cxnLst>
                  <a:rect l="0" t="0" r="r" b="b"/>
                  <a:pathLst>
                    <a:path w="185" h="258">
                      <a:moveTo>
                        <a:pt x="110" y="4"/>
                      </a:moveTo>
                      <a:cubicBezTo>
                        <a:pt x="132" y="37"/>
                        <a:pt x="94" y="53"/>
                        <a:pt x="74" y="71"/>
                      </a:cubicBezTo>
                      <a:cubicBezTo>
                        <a:pt x="44" y="99"/>
                        <a:pt x="53" y="104"/>
                        <a:pt x="74" y="134"/>
                      </a:cubicBezTo>
                      <a:cubicBezTo>
                        <a:pt x="106" y="179"/>
                        <a:pt x="109" y="228"/>
                        <a:pt x="178" y="229"/>
                      </a:cubicBezTo>
                      <a:cubicBezTo>
                        <a:pt x="185" y="258"/>
                        <a:pt x="143" y="255"/>
                        <a:pt x="126" y="249"/>
                      </a:cubicBezTo>
                      <a:cubicBezTo>
                        <a:pt x="110" y="244"/>
                        <a:pt x="85" y="223"/>
                        <a:pt x="73" y="210"/>
                      </a:cubicBezTo>
                      <a:cubicBezTo>
                        <a:pt x="46" y="182"/>
                        <a:pt x="0" y="133"/>
                        <a:pt x="10" y="90"/>
                      </a:cubicBezTo>
                      <a:cubicBezTo>
                        <a:pt x="20" y="49"/>
                        <a:pt x="76" y="24"/>
                        <a:pt x="107" y="0"/>
                      </a:cubicBezTo>
                    </a:path>
                  </a:pathLst>
                </a:custGeom>
                <a:solidFill>
                  <a:srgbClr val="E2CEC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3" name="Freeform 415">
                  <a:extLst>
                    <a:ext uri="{FF2B5EF4-FFF2-40B4-BE49-F238E27FC236}">
                      <a16:creationId xmlns:a16="http://schemas.microsoft.com/office/drawing/2014/main" id="{6D3D1860-B60C-3D07-F284-7EA4D4250232}"/>
                    </a:ext>
                  </a:extLst>
                </p:cNvPr>
                <p:cNvSpPr>
                  <a:spLocks/>
                </p:cNvSpPr>
                <p:nvPr/>
              </p:nvSpPr>
              <p:spPr bwMode="gray">
                <a:xfrm>
                  <a:off x="18778538" y="-14390687"/>
                  <a:ext cx="1841500" cy="3438525"/>
                </a:xfrm>
                <a:custGeom>
                  <a:avLst/>
                  <a:gdLst/>
                  <a:ahLst/>
                  <a:cxnLst>
                    <a:cxn ang="0">
                      <a:pos x="127" y="186"/>
                    </a:cxn>
                    <a:cxn ang="0">
                      <a:pos x="7" y="0"/>
                    </a:cxn>
                    <a:cxn ang="0">
                      <a:pos x="133" y="262"/>
                    </a:cxn>
                    <a:cxn ang="0">
                      <a:pos x="125" y="299"/>
                    </a:cxn>
                    <a:cxn ang="0">
                      <a:pos x="79" y="250"/>
                    </a:cxn>
                    <a:cxn ang="0">
                      <a:pos x="26" y="252"/>
                    </a:cxn>
                    <a:cxn ang="0">
                      <a:pos x="49" y="316"/>
                    </a:cxn>
                    <a:cxn ang="0">
                      <a:pos x="107" y="382"/>
                    </a:cxn>
                    <a:cxn ang="0">
                      <a:pos x="143" y="519"/>
                    </a:cxn>
                    <a:cxn ang="0">
                      <a:pos x="111" y="639"/>
                    </a:cxn>
                    <a:cxn ang="0">
                      <a:pos x="179" y="614"/>
                    </a:cxn>
                    <a:cxn ang="0">
                      <a:pos x="111" y="698"/>
                    </a:cxn>
                    <a:cxn ang="0">
                      <a:pos x="72" y="805"/>
                    </a:cxn>
                    <a:cxn ang="0">
                      <a:pos x="166" y="731"/>
                    </a:cxn>
                    <a:cxn ang="0">
                      <a:pos x="234" y="799"/>
                    </a:cxn>
                    <a:cxn ang="0">
                      <a:pos x="286" y="777"/>
                    </a:cxn>
                    <a:cxn ang="0">
                      <a:pos x="266" y="847"/>
                    </a:cxn>
                    <a:cxn ang="0">
                      <a:pos x="244" y="903"/>
                    </a:cxn>
                    <a:cxn ang="0">
                      <a:pos x="310" y="877"/>
                    </a:cxn>
                    <a:cxn ang="0">
                      <a:pos x="385" y="803"/>
                    </a:cxn>
                    <a:cxn ang="0">
                      <a:pos x="431" y="689"/>
                    </a:cxn>
                    <a:cxn ang="0">
                      <a:pos x="466" y="542"/>
                    </a:cxn>
                    <a:cxn ang="0">
                      <a:pos x="402" y="237"/>
                    </a:cxn>
                    <a:cxn ang="0">
                      <a:pos x="323" y="186"/>
                    </a:cxn>
                    <a:cxn ang="0">
                      <a:pos x="248" y="209"/>
                    </a:cxn>
                    <a:cxn ang="0">
                      <a:pos x="112" y="180"/>
                    </a:cxn>
                    <a:cxn ang="0">
                      <a:pos x="124" y="183"/>
                    </a:cxn>
                  </a:cxnLst>
                  <a:rect l="0" t="0" r="r" b="b"/>
                  <a:pathLst>
                    <a:path w="491" h="917">
                      <a:moveTo>
                        <a:pt x="127" y="186"/>
                      </a:moveTo>
                      <a:cubicBezTo>
                        <a:pt x="43" y="152"/>
                        <a:pt x="50" y="58"/>
                        <a:pt x="7" y="0"/>
                      </a:cubicBezTo>
                      <a:cubicBezTo>
                        <a:pt x="0" y="103"/>
                        <a:pt x="76" y="187"/>
                        <a:pt x="133" y="262"/>
                      </a:cubicBezTo>
                      <a:cubicBezTo>
                        <a:pt x="148" y="281"/>
                        <a:pt x="166" y="312"/>
                        <a:pt x="125" y="299"/>
                      </a:cubicBezTo>
                      <a:cubicBezTo>
                        <a:pt x="105" y="294"/>
                        <a:pt x="92" y="263"/>
                        <a:pt x="79" y="250"/>
                      </a:cubicBezTo>
                      <a:cubicBezTo>
                        <a:pt x="61" y="233"/>
                        <a:pt x="38" y="221"/>
                        <a:pt x="26" y="252"/>
                      </a:cubicBezTo>
                      <a:cubicBezTo>
                        <a:pt x="17" y="276"/>
                        <a:pt x="38" y="298"/>
                        <a:pt x="49" y="316"/>
                      </a:cubicBezTo>
                      <a:cubicBezTo>
                        <a:pt x="68" y="344"/>
                        <a:pt x="66" y="399"/>
                        <a:pt x="107" y="382"/>
                      </a:cubicBezTo>
                      <a:cubicBezTo>
                        <a:pt x="109" y="429"/>
                        <a:pt x="122" y="480"/>
                        <a:pt x="143" y="519"/>
                      </a:cubicBezTo>
                      <a:cubicBezTo>
                        <a:pt x="177" y="579"/>
                        <a:pt x="150" y="590"/>
                        <a:pt x="111" y="639"/>
                      </a:cubicBezTo>
                      <a:cubicBezTo>
                        <a:pt x="137" y="643"/>
                        <a:pt x="162" y="633"/>
                        <a:pt x="179" y="614"/>
                      </a:cubicBezTo>
                      <a:cubicBezTo>
                        <a:pt x="170" y="648"/>
                        <a:pt x="134" y="672"/>
                        <a:pt x="111" y="698"/>
                      </a:cubicBezTo>
                      <a:cubicBezTo>
                        <a:pt x="79" y="735"/>
                        <a:pt x="70" y="757"/>
                        <a:pt x="72" y="805"/>
                      </a:cubicBezTo>
                      <a:cubicBezTo>
                        <a:pt x="113" y="798"/>
                        <a:pt x="132" y="736"/>
                        <a:pt x="166" y="731"/>
                      </a:cubicBezTo>
                      <a:cubicBezTo>
                        <a:pt x="223" y="722"/>
                        <a:pt x="192" y="808"/>
                        <a:pt x="234" y="799"/>
                      </a:cubicBezTo>
                      <a:cubicBezTo>
                        <a:pt x="245" y="776"/>
                        <a:pt x="261" y="768"/>
                        <a:pt x="286" y="777"/>
                      </a:cubicBezTo>
                      <a:cubicBezTo>
                        <a:pt x="288" y="806"/>
                        <a:pt x="284" y="827"/>
                        <a:pt x="266" y="847"/>
                      </a:cubicBezTo>
                      <a:cubicBezTo>
                        <a:pt x="256" y="860"/>
                        <a:pt x="218" y="882"/>
                        <a:pt x="244" y="903"/>
                      </a:cubicBezTo>
                      <a:cubicBezTo>
                        <a:pt x="262" y="917"/>
                        <a:pt x="299" y="886"/>
                        <a:pt x="310" y="877"/>
                      </a:cubicBezTo>
                      <a:cubicBezTo>
                        <a:pt x="332" y="857"/>
                        <a:pt x="368" y="827"/>
                        <a:pt x="385" y="803"/>
                      </a:cubicBezTo>
                      <a:cubicBezTo>
                        <a:pt x="407" y="770"/>
                        <a:pt x="416" y="725"/>
                        <a:pt x="431" y="689"/>
                      </a:cubicBezTo>
                      <a:cubicBezTo>
                        <a:pt x="451" y="642"/>
                        <a:pt x="460" y="593"/>
                        <a:pt x="466" y="542"/>
                      </a:cubicBezTo>
                      <a:cubicBezTo>
                        <a:pt x="480" y="434"/>
                        <a:pt x="491" y="313"/>
                        <a:pt x="402" y="237"/>
                      </a:cubicBezTo>
                      <a:cubicBezTo>
                        <a:pt x="384" y="222"/>
                        <a:pt x="347" y="187"/>
                        <a:pt x="323" y="186"/>
                      </a:cubicBezTo>
                      <a:cubicBezTo>
                        <a:pt x="295" y="184"/>
                        <a:pt x="278" y="208"/>
                        <a:pt x="248" y="209"/>
                      </a:cubicBezTo>
                      <a:cubicBezTo>
                        <a:pt x="208" y="210"/>
                        <a:pt x="143" y="202"/>
                        <a:pt x="112" y="180"/>
                      </a:cubicBezTo>
                      <a:cubicBezTo>
                        <a:pt x="117" y="178"/>
                        <a:pt x="118" y="182"/>
                        <a:pt x="124" y="183"/>
                      </a:cubicBezTo>
                    </a:path>
                  </a:pathLst>
                </a:custGeom>
                <a:solidFill>
                  <a:srgbClr val="A0C1D8"/>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4" name="Freeform 416">
                  <a:extLst>
                    <a:ext uri="{FF2B5EF4-FFF2-40B4-BE49-F238E27FC236}">
                      <a16:creationId xmlns:a16="http://schemas.microsoft.com/office/drawing/2014/main" id="{13572C77-8162-C575-5273-926C4E37A60D}"/>
                    </a:ext>
                  </a:extLst>
                </p:cNvPr>
                <p:cNvSpPr>
                  <a:spLocks/>
                </p:cNvSpPr>
                <p:nvPr/>
              </p:nvSpPr>
              <p:spPr bwMode="gray">
                <a:xfrm>
                  <a:off x="16776700" y="-13141325"/>
                  <a:ext cx="925513" cy="1766888"/>
                </a:xfrm>
                <a:custGeom>
                  <a:avLst/>
                  <a:gdLst/>
                  <a:ahLst/>
                  <a:cxnLst>
                    <a:cxn ang="0">
                      <a:pos x="224" y="68"/>
                    </a:cxn>
                    <a:cxn ang="0">
                      <a:pos x="194" y="287"/>
                    </a:cxn>
                    <a:cxn ang="0">
                      <a:pos x="158" y="325"/>
                    </a:cxn>
                    <a:cxn ang="0">
                      <a:pos x="103" y="346"/>
                    </a:cxn>
                    <a:cxn ang="0">
                      <a:pos x="110" y="466"/>
                    </a:cxn>
                    <a:cxn ang="0">
                      <a:pos x="76" y="454"/>
                    </a:cxn>
                    <a:cxn ang="0">
                      <a:pos x="31" y="450"/>
                    </a:cxn>
                    <a:cxn ang="0">
                      <a:pos x="5" y="385"/>
                    </a:cxn>
                    <a:cxn ang="0">
                      <a:pos x="94" y="277"/>
                    </a:cxn>
                    <a:cxn ang="0">
                      <a:pos x="106" y="198"/>
                    </a:cxn>
                    <a:cxn ang="0">
                      <a:pos x="149" y="144"/>
                    </a:cxn>
                    <a:cxn ang="0">
                      <a:pos x="220" y="17"/>
                    </a:cxn>
                    <a:cxn ang="0">
                      <a:pos x="204" y="104"/>
                    </a:cxn>
                  </a:cxnLst>
                  <a:rect l="0" t="0" r="r" b="b"/>
                  <a:pathLst>
                    <a:path w="247" h="471">
                      <a:moveTo>
                        <a:pt x="224" y="68"/>
                      </a:moveTo>
                      <a:cubicBezTo>
                        <a:pt x="166" y="132"/>
                        <a:pt x="247" y="221"/>
                        <a:pt x="194" y="287"/>
                      </a:cubicBezTo>
                      <a:cubicBezTo>
                        <a:pt x="186" y="297"/>
                        <a:pt x="170" y="319"/>
                        <a:pt x="158" y="325"/>
                      </a:cubicBezTo>
                      <a:cubicBezTo>
                        <a:pt x="135" y="336"/>
                        <a:pt x="121" y="325"/>
                        <a:pt x="103" y="346"/>
                      </a:cubicBezTo>
                      <a:cubicBezTo>
                        <a:pt x="78" y="375"/>
                        <a:pt x="86" y="437"/>
                        <a:pt x="110" y="466"/>
                      </a:cubicBezTo>
                      <a:cubicBezTo>
                        <a:pt x="91" y="471"/>
                        <a:pt x="89" y="458"/>
                        <a:pt x="76" y="454"/>
                      </a:cubicBezTo>
                      <a:cubicBezTo>
                        <a:pt x="62" y="451"/>
                        <a:pt x="44" y="455"/>
                        <a:pt x="31" y="450"/>
                      </a:cubicBezTo>
                      <a:cubicBezTo>
                        <a:pt x="6" y="441"/>
                        <a:pt x="0" y="410"/>
                        <a:pt x="5" y="385"/>
                      </a:cubicBezTo>
                      <a:cubicBezTo>
                        <a:pt x="16" y="333"/>
                        <a:pt x="83" y="332"/>
                        <a:pt x="94" y="277"/>
                      </a:cubicBezTo>
                      <a:cubicBezTo>
                        <a:pt x="99" y="249"/>
                        <a:pt x="91" y="223"/>
                        <a:pt x="106" y="198"/>
                      </a:cubicBezTo>
                      <a:cubicBezTo>
                        <a:pt x="119" y="178"/>
                        <a:pt x="139" y="166"/>
                        <a:pt x="149" y="144"/>
                      </a:cubicBezTo>
                      <a:cubicBezTo>
                        <a:pt x="162" y="115"/>
                        <a:pt x="164" y="0"/>
                        <a:pt x="220" y="17"/>
                      </a:cubicBezTo>
                      <a:cubicBezTo>
                        <a:pt x="227" y="60"/>
                        <a:pt x="224" y="70"/>
                        <a:pt x="204" y="104"/>
                      </a:cubicBezTo>
                    </a:path>
                  </a:pathLst>
                </a:custGeom>
                <a:solidFill>
                  <a:srgbClr val="A0C1D8"/>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5" name="Freeform 417">
                  <a:extLst>
                    <a:ext uri="{FF2B5EF4-FFF2-40B4-BE49-F238E27FC236}">
                      <a16:creationId xmlns:a16="http://schemas.microsoft.com/office/drawing/2014/main" id="{37C10D0C-ACDB-B3D2-60C8-ED44E744BE71}"/>
                    </a:ext>
                  </a:extLst>
                </p:cNvPr>
                <p:cNvSpPr>
                  <a:spLocks/>
                </p:cNvSpPr>
                <p:nvPr/>
              </p:nvSpPr>
              <p:spPr bwMode="gray">
                <a:xfrm>
                  <a:off x="17079913" y="-15038387"/>
                  <a:ext cx="503238" cy="1217613"/>
                </a:xfrm>
                <a:custGeom>
                  <a:avLst/>
                  <a:gdLst/>
                  <a:ahLst/>
                  <a:cxnLst>
                    <a:cxn ang="0">
                      <a:pos x="48" y="4"/>
                    </a:cxn>
                    <a:cxn ang="0">
                      <a:pos x="43" y="294"/>
                    </a:cxn>
                    <a:cxn ang="0">
                      <a:pos x="3" y="266"/>
                    </a:cxn>
                    <a:cxn ang="0">
                      <a:pos x="9" y="134"/>
                    </a:cxn>
                    <a:cxn ang="0">
                      <a:pos x="61" y="0"/>
                    </a:cxn>
                  </a:cxnLst>
                  <a:rect l="0" t="0" r="r" b="b"/>
                  <a:pathLst>
                    <a:path w="134" h="325">
                      <a:moveTo>
                        <a:pt x="48" y="4"/>
                      </a:moveTo>
                      <a:cubicBezTo>
                        <a:pt x="134" y="34"/>
                        <a:pt x="93" y="246"/>
                        <a:pt x="43" y="294"/>
                      </a:cubicBezTo>
                      <a:cubicBezTo>
                        <a:pt x="10" y="325"/>
                        <a:pt x="0" y="313"/>
                        <a:pt x="3" y="266"/>
                      </a:cubicBezTo>
                      <a:cubicBezTo>
                        <a:pt x="5" y="222"/>
                        <a:pt x="11" y="179"/>
                        <a:pt x="9" y="134"/>
                      </a:cubicBezTo>
                      <a:cubicBezTo>
                        <a:pt x="6" y="67"/>
                        <a:pt x="2" y="34"/>
                        <a:pt x="61" y="0"/>
                      </a:cubicBezTo>
                    </a:path>
                  </a:pathLst>
                </a:custGeom>
                <a:solidFill>
                  <a:srgbClr val="A0C1D8"/>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6" name="Freeform 418">
                  <a:extLst>
                    <a:ext uri="{FF2B5EF4-FFF2-40B4-BE49-F238E27FC236}">
                      <a16:creationId xmlns:a16="http://schemas.microsoft.com/office/drawing/2014/main" id="{C0F426AA-F864-F66B-40C0-8DCB2EB7F8B0}"/>
                    </a:ext>
                  </a:extLst>
                </p:cNvPr>
                <p:cNvSpPr>
                  <a:spLocks/>
                </p:cNvSpPr>
                <p:nvPr/>
              </p:nvSpPr>
              <p:spPr bwMode="gray">
                <a:xfrm>
                  <a:off x="18954750" y="-15478125"/>
                  <a:ext cx="555625" cy="1500188"/>
                </a:xfrm>
                <a:custGeom>
                  <a:avLst/>
                  <a:gdLst/>
                  <a:ahLst/>
                  <a:cxnLst>
                    <a:cxn ang="0">
                      <a:pos x="24" y="0"/>
                    </a:cxn>
                    <a:cxn ang="0">
                      <a:pos x="64" y="217"/>
                    </a:cxn>
                    <a:cxn ang="0">
                      <a:pos x="97" y="310"/>
                    </a:cxn>
                    <a:cxn ang="0">
                      <a:pos x="148" y="394"/>
                    </a:cxn>
                    <a:cxn ang="0">
                      <a:pos x="54" y="267"/>
                    </a:cxn>
                    <a:cxn ang="0">
                      <a:pos x="20" y="176"/>
                    </a:cxn>
                    <a:cxn ang="0">
                      <a:pos x="2" y="85"/>
                    </a:cxn>
                    <a:cxn ang="0">
                      <a:pos x="28" y="144"/>
                    </a:cxn>
                    <a:cxn ang="0">
                      <a:pos x="38" y="65"/>
                    </a:cxn>
                  </a:cxnLst>
                  <a:rect l="0" t="0" r="r" b="b"/>
                  <a:pathLst>
                    <a:path w="148" h="400">
                      <a:moveTo>
                        <a:pt x="24" y="0"/>
                      </a:moveTo>
                      <a:cubicBezTo>
                        <a:pt x="25" y="76"/>
                        <a:pt x="50" y="144"/>
                        <a:pt x="64" y="217"/>
                      </a:cubicBezTo>
                      <a:cubicBezTo>
                        <a:pt x="70" y="251"/>
                        <a:pt x="77" y="281"/>
                        <a:pt x="97" y="310"/>
                      </a:cubicBezTo>
                      <a:cubicBezTo>
                        <a:pt x="115" y="335"/>
                        <a:pt x="143" y="362"/>
                        <a:pt x="148" y="394"/>
                      </a:cubicBezTo>
                      <a:cubicBezTo>
                        <a:pt x="107" y="400"/>
                        <a:pt x="67" y="296"/>
                        <a:pt x="54" y="267"/>
                      </a:cubicBezTo>
                      <a:cubicBezTo>
                        <a:pt x="42" y="238"/>
                        <a:pt x="29" y="208"/>
                        <a:pt x="20" y="176"/>
                      </a:cubicBezTo>
                      <a:cubicBezTo>
                        <a:pt x="13" y="146"/>
                        <a:pt x="16" y="111"/>
                        <a:pt x="2" y="85"/>
                      </a:cubicBezTo>
                      <a:cubicBezTo>
                        <a:pt x="0" y="102"/>
                        <a:pt x="13" y="134"/>
                        <a:pt x="28" y="144"/>
                      </a:cubicBezTo>
                      <a:cubicBezTo>
                        <a:pt x="41" y="122"/>
                        <a:pt x="38" y="92"/>
                        <a:pt x="38" y="65"/>
                      </a:cubicBezTo>
                    </a:path>
                  </a:pathLst>
                </a:custGeom>
                <a:solidFill>
                  <a:srgbClr val="A0C1D8"/>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7" name="Freeform 419">
                  <a:extLst>
                    <a:ext uri="{FF2B5EF4-FFF2-40B4-BE49-F238E27FC236}">
                      <a16:creationId xmlns:a16="http://schemas.microsoft.com/office/drawing/2014/main" id="{BCCCDCAE-D0EC-D090-3262-3CE7D6E22ECA}"/>
                    </a:ext>
                  </a:extLst>
                </p:cNvPr>
                <p:cNvSpPr>
                  <a:spLocks/>
                </p:cNvSpPr>
                <p:nvPr/>
              </p:nvSpPr>
              <p:spPr bwMode="gray">
                <a:xfrm>
                  <a:off x="18164175" y="-16414750"/>
                  <a:ext cx="1222375" cy="1258888"/>
                </a:xfrm>
                <a:custGeom>
                  <a:avLst/>
                  <a:gdLst/>
                  <a:ahLst/>
                  <a:cxnLst>
                    <a:cxn ang="0">
                      <a:pos x="177" y="266"/>
                    </a:cxn>
                    <a:cxn ang="0">
                      <a:pos x="267" y="187"/>
                    </a:cxn>
                    <a:cxn ang="0">
                      <a:pos x="282" y="34"/>
                    </a:cxn>
                    <a:cxn ang="0">
                      <a:pos x="180" y="188"/>
                    </a:cxn>
                    <a:cxn ang="0">
                      <a:pos x="170" y="275"/>
                    </a:cxn>
                    <a:cxn ang="0">
                      <a:pos x="134" y="282"/>
                    </a:cxn>
                    <a:cxn ang="0">
                      <a:pos x="115" y="282"/>
                    </a:cxn>
                    <a:cxn ang="0">
                      <a:pos x="104" y="298"/>
                    </a:cxn>
                    <a:cxn ang="0">
                      <a:pos x="24" y="260"/>
                    </a:cxn>
                    <a:cxn ang="0">
                      <a:pos x="144" y="155"/>
                    </a:cxn>
                  </a:cxnLst>
                  <a:rect l="0" t="0" r="r" b="b"/>
                  <a:pathLst>
                    <a:path w="326" h="336">
                      <a:moveTo>
                        <a:pt x="177" y="266"/>
                      </a:moveTo>
                      <a:cubicBezTo>
                        <a:pt x="186" y="318"/>
                        <a:pt x="258" y="202"/>
                        <a:pt x="267" y="187"/>
                      </a:cubicBezTo>
                      <a:cubicBezTo>
                        <a:pt x="287" y="153"/>
                        <a:pt x="326" y="57"/>
                        <a:pt x="282" y="34"/>
                      </a:cubicBezTo>
                      <a:cubicBezTo>
                        <a:pt x="213" y="0"/>
                        <a:pt x="180" y="141"/>
                        <a:pt x="180" y="188"/>
                      </a:cubicBezTo>
                      <a:cubicBezTo>
                        <a:pt x="180" y="212"/>
                        <a:pt x="189" y="258"/>
                        <a:pt x="170" y="275"/>
                      </a:cubicBezTo>
                      <a:cubicBezTo>
                        <a:pt x="163" y="281"/>
                        <a:pt x="143" y="280"/>
                        <a:pt x="134" y="282"/>
                      </a:cubicBezTo>
                      <a:cubicBezTo>
                        <a:pt x="129" y="284"/>
                        <a:pt x="120" y="280"/>
                        <a:pt x="115" y="282"/>
                      </a:cubicBezTo>
                      <a:cubicBezTo>
                        <a:pt x="107" y="286"/>
                        <a:pt x="110" y="295"/>
                        <a:pt x="104" y="298"/>
                      </a:cubicBezTo>
                      <a:cubicBezTo>
                        <a:pt x="60" y="325"/>
                        <a:pt x="0" y="336"/>
                        <a:pt x="24" y="260"/>
                      </a:cubicBezTo>
                      <a:cubicBezTo>
                        <a:pt x="42" y="204"/>
                        <a:pt x="111" y="200"/>
                        <a:pt x="144" y="155"/>
                      </a:cubicBezTo>
                    </a:path>
                  </a:pathLst>
                </a:custGeom>
                <a:solidFill>
                  <a:srgbClr val="A0C1D8"/>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8" name="Freeform 420">
                  <a:extLst>
                    <a:ext uri="{FF2B5EF4-FFF2-40B4-BE49-F238E27FC236}">
                      <a16:creationId xmlns:a16="http://schemas.microsoft.com/office/drawing/2014/main" id="{5E8D4D62-162B-A4EC-3895-833579EBA1E2}"/>
                    </a:ext>
                  </a:extLst>
                </p:cNvPr>
                <p:cNvSpPr>
                  <a:spLocks/>
                </p:cNvSpPr>
                <p:nvPr/>
              </p:nvSpPr>
              <p:spPr bwMode="gray">
                <a:xfrm>
                  <a:off x="17275175" y="-16230600"/>
                  <a:ext cx="930275" cy="1079500"/>
                </a:xfrm>
                <a:custGeom>
                  <a:avLst/>
                  <a:gdLst/>
                  <a:ahLst/>
                  <a:cxnLst>
                    <a:cxn ang="0">
                      <a:pos x="0" y="38"/>
                    </a:cxn>
                    <a:cxn ang="0">
                      <a:pos x="23" y="96"/>
                    </a:cxn>
                    <a:cxn ang="0">
                      <a:pos x="54" y="156"/>
                    </a:cxn>
                    <a:cxn ang="0">
                      <a:pos x="91" y="288"/>
                    </a:cxn>
                    <a:cxn ang="0">
                      <a:pos x="107" y="237"/>
                    </a:cxn>
                    <a:cxn ang="0">
                      <a:pos x="157" y="244"/>
                    </a:cxn>
                    <a:cxn ang="0">
                      <a:pos x="189" y="230"/>
                    </a:cxn>
                    <a:cxn ang="0">
                      <a:pos x="212" y="247"/>
                    </a:cxn>
                    <a:cxn ang="0">
                      <a:pos x="232" y="216"/>
                    </a:cxn>
                    <a:cxn ang="0">
                      <a:pos x="173" y="180"/>
                    </a:cxn>
                    <a:cxn ang="0">
                      <a:pos x="114" y="110"/>
                    </a:cxn>
                    <a:cxn ang="0">
                      <a:pos x="75" y="35"/>
                    </a:cxn>
                    <a:cxn ang="0">
                      <a:pos x="0" y="41"/>
                    </a:cxn>
                  </a:cxnLst>
                  <a:rect l="0" t="0" r="r" b="b"/>
                  <a:pathLst>
                    <a:path w="248" h="288">
                      <a:moveTo>
                        <a:pt x="0" y="38"/>
                      </a:moveTo>
                      <a:cubicBezTo>
                        <a:pt x="14" y="53"/>
                        <a:pt x="14" y="78"/>
                        <a:pt x="23" y="96"/>
                      </a:cubicBezTo>
                      <a:cubicBezTo>
                        <a:pt x="34" y="117"/>
                        <a:pt x="46" y="134"/>
                        <a:pt x="54" y="156"/>
                      </a:cubicBezTo>
                      <a:cubicBezTo>
                        <a:pt x="72" y="201"/>
                        <a:pt x="78" y="242"/>
                        <a:pt x="91" y="288"/>
                      </a:cubicBezTo>
                      <a:cubicBezTo>
                        <a:pt x="91" y="266"/>
                        <a:pt x="86" y="247"/>
                        <a:pt x="107" y="237"/>
                      </a:cubicBezTo>
                      <a:cubicBezTo>
                        <a:pt x="127" y="227"/>
                        <a:pt x="141" y="245"/>
                        <a:pt x="157" y="244"/>
                      </a:cubicBezTo>
                      <a:cubicBezTo>
                        <a:pt x="169" y="243"/>
                        <a:pt x="174" y="229"/>
                        <a:pt x="189" y="230"/>
                      </a:cubicBezTo>
                      <a:cubicBezTo>
                        <a:pt x="202" y="231"/>
                        <a:pt x="207" y="245"/>
                        <a:pt x="212" y="247"/>
                      </a:cubicBezTo>
                      <a:cubicBezTo>
                        <a:pt x="235" y="252"/>
                        <a:pt x="248" y="241"/>
                        <a:pt x="232" y="216"/>
                      </a:cubicBezTo>
                      <a:cubicBezTo>
                        <a:pt x="222" y="201"/>
                        <a:pt x="189" y="191"/>
                        <a:pt x="173" y="180"/>
                      </a:cubicBezTo>
                      <a:cubicBezTo>
                        <a:pt x="146" y="162"/>
                        <a:pt x="130" y="138"/>
                        <a:pt x="114" y="110"/>
                      </a:cubicBezTo>
                      <a:cubicBezTo>
                        <a:pt x="101" y="85"/>
                        <a:pt x="93" y="57"/>
                        <a:pt x="75" y="35"/>
                      </a:cubicBezTo>
                      <a:cubicBezTo>
                        <a:pt x="46" y="0"/>
                        <a:pt x="34" y="24"/>
                        <a:pt x="0" y="41"/>
                      </a:cubicBezTo>
                    </a:path>
                  </a:pathLst>
                </a:custGeom>
                <a:solidFill>
                  <a:srgbClr val="A0C1D8"/>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9" name="Freeform 421">
                  <a:extLst>
                    <a:ext uri="{FF2B5EF4-FFF2-40B4-BE49-F238E27FC236}">
                      <a16:creationId xmlns:a16="http://schemas.microsoft.com/office/drawing/2014/main" id="{1EF5D627-D834-B57E-8AA9-F98A04B2A243}"/>
                    </a:ext>
                  </a:extLst>
                </p:cNvPr>
                <p:cNvSpPr>
                  <a:spLocks/>
                </p:cNvSpPr>
                <p:nvPr/>
              </p:nvSpPr>
              <p:spPr bwMode="gray">
                <a:xfrm>
                  <a:off x="17822863" y="-2082800"/>
                  <a:ext cx="922338" cy="2032000"/>
                </a:xfrm>
                <a:custGeom>
                  <a:avLst/>
                  <a:gdLst/>
                  <a:ahLst/>
                  <a:cxnLst>
                    <a:cxn ang="0">
                      <a:pos x="141" y="0"/>
                    </a:cxn>
                    <a:cxn ang="0">
                      <a:pos x="114" y="114"/>
                    </a:cxn>
                    <a:cxn ang="0">
                      <a:pos x="155" y="166"/>
                    </a:cxn>
                    <a:cxn ang="0">
                      <a:pos x="167" y="252"/>
                    </a:cxn>
                    <a:cxn ang="0">
                      <a:pos x="163" y="299"/>
                    </a:cxn>
                    <a:cxn ang="0">
                      <a:pos x="180" y="346"/>
                    </a:cxn>
                    <a:cxn ang="0">
                      <a:pos x="138" y="384"/>
                    </a:cxn>
                    <a:cxn ang="0">
                      <a:pos x="128" y="418"/>
                    </a:cxn>
                    <a:cxn ang="0">
                      <a:pos x="92" y="463"/>
                    </a:cxn>
                    <a:cxn ang="0">
                      <a:pos x="27" y="472"/>
                    </a:cxn>
                    <a:cxn ang="0">
                      <a:pos x="30" y="505"/>
                    </a:cxn>
                    <a:cxn ang="0">
                      <a:pos x="7" y="521"/>
                    </a:cxn>
                    <a:cxn ang="0">
                      <a:pos x="43" y="538"/>
                    </a:cxn>
                    <a:cxn ang="0">
                      <a:pos x="203" y="466"/>
                    </a:cxn>
                    <a:cxn ang="0">
                      <a:pos x="219" y="384"/>
                    </a:cxn>
                    <a:cxn ang="0">
                      <a:pos x="238" y="294"/>
                    </a:cxn>
                    <a:cxn ang="0">
                      <a:pos x="161" y="83"/>
                    </a:cxn>
                    <a:cxn ang="0">
                      <a:pos x="141" y="22"/>
                    </a:cxn>
                  </a:cxnLst>
                  <a:rect l="0" t="0" r="r" b="b"/>
                  <a:pathLst>
                    <a:path w="246" h="542">
                      <a:moveTo>
                        <a:pt x="141" y="0"/>
                      </a:moveTo>
                      <a:cubicBezTo>
                        <a:pt x="134" y="39"/>
                        <a:pt x="110" y="70"/>
                        <a:pt x="114" y="114"/>
                      </a:cubicBezTo>
                      <a:cubicBezTo>
                        <a:pt x="117" y="147"/>
                        <a:pt x="134" y="148"/>
                        <a:pt x="155" y="166"/>
                      </a:cubicBezTo>
                      <a:cubicBezTo>
                        <a:pt x="186" y="191"/>
                        <a:pt x="176" y="216"/>
                        <a:pt x="167" y="252"/>
                      </a:cubicBezTo>
                      <a:cubicBezTo>
                        <a:pt x="163" y="268"/>
                        <a:pt x="158" y="281"/>
                        <a:pt x="163" y="299"/>
                      </a:cubicBezTo>
                      <a:cubicBezTo>
                        <a:pt x="168" y="318"/>
                        <a:pt x="184" y="323"/>
                        <a:pt x="180" y="346"/>
                      </a:cubicBezTo>
                      <a:cubicBezTo>
                        <a:pt x="175" y="377"/>
                        <a:pt x="156" y="365"/>
                        <a:pt x="138" y="384"/>
                      </a:cubicBezTo>
                      <a:cubicBezTo>
                        <a:pt x="126" y="395"/>
                        <a:pt x="130" y="401"/>
                        <a:pt x="128" y="418"/>
                      </a:cubicBezTo>
                      <a:cubicBezTo>
                        <a:pt x="123" y="453"/>
                        <a:pt x="124" y="456"/>
                        <a:pt x="92" y="463"/>
                      </a:cubicBezTo>
                      <a:cubicBezTo>
                        <a:pt x="71" y="469"/>
                        <a:pt x="49" y="471"/>
                        <a:pt x="27" y="472"/>
                      </a:cubicBezTo>
                      <a:cubicBezTo>
                        <a:pt x="57" y="483"/>
                        <a:pt x="55" y="489"/>
                        <a:pt x="30" y="505"/>
                      </a:cubicBezTo>
                      <a:cubicBezTo>
                        <a:pt x="17" y="513"/>
                        <a:pt x="0" y="497"/>
                        <a:pt x="7" y="521"/>
                      </a:cubicBezTo>
                      <a:cubicBezTo>
                        <a:pt x="10" y="534"/>
                        <a:pt x="32" y="537"/>
                        <a:pt x="43" y="538"/>
                      </a:cubicBezTo>
                      <a:cubicBezTo>
                        <a:pt x="101" y="542"/>
                        <a:pt x="175" y="515"/>
                        <a:pt x="203" y="466"/>
                      </a:cubicBezTo>
                      <a:cubicBezTo>
                        <a:pt x="218" y="441"/>
                        <a:pt x="215" y="414"/>
                        <a:pt x="219" y="384"/>
                      </a:cubicBezTo>
                      <a:cubicBezTo>
                        <a:pt x="222" y="353"/>
                        <a:pt x="236" y="324"/>
                        <a:pt x="238" y="294"/>
                      </a:cubicBezTo>
                      <a:cubicBezTo>
                        <a:pt x="246" y="216"/>
                        <a:pt x="196" y="142"/>
                        <a:pt x="161" y="83"/>
                      </a:cubicBezTo>
                      <a:cubicBezTo>
                        <a:pt x="151" y="66"/>
                        <a:pt x="141" y="43"/>
                        <a:pt x="141" y="22"/>
                      </a:cubicBezTo>
                    </a:path>
                  </a:pathLst>
                </a:custGeom>
                <a:solidFill>
                  <a:srgbClr val="28272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0" name="Freeform 422">
                  <a:extLst>
                    <a:ext uri="{FF2B5EF4-FFF2-40B4-BE49-F238E27FC236}">
                      <a16:creationId xmlns:a16="http://schemas.microsoft.com/office/drawing/2014/main" id="{A4EDC940-ABCD-1311-4CB8-80E3B50689D9}"/>
                    </a:ext>
                  </a:extLst>
                </p:cNvPr>
                <p:cNvSpPr>
                  <a:spLocks/>
                </p:cNvSpPr>
                <p:nvPr/>
              </p:nvSpPr>
              <p:spPr bwMode="gray">
                <a:xfrm>
                  <a:off x="14946313" y="-16430625"/>
                  <a:ext cx="2662238" cy="7631113"/>
                </a:xfrm>
                <a:custGeom>
                  <a:avLst/>
                  <a:gdLst/>
                  <a:ahLst/>
                  <a:cxnLst>
                    <a:cxn ang="0">
                      <a:pos x="710" y="8"/>
                    </a:cxn>
                    <a:cxn ang="0">
                      <a:pos x="461" y="124"/>
                    </a:cxn>
                    <a:cxn ang="0">
                      <a:pos x="220" y="242"/>
                    </a:cxn>
                    <a:cxn ang="0">
                      <a:pos x="97" y="511"/>
                    </a:cxn>
                    <a:cxn ang="0">
                      <a:pos x="45" y="889"/>
                    </a:cxn>
                    <a:cxn ang="0">
                      <a:pos x="19" y="1215"/>
                    </a:cxn>
                    <a:cxn ang="0">
                      <a:pos x="92" y="1547"/>
                    </a:cxn>
                    <a:cxn ang="0">
                      <a:pos x="103" y="1672"/>
                    </a:cxn>
                    <a:cxn ang="0">
                      <a:pos x="161" y="1815"/>
                    </a:cxn>
                    <a:cxn ang="0">
                      <a:pos x="285" y="2035"/>
                    </a:cxn>
                    <a:cxn ang="0">
                      <a:pos x="350" y="1892"/>
                    </a:cxn>
                    <a:cxn ang="0">
                      <a:pos x="424" y="1784"/>
                    </a:cxn>
                    <a:cxn ang="0">
                      <a:pos x="436" y="1691"/>
                    </a:cxn>
                    <a:cxn ang="0">
                      <a:pos x="438" y="1566"/>
                    </a:cxn>
                    <a:cxn ang="0">
                      <a:pos x="346" y="1448"/>
                    </a:cxn>
                    <a:cxn ang="0">
                      <a:pos x="312" y="1328"/>
                    </a:cxn>
                    <a:cxn ang="0">
                      <a:pos x="346" y="1417"/>
                    </a:cxn>
                    <a:cxn ang="0">
                      <a:pos x="351" y="1515"/>
                    </a:cxn>
                    <a:cxn ang="0">
                      <a:pos x="442" y="1684"/>
                    </a:cxn>
                    <a:cxn ang="0">
                      <a:pos x="480" y="1383"/>
                    </a:cxn>
                    <a:cxn ang="0">
                      <a:pos x="645" y="1164"/>
                    </a:cxn>
                    <a:cxn ang="0">
                      <a:pos x="651" y="830"/>
                    </a:cxn>
                    <a:cxn ang="0">
                      <a:pos x="633" y="484"/>
                    </a:cxn>
                    <a:cxn ang="0">
                      <a:pos x="638" y="211"/>
                    </a:cxn>
                    <a:cxn ang="0">
                      <a:pos x="689" y="0"/>
                    </a:cxn>
                  </a:cxnLst>
                  <a:rect l="0" t="0" r="r" b="b"/>
                  <a:pathLst>
                    <a:path w="710" h="2035">
                      <a:moveTo>
                        <a:pt x="710" y="8"/>
                      </a:moveTo>
                      <a:cubicBezTo>
                        <a:pt x="634" y="55"/>
                        <a:pt x="553" y="92"/>
                        <a:pt x="461" y="124"/>
                      </a:cubicBezTo>
                      <a:cubicBezTo>
                        <a:pt x="373" y="155"/>
                        <a:pt x="294" y="189"/>
                        <a:pt x="220" y="242"/>
                      </a:cubicBezTo>
                      <a:cubicBezTo>
                        <a:pt x="122" y="311"/>
                        <a:pt x="102" y="391"/>
                        <a:pt x="97" y="511"/>
                      </a:cubicBezTo>
                      <a:cubicBezTo>
                        <a:pt x="92" y="641"/>
                        <a:pt x="50" y="759"/>
                        <a:pt x="45" y="889"/>
                      </a:cubicBezTo>
                      <a:cubicBezTo>
                        <a:pt x="40" y="1001"/>
                        <a:pt x="36" y="1107"/>
                        <a:pt x="19" y="1215"/>
                      </a:cubicBezTo>
                      <a:cubicBezTo>
                        <a:pt x="0" y="1330"/>
                        <a:pt x="58" y="1440"/>
                        <a:pt x="92" y="1547"/>
                      </a:cubicBezTo>
                      <a:cubicBezTo>
                        <a:pt x="109" y="1602"/>
                        <a:pt x="106" y="1613"/>
                        <a:pt x="103" y="1672"/>
                      </a:cubicBezTo>
                      <a:cubicBezTo>
                        <a:pt x="100" y="1744"/>
                        <a:pt x="128" y="1759"/>
                        <a:pt x="161" y="1815"/>
                      </a:cubicBezTo>
                      <a:cubicBezTo>
                        <a:pt x="199" y="1882"/>
                        <a:pt x="204" y="1990"/>
                        <a:pt x="285" y="2035"/>
                      </a:cubicBezTo>
                      <a:cubicBezTo>
                        <a:pt x="302" y="1952"/>
                        <a:pt x="281" y="1934"/>
                        <a:pt x="350" y="1892"/>
                      </a:cubicBezTo>
                      <a:cubicBezTo>
                        <a:pt x="393" y="1865"/>
                        <a:pt x="418" y="1834"/>
                        <a:pt x="424" y="1784"/>
                      </a:cubicBezTo>
                      <a:cubicBezTo>
                        <a:pt x="484" y="1758"/>
                        <a:pt x="441" y="1724"/>
                        <a:pt x="436" y="1691"/>
                      </a:cubicBezTo>
                      <a:cubicBezTo>
                        <a:pt x="430" y="1650"/>
                        <a:pt x="449" y="1610"/>
                        <a:pt x="438" y="1566"/>
                      </a:cubicBezTo>
                      <a:cubicBezTo>
                        <a:pt x="423" y="1511"/>
                        <a:pt x="375" y="1496"/>
                        <a:pt x="346" y="1448"/>
                      </a:cubicBezTo>
                      <a:cubicBezTo>
                        <a:pt x="323" y="1410"/>
                        <a:pt x="333" y="1365"/>
                        <a:pt x="312" y="1328"/>
                      </a:cubicBezTo>
                      <a:cubicBezTo>
                        <a:pt x="315" y="1365"/>
                        <a:pt x="336" y="1385"/>
                        <a:pt x="346" y="1417"/>
                      </a:cubicBezTo>
                      <a:cubicBezTo>
                        <a:pt x="357" y="1451"/>
                        <a:pt x="344" y="1485"/>
                        <a:pt x="351" y="1515"/>
                      </a:cubicBezTo>
                      <a:cubicBezTo>
                        <a:pt x="364" y="1569"/>
                        <a:pt x="421" y="1628"/>
                        <a:pt x="442" y="1684"/>
                      </a:cubicBezTo>
                      <a:cubicBezTo>
                        <a:pt x="541" y="1665"/>
                        <a:pt x="458" y="1450"/>
                        <a:pt x="480" y="1383"/>
                      </a:cubicBezTo>
                      <a:cubicBezTo>
                        <a:pt x="507" y="1304"/>
                        <a:pt x="600" y="1240"/>
                        <a:pt x="645" y="1164"/>
                      </a:cubicBezTo>
                      <a:cubicBezTo>
                        <a:pt x="695" y="1079"/>
                        <a:pt x="681" y="927"/>
                        <a:pt x="651" y="830"/>
                      </a:cubicBezTo>
                      <a:cubicBezTo>
                        <a:pt x="617" y="717"/>
                        <a:pt x="628" y="605"/>
                        <a:pt x="633" y="484"/>
                      </a:cubicBezTo>
                      <a:cubicBezTo>
                        <a:pt x="637" y="395"/>
                        <a:pt x="637" y="302"/>
                        <a:pt x="638" y="211"/>
                      </a:cubicBezTo>
                      <a:cubicBezTo>
                        <a:pt x="639" y="165"/>
                        <a:pt x="655" y="22"/>
                        <a:pt x="689" y="0"/>
                      </a:cubicBezTo>
                    </a:path>
                  </a:pathLst>
                </a:custGeom>
                <a:solidFill>
                  <a:srgbClr val="2A343A"/>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1" name="Freeform 423">
                  <a:extLst>
                    <a:ext uri="{FF2B5EF4-FFF2-40B4-BE49-F238E27FC236}">
                      <a16:creationId xmlns:a16="http://schemas.microsoft.com/office/drawing/2014/main" id="{0CDACCD7-D947-18B1-DC00-FF35D3964BD9}"/>
                    </a:ext>
                  </a:extLst>
                </p:cNvPr>
                <p:cNvSpPr>
                  <a:spLocks/>
                </p:cNvSpPr>
                <p:nvPr/>
              </p:nvSpPr>
              <p:spPr bwMode="gray">
                <a:xfrm>
                  <a:off x="19003963" y="-16568737"/>
                  <a:ext cx="2673350" cy="7510463"/>
                </a:xfrm>
                <a:custGeom>
                  <a:avLst/>
                  <a:gdLst/>
                  <a:ahLst/>
                  <a:cxnLst>
                    <a:cxn ang="0">
                      <a:pos x="26" y="26"/>
                    </a:cxn>
                    <a:cxn ang="0">
                      <a:pos x="78" y="195"/>
                    </a:cxn>
                    <a:cxn ang="0">
                      <a:pos x="78" y="378"/>
                    </a:cxn>
                    <a:cxn ang="0">
                      <a:pos x="52" y="756"/>
                    </a:cxn>
                    <a:cxn ang="0">
                      <a:pos x="223" y="1375"/>
                    </a:cxn>
                    <a:cxn ang="0">
                      <a:pos x="289" y="1722"/>
                    </a:cxn>
                    <a:cxn ang="0">
                      <a:pos x="365" y="1853"/>
                    </a:cxn>
                    <a:cxn ang="0">
                      <a:pos x="500" y="2003"/>
                    </a:cxn>
                    <a:cxn ang="0">
                      <a:pos x="605" y="1786"/>
                    </a:cxn>
                    <a:cxn ang="0">
                      <a:pos x="660" y="1638"/>
                    </a:cxn>
                    <a:cxn ang="0">
                      <a:pos x="690" y="1636"/>
                    </a:cxn>
                    <a:cxn ang="0">
                      <a:pos x="664" y="1494"/>
                    </a:cxn>
                    <a:cxn ang="0">
                      <a:pos x="685" y="1355"/>
                    </a:cxn>
                    <a:cxn ang="0">
                      <a:pos x="685" y="1173"/>
                    </a:cxn>
                    <a:cxn ang="0">
                      <a:pos x="698" y="996"/>
                    </a:cxn>
                    <a:cxn ang="0">
                      <a:pos x="581" y="306"/>
                    </a:cxn>
                    <a:cxn ang="0">
                      <a:pos x="553" y="209"/>
                    </a:cxn>
                    <a:cxn ang="0">
                      <a:pos x="478" y="156"/>
                    </a:cxn>
                    <a:cxn ang="0">
                      <a:pos x="255" y="58"/>
                    </a:cxn>
                    <a:cxn ang="0">
                      <a:pos x="124" y="53"/>
                    </a:cxn>
                    <a:cxn ang="0">
                      <a:pos x="0" y="0"/>
                    </a:cxn>
                  </a:cxnLst>
                  <a:rect l="0" t="0" r="r" b="b"/>
                  <a:pathLst>
                    <a:path w="713" h="2003">
                      <a:moveTo>
                        <a:pt x="26" y="26"/>
                      </a:moveTo>
                      <a:cubicBezTo>
                        <a:pt x="41" y="88"/>
                        <a:pt x="75" y="128"/>
                        <a:pt x="78" y="195"/>
                      </a:cubicBezTo>
                      <a:cubicBezTo>
                        <a:pt x="81" y="255"/>
                        <a:pt x="81" y="318"/>
                        <a:pt x="78" y="378"/>
                      </a:cubicBezTo>
                      <a:cubicBezTo>
                        <a:pt x="72" y="504"/>
                        <a:pt x="69" y="632"/>
                        <a:pt x="52" y="756"/>
                      </a:cubicBezTo>
                      <a:cubicBezTo>
                        <a:pt x="21" y="976"/>
                        <a:pt x="157" y="1175"/>
                        <a:pt x="223" y="1375"/>
                      </a:cubicBezTo>
                      <a:cubicBezTo>
                        <a:pt x="259" y="1483"/>
                        <a:pt x="243" y="1613"/>
                        <a:pt x="289" y="1722"/>
                      </a:cubicBezTo>
                      <a:cubicBezTo>
                        <a:pt x="305" y="1763"/>
                        <a:pt x="322" y="1844"/>
                        <a:pt x="365" y="1853"/>
                      </a:cubicBezTo>
                      <a:cubicBezTo>
                        <a:pt x="439" y="1868"/>
                        <a:pt x="480" y="1987"/>
                        <a:pt x="500" y="2003"/>
                      </a:cubicBezTo>
                      <a:cubicBezTo>
                        <a:pt x="528" y="1954"/>
                        <a:pt x="585" y="1837"/>
                        <a:pt x="605" y="1786"/>
                      </a:cubicBezTo>
                      <a:cubicBezTo>
                        <a:pt x="627" y="1729"/>
                        <a:pt x="664" y="1706"/>
                        <a:pt x="660" y="1638"/>
                      </a:cubicBezTo>
                      <a:cubicBezTo>
                        <a:pt x="669" y="1639"/>
                        <a:pt x="681" y="1635"/>
                        <a:pt x="690" y="1636"/>
                      </a:cubicBezTo>
                      <a:cubicBezTo>
                        <a:pt x="713" y="1578"/>
                        <a:pt x="679" y="1543"/>
                        <a:pt x="664" y="1494"/>
                      </a:cubicBezTo>
                      <a:cubicBezTo>
                        <a:pt x="646" y="1434"/>
                        <a:pt x="677" y="1415"/>
                        <a:pt x="685" y="1355"/>
                      </a:cubicBezTo>
                      <a:cubicBezTo>
                        <a:pt x="693" y="1296"/>
                        <a:pt x="680" y="1233"/>
                        <a:pt x="685" y="1173"/>
                      </a:cubicBezTo>
                      <a:cubicBezTo>
                        <a:pt x="690" y="1114"/>
                        <a:pt x="705" y="1058"/>
                        <a:pt x="698" y="996"/>
                      </a:cubicBezTo>
                      <a:cubicBezTo>
                        <a:pt x="673" y="769"/>
                        <a:pt x="636" y="526"/>
                        <a:pt x="581" y="306"/>
                      </a:cubicBezTo>
                      <a:cubicBezTo>
                        <a:pt x="574" y="278"/>
                        <a:pt x="570" y="231"/>
                        <a:pt x="553" y="209"/>
                      </a:cubicBezTo>
                      <a:cubicBezTo>
                        <a:pt x="533" y="182"/>
                        <a:pt x="477" y="162"/>
                        <a:pt x="478" y="156"/>
                      </a:cubicBezTo>
                      <a:cubicBezTo>
                        <a:pt x="389" y="166"/>
                        <a:pt x="332" y="77"/>
                        <a:pt x="255" y="58"/>
                      </a:cubicBezTo>
                      <a:cubicBezTo>
                        <a:pt x="213" y="48"/>
                        <a:pt x="165" y="63"/>
                        <a:pt x="124" y="53"/>
                      </a:cubicBezTo>
                      <a:cubicBezTo>
                        <a:pt x="82" y="43"/>
                        <a:pt x="34" y="21"/>
                        <a:pt x="0" y="0"/>
                      </a:cubicBezTo>
                    </a:path>
                  </a:pathLst>
                </a:custGeom>
                <a:solidFill>
                  <a:srgbClr val="2A343A"/>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2" name="Freeform 424">
                  <a:extLst>
                    <a:ext uri="{FF2B5EF4-FFF2-40B4-BE49-F238E27FC236}">
                      <a16:creationId xmlns:a16="http://schemas.microsoft.com/office/drawing/2014/main" id="{1686B606-321D-F4CB-B0B3-248F004600C1}"/>
                    </a:ext>
                  </a:extLst>
                </p:cNvPr>
                <p:cNvSpPr>
                  <a:spLocks/>
                </p:cNvSpPr>
                <p:nvPr/>
              </p:nvSpPr>
              <p:spPr bwMode="gray">
                <a:xfrm>
                  <a:off x="17305338" y="-15401925"/>
                  <a:ext cx="1784350" cy="4146550"/>
                </a:xfrm>
                <a:custGeom>
                  <a:avLst/>
                  <a:gdLst/>
                  <a:ahLst/>
                  <a:cxnLst>
                    <a:cxn ang="0">
                      <a:pos x="461" y="890"/>
                    </a:cxn>
                    <a:cxn ang="0">
                      <a:pos x="439" y="769"/>
                    </a:cxn>
                    <a:cxn ang="0">
                      <a:pos x="351" y="706"/>
                    </a:cxn>
                    <a:cxn ang="0">
                      <a:pos x="448" y="681"/>
                    </a:cxn>
                    <a:cxn ang="0">
                      <a:pos x="418" y="613"/>
                    </a:cxn>
                    <a:cxn ang="0">
                      <a:pos x="396" y="541"/>
                    </a:cxn>
                    <a:cxn ang="0">
                      <a:pos x="383" y="380"/>
                    </a:cxn>
                    <a:cxn ang="0">
                      <a:pos x="366" y="299"/>
                    </a:cxn>
                    <a:cxn ang="0">
                      <a:pos x="376" y="211"/>
                    </a:cxn>
                    <a:cxn ang="0">
                      <a:pos x="331" y="74"/>
                    </a:cxn>
                    <a:cxn ang="0">
                      <a:pos x="286" y="85"/>
                    </a:cxn>
                    <a:cxn ang="0">
                      <a:pos x="248" y="69"/>
                    </a:cxn>
                    <a:cxn ang="0">
                      <a:pos x="187" y="0"/>
                    </a:cxn>
                    <a:cxn ang="0">
                      <a:pos x="207" y="83"/>
                    </a:cxn>
                    <a:cxn ang="0">
                      <a:pos x="171" y="155"/>
                    </a:cxn>
                    <a:cxn ang="0">
                      <a:pos x="155" y="78"/>
                    </a:cxn>
                    <a:cxn ang="0">
                      <a:pos x="123" y="241"/>
                    </a:cxn>
                    <a:cxn ang="0">
                      <a:pos x="83" y="407"/>
                    </a:cxn>
                    <a:cxn ang="0">
                      <a:pos x="105" y="407"/>
                    </a:cxn>
                    <a:cxn ang="0">
                      <a:pos x="177" y="316"/>
                    </a:cxn>
                    <a:cxn ang="0">
                      <a:pos x="162" y="483"/>
                    </a:cxn>
                    <a:cxn ang="0">
                      <a:pos x="93" y="609"/>
                    </a:cxn>
                    <a:cxn ang="0">
                      <a:pos x="147" y="564"/>
                    </a:cxn>
                    <a:cxn ang="0">
                      <a:pos x="180" y="622"/>
                    </a:cxn>
                    <a:cxn ang="0">
                      <a:pos x="178" y="700"/>
                    </a:cxn>
                    <a:cxn ang="0">
                      <a:pos x="123" y="749"/>
                    </a:cxn>
                    <a:cxn ang="0">
                      <a:pos x="102" y="883"/>
                    </a:cxn>
                    <a:cxn ang="0">
                      <a:pos x="167" y="987"/>
                    </a:cxn>
                    <a:cxn ang="0">
                      <a:pos x="92" y="998"/>
                    </a:cxn>
                    <a:cxn ang="0">
                      <a:pos x="47" y="942"/>
                    </a:cxn>
                    <a:cxn ang="0">
                      <a:pos x="21" y="984"/>
                    </a:cxn>
                    <a:cxn ang="0">
                      <a:pos x="59" y="1007"/>
                    </a:cxn>
                    <a:cxn ang="0">
                      <a:pos x="94" y="1032"/>
                    </a:cxn>
                    <a:cxn ang="0">
                      <a:pos x="248" y="1099"/>
                    </a:cxn>
                    <a:cxn ang="0">
                      <a:pos x="399" y="1068"/>
                    </a:cxn>
                    <a:cxn ang="0">
                      <a:pos x="328" y="998"/>
                    </a:cxn>
                    <a:cxn ang="0">
                      <a:pos x="381" y="964"/>
                    </a:cxn>
                    <a:cxn ang="0">
                      <a:pos x="461" y="890"/>
                    </a:cxn>
                  </a:cxnLst>
                  <a:rect l="0" t="0" r="r" b="b"/>
                  <a:pathLst>
                    <a:path w="476" h="1106">
                      <a:moveTo>
                        <a:pt x="461" y="890"/>
                      </a:moveTo>
                      <a:cubicBezTo>
                        <a:pt x="476" y="852"/>
                        <a:pt x="461" y="796"/>
                        <a:pt x="439" y="769"/>
                      </a:cubicBezTo>
                      <a:cubicBezTo>
                        <a:pt x="416" y="742"/>
                        <a:pt x="364" y="748"/>
                        <a:pt x="351" y="706"/>
                      </a:cubicBezTo>
                      <a:cubicBezTo>
                        <a:pt x="331" y="643"/>
                        <a:pt x="421" y="682"/>
                        <a:pt x="448" y="681"/>
                      </a:cubicBezTo>
                      <a:cubicBezTo>
                        <a:pt x="452" y="653"/>
                        <a:pt x="430" y="635"/>
                        <a:pt x="418" y="613"/>
                      </a:cubicBezTo>
                      <a:cubicBezTo>
                        <a:pt x="404" y="588"/>
                        <a:pt x="400" y="571"/>
                        <a:pt x="396" y="541"/>
                      </a:cubicBezTo>
                      <a:cubicBezTo>
                        <a:pt x="388" y="489"/>
                        <a:pt x="383" y="437"/>
                        <a:pt x="383" y="380"/>
                      </a:cubicBezTo>
                      <a:cubicBezTo>
                        <a:pt x="383" y="347"/>
                        <a:pt x="372" y="330"/>
                        <a:pt x="366" y="299"/>
                      </a:cubicBezTo>
                      <a:cubicBezTo>
                        <a:pt x="361" y="270"/>
                        <a:pt x="374" y="240"/>
                        <a:pt x="376" y="211"/>
                      </a:cubicBezTo>
                      <a:cubicBezTo>
                        <a:pt x="380" y="175"/>
                        <a:pt x="357" y="97"/>
                        <a:pt x="331" y="74"/>
                      </a:cubicBezTo>
                      <a:cubicBezTo>
                        <a:pt x="302" y="49"/>
                        <a:pt x="310" y="77"/>
                        <a:pt x="286" y="85"/>
                      </a:cubicBezTo>
                      <a:cubicBezTo>
                        <a:pt x="268" y="92"/>
                        <a:pt x="264" y="81"/>
                        <a:pt x="248" y="69"/>
                      </a:cubicBezTo>
                      <a:cubicBezTo>
                        <a:pt x="222" y="48"/>
                        <a:pt x="205" y="28"/>
                        <a:pt x="187" y="0"/>
                      </a:cubicBezTo>
                      <a:cubicBezTo>
                        <a:pt x="139" y="0"/>
                        <a:pt x="201" y="70"/>
                        <a:pt x="207" y="83"/>
                      </a:cubicBezTo>
                      <a:cubicBezTo>
                        <a:pt x="224" y="119"/>
                        <a:pt x="224" y="164"/>
                        <a:pt x="171" y="155"/>
                      </a:cubicBezTo>
                      <a:cubicBezTo>
                        <a:pt x="161" y="130"/>
                        <a:pt x="176" y="98"/>
                        <a:pt x="155" y="78"/>
                      </a:cubicBezTo>
                      <a:cubicBezTo>
                        <a:pt x="136" y="132"/>
                        <a:pt x="149" y="187"/>
                        <a:pt x="123" y="241"/>
                      </a:cubicBezTo>
                      <a:cubicBezTo>
                        <a:pt x="96" y="296"/>
                        <a:pt x="80" y="343"/>
                        <a:pt x="83" y="407"/>
                      </a:cubicBezTo>
                      <a:cubicBezTo>
                        <a:pt x="89" y="408"/>
                        <a:pt x="100" y="408"/>
                        <a:pt x="105" y="407"/>
                      </a:cubicBezTo>
                      <a:cubicBezTo>
                        <a:pt x="116" y="382"/>
                        <a:pt x="147" y="314"/>
                        <a:pt x="177" y="316"/>
                      </a:cubicBezTo>
                      <a:cubicBezTo>
                        <a:pt x="202" y="371"/>
                        <a:pt x="200" y="435"/>
                        <a:pt x="162" y="483"/>
                      </a:cubicBezTo>
                      <a:cubicBezTo>
                        <a:pt x="133" y="519"/>
                        <a:pt x="87" y="558"/>
                        <a:pt x="93" y="609"/>
                      </a:cubicBezTo>
                      <a:cubicBezTo>
                        <a:pt x="112" y="600"/>
                        <a:pt x="120" y="568"/>
                        <a:pt x="147" y="564"/>
                      </a:cubicBezTo>
                      <a:cubicBezTo>
                        <a:pt x="181" y="559"/>
                        <a:pt x="175" y="593"/>
                        <a:pt x="180" y="622"/>
                      </a:cubicBezTo>
                      <a:cubicBezTo>
                        <a:pt x="183" y="641"/>
                        <a:pt x="193" y="686"/>
                        <a:pt x="178" y="700"/>
                      </a:cubicBezTo>
                      <a:cubicBezTo>
                        <a:pt x="157" y="719"/>
                        <a:pt x="112" y="699"/>
                        <a:pt x="123" y="749"/>
                      </a:cubicBezTo>
                      <a:cubicBezTo>
                        <a:pt x="178" y="770"/>
                        <a:pt x="103" y="851"/>
                        <a:pt x="102" y="883"/>
                      </a:cubicBezTo>
                      <a:cubicBezTo>
                        <a:pt x="102" y="933"/>
                        <a:pt x="195" y="954"/>
                        <a:pt x="167" y="987"/>
                      </a:cubicBezTo>
                      <a:cubicBezTo>
                        <a:pt x="153" y="1004"/>
                        <a:pt x="109" y="1010"/>
                        <a:pt x="92" y="998"/>
                      </a:cubicBezTo>
                      <a:cubicBezTo>
                        <a:pt x="73" y="985"/>
                        <a:pt x="72" y="951"/>
                        <a:pt x="47" y="942"/>
                      </a:cubicBezTo>
                      <a:cubicBezTo>
                        <a:pt x="12" y="929"/>
                        <a:pt x="0" y="961"/>
                        <a:pt x="21" y="984"/>
                      </a:cubicBezTo>
                      <a:cubicBezTo>
                        <a:pt x="31" y="994"/>
                        <a:pt x="47" y="999"/>
                        <a:pt x="59" y="1007"/>
                      </a:cubicBezTo>
                      <a:cubicBezTo>
                        <a:pt x="73" y="1015"/>
                        <a:pt x="82" y="1026"/>
                        <a:pt x="94" y="1032"/>
                      </a:cubicBezTo>
                      <a:cubicBezTo>
                        <a:pt x="137" y="1058"/>
                        <a:pt x="198" y="1089"/>
                        <a:pt x="248" y="1099"/>
                      </a:cubicBezTo>
                      <a:cubicBezTo>
                        <a:pt x="284" y="1106"/>
                        <a:pt x="375" y="1099"/>
                        <a:pt x="399" y="1068"/>
                      </a:cubicBezTo>
                      <a:cubicBezTo>
                        <a:pt x="433" y="1027"/>
                        <a:pt x="336" y="1037"/>
                        <a:pt x="328" y="998"/>
                      </a:cubicBezTo>
                      <a:cubicBezTo>
                        <a:pt x="319" y="954"/>
                        <a:pt x="359" y="970"/>
                        <a:pt x="381" y="964"/>
                      </a:cubicBezTo>
                      <a:cubicBezTo>
                        <a:pt x="411" y="956"/>
                        <a:pt x="450" y="918"/>
                        <a:pt x="461" y="890"/>
                      </a:cubicBezTo>
                      <a:close/>
                    </a:path>
                  </a:pathLst>
                </a:custGeom>
                <a:solidFill>
                  <a:srgbClr val="A0C1D8"/>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3" name="Freeform 425">
                  <a:extLst>
                    <a:ext uri="{FF2B5EF4-FFF2-40B4-BE49-F238E27FC236}">
                      <a16:creationId xmlns:a16="http://schemas.microsoft.com/office/drawing/2014/main" id="{55939F19-AA75-4AB3-DECB-6B41DC0E914C}"/>
                    </a:ext>
                  </a:extLst>
                </p:cNvPr>
                <p:cNvSpPr>
                  <a:spLocks/>
                </p:cNvSpPr>
                <p:nvPr/>
              </p:nvSpPr>
              <p:spPr bwMode="gray">
                <a:xfrm>
                  <a:off x="17856200" y="-15555912"/>
                  <a:ext cx="1144588" cy="5051425"/>
                </a:xfrm>
                <a:custGeom>
                  <a:avLst/>
                  <a:gdLst/>
                  <a:ahLst/>
                  <a:cxnLst>
                    <a:cxn ang="0">
                      <a:pos x="65" y="43"/>
                    </a:cxn>
                    <a:cxn ang="0">
                      <a:pos x="51" y="199"/>
                    </a:cxn>
                    <a:cxn ang="0">
                      <a:pos x="12" y="343"/>
                    </a:cxn>
                    <a:cxn ang="0">
                      <a:pos x="25" y="499"/>
                    </a:cxn>
                    <a:cxn ang="0">
                      <a:pos x="6" y="676"/>
                    </a:cxn>
                    <a:cxn ang="0">
                      <a:pos x="19" y="1021"/>
                    </a:cxn>
                    <a:cxn ang="0">
                      <a:pos x="19" y="1222"/>
                    </a:cxn>
                    <a:cxn ang="0">
                      <a:pos x="125" y="1313"/>
                    </a:cxn>
                    <a:cxn ang="0">
                      <a:pos x="215" y="1300"/>
                    </a:cxn>
                    <a:cxn ang="0">
                      <a:pos x="274" y="1238"/>
                    </a:cxn>
                    <a:cxn ang="0">
                      <a:pos x="260" y="923"/>
                    </a:cxn>
                    <a:cxn ang="0">
                      <a:pos x="233" y="599"/>
                    </a:cxn>
                    <a:cxn ang="0">
                      <a:pos x="195" y="271"/>
                    </a:cxn>
                    <a:cxn ang="0">
                      <a:pos x="109" y="5"/>
                    </a:cxn>
                    <a:cxn ang="0">
                      <a:pos x="71" y="10"/>
                    </a:cxn>
                  </a:cxnLst>
                  <a:rect l="0" t="0" r="r" b="b"/>
                  <a:pathLst>
                    <a:path w="305" h="1347">
                      <a:moveTo>
                        <a:pt x="65" y="43"/>
                      </a:moveTo>
                      <a:cubicBezTo>
                        <a:pt x="65" y="98"/>
                        <a:pt x="64" y="149"/>
                        <a:pt x="51" y="199"/>
                      </a:cubicBezTo>
                      <a:cubicBezTo>
                        <a:pt x="38" y="249"/>
                        <a:pt x="15" y="290"/>
                        <a:pt x="12" y="343"/>
                      </a:cubicBezTo>
                      <a:cubicBezTo>
                        <a:pt x="10" y="396"/>
                        <a:pt x="24" y="446"/>
                        <a:pt x="25" y="499"/>
                      </a:cubicBezTo>
                      <a:cubicBezTo>
                        <a:pt x="27" y="562"/>
                        <a:pt x="9" y="614"/>
                        <a:pt x="6" y="676"/>
                      </a:cubicBezTo>
                      <a:cubicBezTo>
                        <a:pt x="1" y="794"/>
                        <a:pt x="13" y="908"/>
                        <a:pt x="19" y="1021"/>
                      </a:cubicBezTo>
                      <a:cubicBezTo>
                        <a:pt x="21" y="1070"/>
                        <a:pt x="0" y="1184"/>
                        <a:pt x="19" y="1222"/>
                      </a:cubicBezTo>
                      <a:cubicBezTo>
                        <a:pt x="28" y="1241"/>
                        <a:pt x="107" y="1301"/>
                        <a:pt x="125" y="1313"/>
                      </a:cubicBezTo>
                      <a:cubicBezTo>
                        <a:pt x="174" y="1347"/>
                        <a:pt x="167" y="1337"/>
                        <a:pt x="215" y="1300"/>
                      </a:cubicBezTo>
                      <a:cubicBezTo>
                        <a:pt x="241" y="1280"/>
                        <a:pt x="266" y="1268"/>
                        <a:pt x="274" y="1238"/>
                      </a:cubicBezTo>
                      <a:cubicBezTo>
                        <a:pt x="305" y="1224"/>
                        <a:pt x="260" y="978"/>
                        <a:pt x="260" y="923"/>
                      </a:cubicBezTo>
                      <a:cubicBezTo>
                        <a:pt x="260" y="807"/>
                        <a:pt x="243" y="709"/>
                        <a:pt x="233" y="599"/>
                      </a:cubicBezTo>
                      <a:cubicBezTo>
                        <a:pt x="223" y="492"/>
                        <a:pt x="225" y="372"/>
                        <a:pt x="195" y="271"/>
                      </a:cubicBezTo>
                      <a:cubicBezTo>
                        <a:pt x="171" y="188"/>
                        <a:pt x="157" y="79"/>
                        <a:pt x="109" y="5"/>
                      </a:cubicBezTo>
                      <a:cubicBezTo>
                        <a:pt x="94" y="0"/>
                        <a:pt x="80" y="4"/>
                        <a:pt x="71" y="10"/>
                      </a:cubicBezTo>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4" name="Freeform 426">
                  <a:extLst>
                    <a:ext uri="{FF2B5EF4-FFF2-40B4-BE49-F238E27FC236}">
                      <a16:creationId xmlns:a16="http://schemas.microsoft.com/office/drawing/2014/main" id="{E35F2D62-9174-08EB-B641-CDBDE51C66BF}"/>
                    </a:ext>
                  </a:extLst>
                </p:cNvPr>
                <p:cNvSpPr>
                  <a:spLocks/>
                </p:cNvSpPr>
                <p:nvPr/>
              </p:nvSpPr>
              <p:spPr bwMode="gray">
                <a:xfrm>
                  <a:off x="17897475" y="-15855950"/>
                  <a:ext cx="581025" cy="765175"/>
                </a:xfrm>
                <a:custGeom>
                  <a:avLst/>
                  <a:gdLst/>
                  <a:ahLst/>
                  <a:cxnLst>
                    <a:cxn ang="0">
                      <a:pos x="27" y="55"/>
                    </a:cxn>
                    <a:cxn ang="0">
                      <a:pos x="144" y="76"/>
                    </a:cxn>
                    <a:cxn ang="0">
                      <a:pos x="27" y="55"/>
                    </a:cxn>
                  </a:cxnLst>
                  <a:rect l="0" t="0" r="r" b="b"/>
                  <a:pathLst>
                    <a:path w="155" h="204">
                      <a:moveTo>
                        <a:pt x="27" y="55"/>
                      </a:moveTo>
                      <a:cubicBezTo>
                        <a:pt x="77" y="0"/>
                        <a:pt x="89" y="9"/>
                        <a:pt x="144" y="76"/>
                      </a:cubicBezTo>
                      <a:cubicBezTo>
                        <a:pt x="155" y="204"/>
                        <a:pt x="0" y="167"/>
                        <a:pt x="27" y="55"/>
                      </a:cubicBezTo>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5" name="Freeform 427">
                  <a:extLst>
                    <a:ext uri="{FF2B5EF4-FFF2-40B4-BE49-F238E27FC236}">
                      <a16:creationId xmlns:a16="http://schemas.microsoft.com/office/drawing/2014/main" id="{D983E6F0-D374-373D-DB09-6B523161E228}"/>
                    </a:ext>
                  </a:extLst>
                </p:cNvPr>
                <p:cNvSpPr>
                  <a:spLocks/>
                </p:cNvSpPr>
                <p:nvPr/>
              </p:nvSpPr>
              <p:spPr bwMode="gray">
                <a:xfrm>
                  <a:off x="17800638" y="-15984537"/>
                  <a:ext cx="776288" cy="728663"/>
                </a:xfrm>
                <a:custGeom>
                  <a:avLst/>
                  <a:gdLst/>
                  <a:ahLst/>
                  <a:cxnLst>
                    <a:cxn ang="0">
                      <a:pos x="27" y="78"/>
                    </a:cxn>
                    <a:cxn ang="0">
                      <a:pos x="196" y="66"/>
                    </a:cxn>
                    <a:cxn ang="0">
                      <a:pos x="27" y="78"/>
                    </a:cxn>
                  </a:cxnLst>
                  <a:rect l="0" t="0" r="r" b="b"/>
                  <a:pathLst>
                    <a:path w="207" h="194">
                      <a:moveTo>
                        <a:pt x="27" y="78"/>
                      </a:moveTo>
                      <a:cubicBezTo>
                        <a:pt x="77" y="23"/>
                        <a:pt x="142" y="0"/>
                        <a:pt x="196" y="66"/>
                      </a:cubicBezTo>
                      <a:cubicBezTo>
                        <a:pt x="207" y="194"/>
                        <a:pt x="0" y="190"/>
                        <a:pt x="27" y="78"/>
                      </a:cubicBezTo>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6" name="Freeform 428">
                  <a:extLst>
                    <a:ext uri="{FF2B5EF4-FFF2-40B4-BE49-F238E27FC236}">
                      <a16:creationId xmlns:a16="http://schemas.microsoft.com/office/drawing/2014/main" id="{D878859B-0196-1ECA-6F0B-E0471FD999D9}"/>
                    </a:ext>
                  </a:extLst>
                </p:cNvPr>
                <p:cNvSpPr>
                  <a:spLocks/>
                </p:cNvSpPr>
                <p:nvPr/>
              </p:nvSpPr>
              <p:spPr bwMode="gray">
                <a:xfrm>
                  <a:off x="17297400" y="-16448087"/>
                  <a:ext cx="809625" cy="1203325"/>
                </a:xfrm>
                <a:custGeom>
                  <a:avLst/>
                  <a:gdLst/>
                  <a:ahLst/>
                  <a:cxnLst>
                    <a:cxn ang="0">
                      <a:pos x="64" y="0"/>
                    </a:cxn>
                    <a:cxn ang="0">
                      <a:pos x="44" y="157"/>
                    </a:cxn>
                    <a:cxn ang="0">
                      <a:pos x="116" y="321"/>
                    </a:cxn>
                    <a:cxn ang="0">
                      <a:pos x="199" y="157"/>
                    </a:cxn>
                    <a:cxn ang="0">
                      <a:pos x="64" y="0"/>
                    </a:cxn>
                  </a:cxnLst>
                  <a:rect l="0" t="0" r="r" b="b"/>
                  <a:pathLst>
                    <a:path w="216" h="321">
                      <a:moveTo>
                        <a:pt x="64" y="0"/>
                      </a:moveTo>
                      <a:cubicBezTo>
                        <a:pt x="0" y="59"/>
                        <a:pt x="8" y="82"/>
                        <a:pt x="44" y="157"/>
                      </a:cubicBezTo>
                      <a:cubicBezTo>
                        <a:pt x="69" y="212"/>
                        <a:pt x="82" y="269"/>
                        <a:pt x="116" y="321"/>
                      </a:cubicBezTo>
                      <a:cubicBezTo>
                        <a:pt x="139" y="272"/>
                        <a:pt x="216" y="223"/>
                        <a:pt x="199" y="157"/>
                      </a:cubicBezTo>
                      <a:cubicBezTo>
                        <a:pt x="190" y="118"/>
                        <a:pt x="98" y="14"/>
                        <a:pt x="64" y="0"/>
                      </a:cubicBezTo>
                    </a:path>
                  </a:pathLst>
                </a:custGeom>
                <a:solidFill>
                  <a:srgbClr val="D4E7F9"/>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7" name="Freeform 429">
                  <a:extLst>
                    <a:ext uri="{FF2B5EF4-FFF2-40B4-BE49-F238E27FC236}">
                      <a16:creationId xmlns:a16="http://schemas.microsoft.com/office/drawing/2014/main" id="{CC66F4A5-D731-7E92-CADB-6A9E12E96712}"/>
                    </a:ext>
                  </a:extLst>
                </p:cNvPr>
                <p:cNvSpPr>
                  <a:spLocks/>
                </p:cNvSpPr>
                <p:nvPr/>
              </p:nvSpPr>
              <p:spPr bwMode="gray">
                <a:xfrm>
                  <a:off x="18403888" y="-16737012"/>
                  <a:ext cx="1068388" cy="1428750"/>
                </a:xfrm>
                <a:custGeom>
                  <a:avLst/>
                  <a:gdLst/>
                  <a:ahLst/>
                  <a:cxnLst>
                    <a:cxn ang="0">
                      <a:pos x="139" y="0"/>
                    </a:cxn>
                    <a:cxn ang="0">
                      <a:pos x="14" y="230"/>
                    </a:cxn>
                    <a:cxn ang="0">
                      <a:pos x="108" y="381"/>
                    </a:cxn>
                    <a:cxn ang="0">
                      <a:pos x="139" y="0"/>
                    </a:cxn>
                  </a:cxnLst>
                  <a:rect l="0" t="0" r="r" b="b"/>
                  <a:pathLst>
                    <a:path w="285" h="381">
                      <a:moveTo>
                        <a:pt x="139" y="0"/>
                      </a:moveTo>
                      <a:cubicBezTo>
                        <a:pt x="137" y="100"/>
                        <a:pt x="30" y="143"/>
                        <a:pt x="14" y="230"/>
                      </a:cubicBezTo>
                      <a:cubicBezTo>
                        <a:pt x="0" y="301"/>
                        <a:pt x="66" y="333"/>
                        <a:pt x="108" y="381"/>
                      </a:cubicBezTo>
                      <a:cubicBezTo>
                        <a:pt x="181" y="285"/>
                        <a:pt x="285" y="67"/>
                        <a:pt x="139" y="0"/>
                      </a:cubicBezTo>
                      <a:close/>
                    </a:path>
                  </a:pathLst>
                </a:custGeom>
                <a:solidFill>
                  <a:srgbClr val="D4E7F9"/>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8" name="Freeform 430">
                  <a:extLst>
                    <a:ext uri="{FF2B5EF4-FFF2-40B4-BE49-F238E27FC236}">
                      <a16:creationId xmlns:a16="http://schemas.microsoft.com/office/drawing/2014/main" id="{E2180DD6-0792-290D-8A80-353425B5D7A6}"/>
                    </a:ext>
                  </a:extLst>
                </p:cNvPr>
                <p:cNvSpPr>
                  <a:spLocks/>
                </p:cNvSpPr>
                <p:nvPr/>
              </p:nvSpPr>
              <p:spPr bwMode="gray">
                <a:xfrm>
                  <a:off x="18148300" y="-10182225"/>
                  <a:ext cx="581025" cy="176213"/>
                </a:xfrm>
                <a:custGeom>
                  <a:avLst/>
                  <a:gdLst/>
                  <a:ahLst/>
                  <a:cxnLst>
                    <a:cxn ang="0">
                      <a:pos x="0" y="45"/>
                    </a:cxn>
                    <a:cxn ang="0">
                      <a:pos x="155" y="44"/>
                    </a:cxn>
                    <a:cxn ang="0">
                      <a:pos x="0" y="19"/>
                    </a:cxn>
                  </a:cxnLst>
                  <a:rect l="0" t="0" r="r" b="b"/>
                  <a:pathLst>
                    <a:path w="155" h="47">
                      <a:moveTo>
                        <a:pt x="0" y="45"/>
                      </a:moveTo>
                      <a:cubicBezTo>
                        <a:pt x="51" y="45"/>
                        <a:pt x="104" y="47"/>
                        <a:pt x="155" y="44"/>
                      </a:cubicBezTo>
                      <a:cubicBezTo>
                        <a:pt x="142" y="0"/>
                        <a:pt x="41" y="19"/>
                        <a:pt x="0" y="19"/>
                      </a:cubicBezTo>
                    </a:path>
                  </a:pathLst>
                </a:custGeom>
                <a:solidFill>
                  <a:srgbClr val="B7B6B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9" name="Freeform 431">
                  <a:extLst>
                    <a:ext uri="{FF2B5EF4-FFF2-40B4-BE49-F238E27FC236}">
                      <a16:creationId xmlns:a16="http://schemas.microsoft.com/office/drawing/2014/main" id="{6FC92299-7F48-E694-018E-E65AB6B3556E}"/>
                    </a:ext>
                  </a:extLst>
                </p:cNvPr>
                <p:cNvSpPr>
                  <a:spLocks/>
                </p:cNvSpPr>
                <p:nvPr/>
              </p:nvSpPr>
              <p:spPr bwMode="gray">
                <a:xfrm>
                  <a:off x="18272125" y="-19481800"/>
                  <a:ext cx="1046163" cy="1682750"/>
                </a:xfrm>
                <a:custGeom>
                  <a:avLst/>
                  <a:gdLst/>
                  <a:ahLst/>
                  <a:cxnLst>
                    <a:cxn ang="0">
                      <a:pos x="110" y="150"/>
                    </a:cxn>
                    <a:cxn ang="0">
                      <a:pos x="144" y="299"/>
                    </a:cxn>
                    <a:cxn ang="0">
                      <a:pos x="174" y="301"/>
                    </a:cxn>
                    <a:cxn ang="0">
                      <a:pos x="213" y="449"/>
                    </a:cxn>
                    <a:cxn ang="0">
                      <a:pos x="215" y="412"/>
                    </a:cxn>
                    <a:cxn ang="0">
                      <a:pos x="246" y="423"/>
                    </a:cxn>
                    <a:cxn ang="0">
                      <a:pos x="242" y="321"/>
                    </a:cxn>
                    <a:cxn ang="0">
                      <a:pos x="265" y="332"/>
                    </a:cxn>
                    <a:cxn ang="0">
                      <a:pos x="254" y="268"/>
                    </a:cxn>
                    <a:cxn ang="0">
                      <a:pos x="272" y="274"/>
                    </a:cxn>
                    <a:cxn ang="0">
                      <a:pos x="144" y="64"/>
                    </a:cxn>
                    <a:cxn ang="0">
                      <a:pos x="36" y="32"/>
                    </a:cxn>
                    <a:cxn ang="0">
                      <a:pos x="78" y="150"/>
                    </a:cxn>
                  </a:cxnLst>
                  <a:rect l="0" t="0" r="r" b="b"/>
                  <a:pathLst>
                    <a:path w="279" h="449">
                      <a:moveTo>
                        <a:pt x="110" y="150"/>
                      </a:moveTo>
                      <a:cubicBezTo>
                        <a:pt x="154" y="187"/>
                        <a:pt x="141" y="247"/>
                        <a:pt x="144" y="299"/>
                      </a:cubicBezTo>
                      <a:cubicBezTo>
                        <a:pt x="153" y="298"/>
                        <a:pt x="165" y="302"/>
                        <a:pt x="174" y="301"/>
                      </a:cubicBezTo>
                      <a:cubicBezTo>
                        <a:pt x="177" y="347"/>
                        <a:pt x="156" y="440"/>
                        <a:pt x="213" y="449"/>
                      </a:cubicBezTo>
                      <a:cubicBezTo>
                        <a:pt x="212" y="438"/>
                        <a:pt x="217" y="423"/>
                        <a:pt x="215" y="412"/>
                      </a:cubicBezTo>
                      <a:cubicBezTo>
                        <a:pt x="223" y="417"/>
                        <a:pt x="240" y="420"/>
                        <a:pt x="246" y="423"/>
                      </a:cubicBezTo>
                      <a:cubicBezTo>
                        <a:pt x="253" y="387"/>
                        <a:pt x="238" y="357"/>
                        <a:pt x="242" y="321"/>
                      </a:cubicBezTo>
                      <a:cubicBezTo>
                        <a:pt x="248" y="324"/>
                        <a:pt x="258" y="327"/>
                        <a:pt x="265" y="332"/>
                      </a:cubicBezTo>
                      <a:cubicBezTo>
                        <a:pt x="265" y="310"/>
                        <a:pt x="261" y="287"/>
                        <a:pt x="254" y="268"/>
                      </a:cubicBezTo>
                      <a:cubicBezTo>
                        <a:pt x="261" y="269"/>
                        <a:pt x="266" y="272"/>
                        <a:pt x="272" y="274"/>
                      </a:cubicBezTo>
                      <a:cubicBezTo>
                        <a:pt x="279" y="182"/>
                        <a:pt x="203" y="125"/>
                        <a:pt x="144" y="64"/>
                      </a:cubicBezTo>
                      <a:cubicBezTo>
                        <a:pt x="125" y="43"/>
                        <a:pt x="67" y="0"/>
                        <a:pt x="36" y="32"/>
                      </a:cubicBezTo>
                      <a:cubicBezTo>
                        <a:pt x="0" y="71"/>
                        <a:pt x="65" y="124"/>
                        <a:pt x="78" y="150"/>
                      </a:cubicBezTo>
                    </a:path>
                  </a:pathLst>
                </a:custGeom>
                <a:solidFill>
                  <a:srgbClr val="877468"/>
                </a:solid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0" name="Freeform 432">
                  <a:extLst>
                    <a:ext uri="{FF2B5EF4-FFF2-40B4-BE49-F238E27FC236}">
                      <a16:creationId xmlns:a16="http://schemas.microsoft.com/office/drawing/2014/main" id="{1D0658C1-BAC7-0CDB-A584-CC5145B1C967}"/>
                    </a:ext>
                  </a:extLst>
                </p:cNvPr>
                <p:cNvSpPr>
                  <a:spLocks/>
                </p:cNvSpPr>
                <p:nvPr/>
              </p:nvSpPr>
              <p:spPr bwMode="gray">
                <a:xfrm>
                  <a:off x="18272125" y="-19481800"/>
                  <a:ext cx="1046163" cy="1682750"/>
                </a:xfrm>
                <a:custGeom>
                  <a:avLst/>
                  <a:gdLst/>
                  <a:ahLst/>
                  <a:cxnLst>
                    <a:cxn ang="0">
                      <a:pos x="110" y="150"/>
                    </a:cxn>
                    <a:cxn ang="0">
                      <a:pos x="144" y="299"/>
                    </a:cxn>
                    <a:cxn ang="0">
                      <a:pos x="174" y="301"/>
                    </a:cxn>
                    <a:cxn ang="0">
                      <a:pos x="213" y="449"/>
                    </a:cxn>
                    <a:cxn ang="0">
                      <a:pos x="215" y="412"/>
                    </a:cxn>
                    <a:cxn ang="0">
                      <a:pos x="246" y="423"/>
                    </a:cxn>
                    <a:cxn ang="0">
                      <a:pos x="242" y="321"/>
                    </a:cxn>
                    <a:cxn ang="0">
                      <a:pos x="265" y="332"/>
                    </a:cxn>
                    <a:cxn ang="0">
                      <a:pos x="254" y="268"/>
                    </a:cxn>
                    <a:cxn ang="0">
                      <a:pos x="272" y="274"/>
                    </a:cxn>
                    <a:cxn ang="0">
                      <a:pos x="144" y="64"/>
                    </a:cxn>
                    <a:cxn ang="0">
                      <a:pos x="36" y="32"/>
                    </a:cxn>
                    <a:cxn ang="0">
                      <a:pos x="78" y="150"/>
                    </a:cxn>
                  </a:cxnLst>
                  <a:rect l="0" t="0" r="r" b="b"/>
                  <a:pathLst>
                    <a:path w="279" h="449">
                      <a:moveTo>
                        <a:pt x="110" y="150"/>
                      </a:moveTo>
                      <a:cubicBezTo>
                        <a:pt x="154" y="187"/>
                        <a:pt x="141" y="247"/>
                        <a:pt x="144" y="299"/>
                      </a:cubicBezTo>
                      <a:cubicBezTo>
                        <a:pt x="153" y="298"/>
                        <a:pt x="165" y="302"/>
                        <a:pt x="174" y="301"/>
                      </a:cubicBezTo>
                      <a:cubicBezTo>
                        <a:pt x="177" y="347"/>
                        <a:pt x="156" y="440"/>
                        <a:pt x="213" y="449"/>
                      </a:cubicBezTo>
                      <a:cubicBezTo>
                        <a:pt x="212" y="438"/>
                        <a:pt x="217" y="423"/>
                        <a:pt x="215" y="412"/>
                      </a:cubicBezTo>
                      <a:cubicBezTo>
                        <a:pt x="223" y="417"/>
                        <a:pt x="240" y="420"/>
                        <a:pt x="246" y="423"/>
                      </a:cubicBezTo>
                      <a:cubicBezTo>
                        <a:pt x="253" y="387"/>
                        <a:pt x="238" y="357"/>
                        <a:pt x="242" y="321"/>
                      </a:cubicBezTo>
                      <a:cubicBezTo>
                        <a:pt x="248" y="324"/>
                        <a:pt x="258" y="327"/>
                        <a:pt x="265" y="332"/>
                      </a:cubicBezTo>
                      <a:cubicBezTo>
                        <a:pt x="265" y="310"/>
                        <a:pt x="261" y="287"/>
                        <a:pt x="254" y="268"/>
                      </a:cubicBezTo>
                      <a:cubicBezTo>
                        <a:pt x="261" y="269"/>
                        <a:pt x="266" y="272"/>
                        <a:pt x="272" y="274"/>
                      </a:cubicBezTo>
                      <a:cubicBezTo>
                        <a:pt x="279" y="182"/>
                        <a:pt x="203" y="125"/>
                        <a:pt x="144" y="64"/>
                      </a:cubicBezTo>
                      <a:cubicBezTo>
                        <a:pt x="125" y="43"/>
                        <a:pt x="67" y="0"/>
                        <a:pt x="36" y="32"/>
                      </a:cubicBezTo>
                      <a:cubicBezTo>
                        <a:pt x="0" y="71"/>
                        <a:pt x="65" y="124"/>
                        <a:pt x="78" y="150"/>
                      </a:cubicBezTo>
                    </a:path>
                  </a:pathLst>
                </a:custGeom>
                <a:no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1" name="Freeform 433">
                  <a:extLst>
                    <a:ext uri="{FF2B5EF4-FFF2-40B4-BE49-F238E27FC236}">
                      <a16:creationId xmlns:a16="http://schemas.microsoft.com/office/drawing/2014/main" id="{BA113FBE-3C93-9641-1899-81BECE2F294E}"/>
                    </a:ext>
                  </a:extLst>
                </p:cNvPr>
                <p:cNvSpPr>
                  <a:spLocks/>
                </p:cNvSpPr>
                <p:nvPr/>
              </p:nvSpPr>
              <p:spPr bwMode="gray">
                <a:xfrm>
                  <a:off x="16925925" y="-19594512"/>
                  <a:ext cx="2163763" cy="1968500"/>
                </a:xfrm>
                <a:custGeom>
                  <a:avLst/>
                  <a:gdLst/>
                  <a:ahLst/>
                  <a:cxnLst>
                    <a:cxn ang="0">
                      <a:pos x="19" y="409"/>
                    </a:cxn>
                    <a:cxn ang="0">
                      <a:pos x="45" y="401"/>
                    </a:cxn>
                    <a:cxn ang="0">
                      <a:pos x="96" y="525"/>
                    </a:cxn>
                    <a:cxn ang="0">
                      <a:pos x="97" y="441"/>
                    </a:cxn>
                    <a:cxn ang="0">
                      <a:pos x="116" y="371"/>
                    </a:cxn>
                    <a:cxn ang="0">
                      <a:pos x="92" y="324"/>
                    </a:cxn>
                    <a:cxn ang="0">
                      <a:pos x="129" y="343"/>
                    </a:cxn>
                    <a:cxn ang="0">
                      <a:pos x="131" y="227"/>
                    </a:cxn>
                    <a:cxn ang="0">
                      <a:pos x="200" y="212"/>
                    </a:cxn>
                    <a:cxn ang="0">
                      <a:pos x="216" y="175"/>
                    </a:cxn>
                    <a:cxn ang="0">
                      <a:pos x="264" y="182"/>
                    </a:cxn>
                    <a:cxn ang="0">
                      <a:pos x="443" y="193"/>
                    </a:cxn>
                    <a:cxn ang="0">
                      <a:pos x="353" y="2"/>
                    </a:cxn>
                    <a:cxn ang="0">
                      <a:pos x="353" y="2"/>
                    </a:cxn>
                    <a:cxn ang="0">
                      <a:pos x="375" y="31"/>
                    </a:cxn>
                    <a:cxn ang="0">
                      <a:pos x="196" y="18"/>
                    </a:cxn>
                    <a:cxn ang="0">
                      <a:pos x="226" y="57"/>
                    </a:cxn>
                    <a:cxn ang="0">
                      <a:pos x="93" y="102"/>
                    </a:cxn>
                    <a:cxn ang="0">
                      <a:pos x="124" y="115"/>
                    </a:cxn>
                    <a:cxn ang="0">
                      <a:pos x="27" y="254"/>
                    </a:cxn>
                    <a:cxn ang="0">
                      <a:pos x="27" y="343"/>
                    </a:cxn>
                    <a:cxn ang="0">
                      <a:pos x="0" y="414"/>
                    </a:cxn>
                    <a:cxn ang="0">
                      <a:pos x="50" y="403"/>
                    </a:cxn>
                    <a:cxn ang="0">
                      <a:pos x="65" y="441"/>
                    </a:cxn>
                  </a:cxnLst>
                  <a:rect l="0" t="0" r="r" b="b"/>
                  <a:pathLst>
                    <a:path w="577" h="525">
                      <a:moveTo>
                        <a:pt x="19" y="409"/>
                      </a:moveTo>
                      <a:cubicBezTo>
                        <a:pt x="29" y="405"/>
                        <a:pt x="36" y="410"/>
                        <a:pt x="45" y="401"/>
                      </a:cubicBezTo>
                      <a:cubicBezTo>
                        <a:pt x="87" y="433"/>
                        <a:pt x="29" y="516"/>
                        <a:pt x="96" y="525"/>
                      </a:cubicBezTo>
                      <a:cubicBezTo>
                        <a:pt x="98" y="498"/>
                        <a:pt x="93" y="468"/>
                        <a:pt x="97" y="441"/>
                      </a:cubicBezTo>
                      <a:cubicBezTo>
                        <a:pt x="101" y="415"/>
                        <a:pt x="126" y="405"/>
                        <a:pt x="116" y="371"/>
                      </a:cubicBezTo>
                      <a:cubicBezTo>
                        <a:pt x="96" y="357"/>
                        <a:pt x="93" y="351"/>
                        <a:pt x="92" y="324"/>
                      </a:cubicBezTo>
                      <a:cubicBezTo>
                        <a:pt x="102" y="332"/>
                        <a:pt x="118" y="334"/>
                        <a:pt x="129" y="343"/>
                      </a:cubicBezTo>
                      <a:cubicBezTo>
                        <a:pt x="131" y="305"/>
                        <a:pt x="129" y="265"/>
                        <a:pt x="131" y="227"/>
                      </a:cubicBezTo>
                      <a:cubicBezTo>
                        <a:pt x="157" y="228"/>
                        <a:pt x="178" y="222"/>
                        <a:pt x="200" y="212"/>
                      </a:cubicBezTo>
                      <a:cubicBezTo>
                        <a:pt x="209" y="208"/>
                        <a:pt x="206" y="178"/>
                        <a:pt x="216" y="175"/>
                      </a:cubicBezTo>
                      <a:cubicBezTo>
                        <a:pt x="232" y="170"/>
                        <a:pt x="248" y="182"/>
                        <a:pt x="264" y="182"/>
                      </a:cubicBezTo>
                      <a:cubicBezTo>
                        <a:pt x="318" y="181"/>
                        <a:pt x="384" y="207"/>
                        <a:pt x="443" y="193"/>
                      </a:cubicBezTo>
                      <a:cubicBezTo>
                        <a:pt x="577" y="163"/>
                        <a:pt x="444" y="13"/>
                        <a:pt x="353" y="2"/>
                      </a:cubicBezTo>
                      <a:cubicBezTo>
                        <a:pt x="350" y="0"/>
                        <a:pt x="350" y="0"/>
                        <a:pt x="353" y="2"/>
                      </a:cubicBezTo>
                      <a:cubicBezTo>
                        <a:pt x="362" y="11"/>
                        <a:pt x="367" y="23"/>
                        <a:pt x="375" y="31"/>
                      </a:cubicBezTo>
                      <a:cubicBezTo>
                        <a:pt x="319" y="16"/>
                        <a:pt x="258" y="15"/>
                        <a:pt x="196" y="18"/>
                      </a:cubicBezTo>
                      <a:cubicBezTo>
                        <a:pt x="206" y="28"/>
                        <a:pt x="213" y="46"/>
                        <a:pt x="226" y="57"/>
                      </a:cubicBezTo>
                      <a:cubicBezTo>
                        <a:pt x="184" y="54"/>
                        <a:pt x="128" y="79"/>
                        <a:pt x="93" y="102"/>
                      </a:cubicBezTo>
                      <a:cubicBezTo>
                        <a:pt x="112" y="103"/>
                        <a:pt x="112" y="111"/>
                        <a:pt x="124" y="115"/>
                      </a:cubicBezTo>
                      <a:cubicBezTo>
                        <a:pt x="82" y="146"/>
                        <a:pt x="40" y="207"/>
                        <a:pt x="27" y="254"/>
                      </a:cubicBezTo>
                      <a:cubicBezTo>
                        <a:pt x="19" y="285"/>
                        <a:pt x="30" y="314"/>
                        <a:pt x="27" y="343"/>
                      </a:cubicBezTo>
                      <a:cubicBezTo>
                        <a:pt x="24" y="372"/>
                        <a:pt x="13" y="386"/>
                        <a:pt x="0" y="414"/>
                      </a:cubicBezTo>
                      <a:cubicBezTo>
                        <a:pt x="15" y="407"/>
                        <a:pt x="37" y="408"/>
                        <a:pt x="50" y="403"/>
                      </a:cubicBezTo>
                      <a:cubicBezTo>
                        <a:pt x="46" y="424"/>
                        <a:pt x="61" y="429"/>
                        <a:pt x="65" y="441"/>
                      </a:cubicBezTo>
                    </a:path>
                  </a:pathLst>
                </a:custGeom>
                <a:solidFill>
                  <a:srgbClr val="736357"/>
                </a:solid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2" name="Freeform 434">
                  <a:extLst>
                    <a:ext uri="{FF2B5EF4-FFF2-40B4-BE49-F238E27FC236}">
                      <a16:creationId xmlns:a16="http://schemas.microsoft.com/office/drawing/2014/main" id="{CB5BFA3B-1893-7611-1261-90DFFF72104D}"/>
                    </a:ext>
                  </a:extLst>
                </p:cNvPr>
                <p:cNvSpPr>
                  <a:spLocks/>
                </p:cNvSpPr>
                <p:nvPr/>
              </p:nvSpPr>
              <p:spPr bwMode="gray">
                <a:xfrm>
                  <a:off x="16925925" y="-19594512"/>
                  <a:ext cx="2163763" cy="1968500"/>
                </a:xfrm>
                <a:custGeom>
                  <a:avLst/>
                  <a:gdLst/>
                  <a:ahLst/>
                  <a:cxnLst>
                    <a:cxn ang="0">
                      <a:pos x="19" y="409"/>
                    </a:cxn>
                    <a:cxn ang="0">
                      <a:pos x="45" y="401"/>
                    </a:cxn>
                    <a:cxn ang="0">
                      <a:pos x="96" y="525"/>
                    </a:cxn>
                    <a:cxn ang="0">
                      <a:pos x="97" y="441"/>
                    </a:cxn>
                    <a:cxn ang="0">
                      <a:pos x="116" y="371"/>
                    </a:cxn>
                    <a:cxn ang="0">
                      <a:pos x="92" y="324"/>
                    </a:cxn>
                    <a:cxn ang="0">
                      <a:pos x="129" y="343"/>
                    </a:cxn>
                    <a:cxn ang="0">
                      <a:pos x="131" y="227"/>
                    </a:cxn>
                    <a:cxn ang="0">
                      <a:pos x="200" y="212"/>
                    </a:cxn>
                    <a:cxn ang="0">
                      <a:pos x="216" y="175"/>
                    </a:cxn>
                    <a:cxn ang="0">
                      <a:pos x="264" y="182"/>
                    </a:cxn>
                    <a:cxn ang="0">
                      <a:pos x="443" y="193"/>
                    </a:cxn>
                    <a:cxn ang="0">
                      <a:pos x="353" y="2"/>
                    </a:cxn>
                    <a:cxn ang="0">
                      <a:pos x="353" y="2"/>
                    </a:cxn>
                    <a:cxn ang="0">
                      <a:pos x="375" y="31"/>
                    </a:cxn>
                    <a:cxn ang="0">
                      <a:pos x="196" y="18"/>
                    </a:cxn>
                    <a:cxn ang="0">
                      <a:pos x="226" y="57"/>
                    </a:cxn>
                    <a:cxn ang="0">
                      <a:pos x="93" y="102"/>
                    </a:cxn>
                    <a:cxn ang="0">
                      <a:pos x="124" y="115"/>
                    </a:cxn>
                    <a:cxn ang="0">
                      <a:pos x="27" y="254"/>
                    </a:cxn>
                    <a:cxn ang="0">
                      <a:pos x="27" y="343"/>
                    </a:cxn>
                    <a:cxn ang="0">
                      <a:pos x="0" y="414"/>
                    </a:cxn>
                    <a:cxn ang="0">
                      <a:pos x="50" y="403"/>
                    </a:cxn>
                    <a:cxn ang="0">
                      <a:pos x="65" y="441"/>
                    </a:cxn>
                  </a:cxnLst>
                  <a:rect l="0" t="0" r="r" b="b"/>
                  <a:pathLst>
                    <a:path w="577" h="525">
                      <a:moveTo>
                        <a:pt x="19" y="409"/>
                      </a:moveTo>
                      <a:cubicBezTo>
                        <a:pt x="29" y="405"/>
                        <a:pt x="36" y="410"/>
                        <a:pt x="45" y="401"/>
                      </a:cubicBezTo>
                      <a:cubicBezTo>
                        <a:pt x="87" y="433"/>
                        <a:pt x="29" y="516"/>
                        <a:pt x="96" y="525"/>
                      </a:cubicBezTo>
                      <a:cubicBezTo>
                        <a:pt x="98" y="498"/>
                        <a:pt x="93" y="468"/>
                        <a:pt x="97" y="441"/>
                      </a:cubicBezTo>
                      <a:cubicBezTo>
                        <a:pt x="101" y="415"/>
                        <a:pt x="126" y="405"/>
                        <a:pt x="116" y="371"/>
                      </a:cubicBezTo>
                      <a:cubicBezTo>
                        <a:pt x="96" y="357"/>
                        <a:pt x="93" y="351"/>
                        <a:pt x="92" y="324"/>
                      </a:cubicBezTo>
                      <a:cubicBezTo>
                        <a:pt x="102" y="332"/>
                        <a:pt x="118" y="334"/>
                        <a:pt x="129" y="343"/>
                      </a:cubicBezTo>
                      <a:cubicBezTo>
                        <a:pt x="131" y="305"/>
                        <a:pt x="129" y="265"/>
                        <a:pt x="131" y="227"/>
                      </a:cubicBezTo>
                      <a:cubicBezTo>
                        <a:pt x="157" y="228"/>
                        <a:pt x="178" y="222"/>
                        <a:pt x="200" y="212"/>
                      </a:cubicBezTo>
                      <a:cubicBezTo>
                        <a:pt x="209" y="208"/>
                        <a:pt x="206" y="178"/>
                        <a:pt x="216" y="175"/>
                      </a:cubicBezTo>
                      <a:cubicBezTo>
                        <a:pt x="232" y="170"/>
                        <a:pt x="248" y="182"/>
                        <a:pt x="264" y="182"/>
                      </a:cubicBezTo>
                      <a:cubicBezTo>
                        <a:pt x="318" y="181"/>
                        <a:pt x="384" y="207"/>
                        <a:pt x="443" y="193"/>
                      </a:cubicBezTo>
                      <a:cubicBezTo>
                        <a:pt x="577" y="163"/>
                        <a:pt x="444" y="13"/>
                        <a:pt x="353" y="2"/>
                      </a:cubicBezTo>
                      <a:cubicBezTo>
                        <a:pt x="350" y="0"/>
                        <a:pt x="350" y="0"/>
                        <a:pt x="353" y="2"/>
                      </a:cubicBezTo>
                      <a:cubicBezTo>
                        <a:pt x="362" y="11"/>
                        <a:pt x="367" y="23"/>
                        <a:pt x="375" y="31"/>
                      </a:cubicBezTo>
                      <a:cubicBezTo>
                        <a:pt x="319" y="16"/>
                        <a:pt x="258" y="15"/>
                        <a:pt x="196" y="18"/>
                      </a:cubicBezTo>
                      <a:cubicBezTo>
                        <a:pt x="206" y="28"/>
                        <a:pt x="213" y="46"/>
                        <a:pt x="226" y="57"/>
                      </a:cubicBezTo>
                      <a:cubicBezTo>
                        <a:pt x="184" y="54"/>
                        <a:pt x="128" y="79"/>
                        <a:pt x="93" y="102"/>
                      </a:cubicBezTo>
                      <a:cubicBezTo>
                        <a:pt x="112" y="103"/>
                        <a:pt x="112" y="111"/>
                        <a:pt x="124" y="115"/>
                      </a:cubicBezTo>
                      <a:cubicBezTo>
                        <a:pt x="82" y="146"/>
                        <a:pt x="40" y="207"/>
                        <a:pt x="27" y="254"/>
                      </a:cubicBezTo>
                      <a:cubicBezTo>
                        <a:pt x="19" y="285"/>
                        <a:pt x="30" y="314"/>
                        <a:pt x="27" y="343"/>
                      </a:cubicBezTo>
                      <a:cubicBezTo>
                        <a:pt x="24" y="372"/>
                        <a:pt x="13" y="386"/>
                        <a:pt x="0" y="414"/>
                      </a:cubicBezTo>
                      <a:cubicBezTo>
                        <a:pt x="15" y="407"/>
                        <a:pt x="37" y="408"/>
                        <a:pt x="50" y="403"/>
                      </a:cubicBezTo>
                      <a:cubicBezTo>
                        <a:pt x="46" y="424"/>
                        <a:pt x="61" y="429"/>
                        <a:pt x="65" y="441"/>
                      </a:cubicBezTo>
                    </a:path>
                  </a:pathLst>
                </a:custGeom>
                <a:no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3" name="Freeform 435">
                  <a:extLst>
                    <a:ext uri="{FF2B5EF4-FFF2-40B4-BE49-F238E27FC236}">
                      <a16:creationId xmlns:a16="http://schemas.microsoft.com/office/drawing/2014/main" id="{A01BAE67-CEB9-CD76-6342-C62FF4393250}"/>
                    </a:ext>
                  </a:extLst>
                </p:cNvPr>
                <p:cNvSpPr>
                  <a:spLocks/>
                </p:cNvSpPr>
                <p:nvPr/>
              </p:nvSpPr>
              <p:spPr bwMode="gray">
                <a:xfrm>
                  <a:off x="17526000" y="-7373937"/>
                  <a:ext cx="1106488" cy="4886325"/>
                </a:xfrm>
                <a:custGeom>
                  <a:avLst/>
                  <a:gdLst/>
                  <a:ahLst/>
                  <a:cxnLst>
                    <a:cxn ang="0">
                      <a:pos x="71" y="9"/>
                    </a:cxn>
                    <a:cxn ang="0">
                      <a:pos x="65" y="96"/>
                    </a:cxn>
                    <a:cxn ang="0">
                      <a:pos x="127" y="204"/>
                    </a:cxn>
                    <a:cxn ang="0">
                      <a:pos x="218" y="376"/>
                    </a:cxn>
                    <a:cxn ang="0">
                      <a:pos x="205" y="426"/>
                    </a:cxn>
                    <a:cxn ang="0">
                      <a:pos x="231" y="479"/>
                    </a:cxn>
                    <a:cxn ang="0">
                      <a:pos x="192" y="512"/>
                    </a:cxn>
                    <a:cxn ang="0">
                      <a:pos x="189" y="579"/>
                    </a:cxn>
                    <a:cxn ang="0">
                      <a:pos x="174" y="739"/>
                    </a:cxn>
                    <a:cxn ang="0">
                      <a:pos x="132" y="787"/>
                    </a:cxn>
                    <a:cxn ang="0">
                      <a:pos x="153" y="779"/>
                    </a:cxn>
                    <a:cxn ang="0">
                      <a:pos x="97" y="873"/>
                    </a:cxn>
                    <a:cxn ang="0">
                      <a:pos x="162" y="914"/>
                    </a:cxn>
                    <a:cxn ang="0">
                      <a:pos x="201" y="875"/>
                    </a:cxn>
                    <a:cxn ang="0">
                      <a:pos x="231" y="956"/>
                    </a:cxn>
                    <a:cxn ang="0">
                      <a:pos x="192" y="1009"/>
                    </a:cxn>
                    <a:cxn ang="0">
                      <a:pos x="184" y="1083"/>
                    </a:cxn>
                    <a:cxn ang="0">
                      <a:pos x="232" y="1192"/>
                    </a:cxn>
                    <a:cxn ang="0">
                      <a:pos x="148" y="1236"/>
                    </a:cxn>
                    <a:cxn ang="0">
                      <a:pos x="26" y="1031"/>
                    </a:cxn>
                    <a:cxn ang="0">
                      <a:pos x="35" y="1184"/>
                    </a:cxn>
                    <a:cxn ang="0">
                      <a:pos x="167" y="1292"/>
                    </a:cxn>
                    <a:cxn ang="0">
                      <a:pos x="284" y="1157"/>
                    </a:cxn>
                    <a:cxn ang="0">
                      <a:pos x="261" y="1072"/>
                    </a:cxn>
                    <a:cxn ang="0">
                      <a:pos x="246" y="965"/>
                    </a:cxn>
                    <a:cxn ang="0">
                      <a:pos x="279" y="741"/>
                    </a:cxn>
                    <a:cxn ang="0">
                      <a:pos x="288" y="578"/>
                    </a:cxn>
                    <a:cxn ang="0">
                      <a:pos x="266" y="453"/>
                    </a:cxn>
                    <a:cxn ang="0">
                      <a:pos x="272" y="288"/>
                    </a:cxn>
                    <a:cxn ang="0">
                      <a:pos x="265" y="94"/>
                    </a:cxn>
                    <a:cxn ang="0">
                      <a:pos x="233" y="101"/>
                    </a:cxn>
                    <a:cxn ang="0">
                      <a:pos x="200" y="76"/>
                    </a:cxn>
                    <a:cxn ang="0">
                      <a:pos x="71" y="9"/>
                    </a:cxn>
                  </a:cxnLst>
                  <a:rect l="0" t="0" r="r" b="b"/>
                  <a:pathLst>
                    <a:path w="295" h="1303">
                      <a:moveTo>
                        <a:pt x="71" y="9"/>
                      </a:moveTo>
                      <a:cubicBezTo>
                        <a:pt x="5" y="20"/>
                        <a:pt x="49" y="69"/>
                        <a:pt x="65" y="96"/>
                      </a:cubicBezTo>
                      <a:cubicBezTo>
                        <a:pt x="86" y="130"/>
                        <a:pt x="101" y="168"/>
                        <a:pt x="127" y="204"/>
                      </a:cubicBezTo>
                      <a:cubicBezTo>
                        <a:pt x="171" y="264"/>
                        <a:pt x="229" y="284"/>
                        <a:pt x="218" y="376"/>
                      </a:cubicBezTo>
                      <a:cubicBezTo>
                        <a:pt x="216" y="392"/>
                        <a:pt x="206" y="411"/>
                        <a:pt x="205" y="426"/>
                      </a:cubicBezTo>
                      <a:cubicBezTo>
                        <a:pt x="205" y="449"/>
                        <a:pt x="231" y="468"/>
                        <a:pt x="231" y="479"/>
                      </a:cubicBezTo>
                      <a:cubicBezTo>
                        <a:pt x="232" y="513"/>
                        <a:pt x="210" y="493"/>
                        <a:pt x="192" y="512"/>
                      </a:cubicBezTo>
                      <a:cubicBezTo>
                        <a:pt x="166" y="540"/>
                        <a:pt x="181" y="545"/>
                        <a:pt x="189" y="579"/>
                      </a:cubicBezTo>
                      <a:cubicBezTo>
                        <a:pt x="203" y="635"/>
                        <a:pt x="186" y="683"/>
                        <a:pt x="174" y="739"/>
                      </a:cubicBezTo>
                      <a:cubicBezTo>
                        <a:pt x="146" y="737"/>
                        <a:pt x="124" y="757"/>
                        <a:pt x="132" y="787"/>
                      </a:cubicBezTo>
                      <a:cubicBezTo>
                        <a:pt x="136" y="785"/>
                        <a:pt x="147" y="783"/>
                        <a:pt x="153" y="779"/>
                      </a:cubicBezTo>
                      <a:cubicBezTo>
                        <a:pt x="162" y="823"/>
                        <a:pt x="89" y="813"/>
                        <a:pt x="97" y="873"/>
                      </a:cubicBezTo>
                      <a:cubicBezTo>
                        <a:pt x="101" y="909"/>
                        <a:pt x="127" y="935"/>
                        <a:pt x="162" y="914"/>
                      </a:cubicBezTo>
                      <a:cubicBezTo>
                        <a:pt x="182" y="902"/>
                        <a:pt x="166" y="875"/>
                        <a:pt x="201" y="875"/>
                      </a:cubicBezTo>
                      <a:cubicBezTo>
                        <a:pt x="240" y="874"/>
                        <a:pt x="242" y="927"/>
                        <a:pt x="231" y="956"/>
                      </a:cubicBezTo>
                      <a:cubicBezTo>
                        <a:pt x="223" y="975"/>
                        <a:pt x="199" y="988"/>
                        <a:pt x="192" y="1009"/>
                      </a:cubicBezTo>
                      <a:cubicBezTo>
                        <a:pt x="185" y="1030"/>
                        <a:pt x="184" y="1061"/>
                        <a:pt x="184" y="1083"/>
                      </a:cubicBezTo>
                      <a:cubicBezTo>
                        <a:pt x="222" y="1077"/>
                        <a:pt x="235" y="1163"/>
                        <a:pt x="232" y="1192"/>
                      </a:cubicBezTo>
                      <a:cubicBezTo>
                        <a:pt x="227" y="1228"/>
                        <a:pt x="190" y="1242"/>
                        <a:pt x="148" y="1236"/>
                      </a:cubicBezTo>
                      <a:cubicBezTo>
                        <a:pt x="68" y="1224"/>
                        <a:pt x="53" y="1090"/>
                        <a:pt x="26" y="1031"/>
                      </a:cubicBezTo>
                      <a:cubicBezTo>
                        <a:pt x="10" y="1067"/>
                        <a:pt x="0" y="1157"/>
                        <a:pt x="35" y="1184"/>
                      </a:cubicBezTo>
                      <a:cubicBezTo>
                        <a:pt x="48" y="1259"/>
                        <a:pt x="79" y="1303"/>
                        <a:pt x="167" y="1292"/>
                      </a:cubicBezTo>
                      <a:cubicBezTo>
                        <a:pt x="243" y="1282"/>
                        <a:pt x="289" y="1240"/>
                        <a:pt x="284" y="1157"/>
                      </a:cubicBezTo>
                      <a:cubicBezTo>
                        <a:pt x="282" y="1121"/>
                        <a:pt x="272" y="1105"/>
                        <a:pt x="261" y="1072"/>
                      </a:cubicBezTo>
                      <a:cubicBezTo>
                        <a:pt x="261" y="1072"/>
                        <a:pt x="245" y="967"/>
                        <a:pt x="246" y="965"/>
                      </a:cubicBezTo>
                      <a:cubicBezTo>
                        <a:pt x="261" y="891"/>
                        <a:pt x="276" y="819"/>
                        <a:pt x="279" y="741"/>
                      </a:cubicBezTo>
                      <a:cubicBezTo>
                        <a:pt x="282" y="685"/>
                        <a:pt x="282" y="633"/>
                        <a:pt x="288" y="578"/>
                      </a:cubicBezTo>
                      <a:cubicBezTo>
                        <a:pt x="293" y="530"/>
                        <a:pt x="276" y="500"/>
                        <a:pt x="266" y="453"/>
                      </a:cubicBezTo>
                      <a:cubicBezTo>
                        <a:pt x="254" y="395"/>
                        <a:pt x="263" y="343"/>
                        <a:pt x="272" y="288"/>
                      </a:cubicBezTo>
                      <a:cubicBezTo>
                        <a:pt x="278" y="247"/>
                        <a:pt x="295" y="130"/>
                        <a:pt x="265" y="94"/>
                      </a:cubicBezTo>
                      <a:cubicBezTo>
                        <a:pt x="256" y="83"/>
                        <a:pt x="242" y="107"/>
                        <a:pt x="233" y="101"/>
                      </a:cubicBezTo>
                      <a:cubicBezTo>
                        <a:pt x="215" y="89"/>
                        <a:pt x="217" y="91"/>
                        <a:pt x="200" y="76"/>
                      </a:cubicBezTo>
                      <a:cubicBezTo>
                        <a:pt x="165" y="47"/>
                        <a:pt x="120" y="0"/>
                        <a:pt x="71" y="9"/>
                      </a:cubicBezTo>
                      <a:close/>
                    </a:path>
                  </a:pathLst>
                </a:custGeom>
                <a:solidFill>
                  <a:srgbClr val="28272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4" name="Freeform 436">
                  <a:extLst>
                    <a:ext uri="{FF2B5EF4-FFF2-40B4-BE49-F238E27FC236}">
                      <a16:creationId xmlns:a16="http://schemas.microsoft.com/office/drawing/2014/main" id="{67A93460-9DC2-CCB8-DA33-A210FE5458C8}"/>
                    </a:ext>
                  </a:extLst>
                </p:cNvPr>
                <p:cNvSpPr>
                  <a:spLocks/>
                </p:cNvSpPr>
                <p:nvPr/>
              </p:nvSpPr>
              <p:spPr bwMode="gray">
                <a:xfrm>
                  <a:off x="19577050" y="-1670050"/>
                  <a:ext cx="1425575" cy="1541463"/>
                </a:xfrm>
                <a:custGeom>
                  <a:avLst/>
                  <a:gdLst/>
                  <a:ahLst/>
                  <a:cxnLst>
                    <a:cxn ang="0">
                      <a:pos x="38" y="40"/>
                    </a:cxn>
                    <a:cxn ang="0">
                      <a:pos x="93" y="272"/>
                    </a:cxn>
                    <a:cxn ang="0">
                      <a:pos x="139" y="329"/>
                    </a:cxn>
                    <a:cxn ang="0">
                      <a:pos x="215" y="362"/>
                    </a:cxn>
                    <a:cxn ang="0">
                      <a:pos x="324" y="388"/>
                    </a:cxn>
                    <a:cxn ang="0">
                      <a:pos x="380" y="354"/>
                    </a:cxn>
                    <a:cxn ang="0">
                      <a:pos x="207" y="403"/>
                    </a:cxn>
                    <a:cxn ang="0">
                      <a:pos x="75" y="366"/>
                    </a:cxn>
                    <a:cxn ang="0">
                      <a:pos x="18" y="350"/>
                    </a:cxn>
                    <a:cxn ang="0">
                      <a:pos x="12" y="236"/>
                    </a:cxn>
                    <a:cxn ang="0">
                      <a:pos x="18" y="150"/>
                    </a:cxn>
                    <a:cxn ang="0">
                      <a:pos x="41" y="0"/>
                    </a:cxn>
                  </a:cxnLst>
                  <a:rect l="0" t="0" r="r" b="b"/>
                  <a:pathLst>
                    <a:path w="380" h="411">
                      <a:moveTo>
                        <a:pt x="38" y="40"/>
                      </a:moveTo>
                      <a:cubicBezTo>
                        <a:pt x="38" y="74"/>
                        <a:pt x="38" y="272"/>
                        <a:pt x="93" y="272"/>
                      </a:cubicBezTo>
                      <a:cubicBezTo>
                        <a:pt x="41" y="287"/>
                        <a:pt x="122" y="320"/>
                        <a:pt x="139" y="329"/>
                      </a:cubicBezTo>
                      <a:cubicBezTo>
                        <a:pt x="163" y="342"/>
                        <a:pt x="189" y="355"/>
                        <a:pt x="215" y="362"/>
                      </a:cubicBezTo>
                      <a:cubicBezTo>
                        <a:pt x="242" y="369"/>
                        <a:pt x="297" y="389"/>
                        <a:pt x="324" y="388"/>
                      </a:cubicBezTo>
                      <a:cubicBezTo>
                        <a:pt x="343" y="387"/>
                        <a:pt x="365" y="367"/>
                        <a:pt x="380" y="354"/>
                      </a:cubicBezTo>
                      <a:cubicBezTo>
                        <a:pt x="340" y="406"/>
                        <a:pt x="263" y="411"/>
                        <a:pt x="207" y="403"/>
                      </a:cubicBezTo>
                      <a:cubicBezTo>
                        <a:pt x="161" y="396"/>
                        <a:pt x="121" y="371"/>
                        <a:pt x="75" y="366"/>
                      </a:cubicBezTo>
                      <a:cubicBezTo>
                        <a:pt x="55" y="363"/>
                        <a:pt x="29" y="366"/>
                        <a:pt x="18" y="350"/>
                      </a:cubicBezTo>
                      <a:cubicBezTo>
                        <a:pt x="0" y="326"/>
                        <a:pt x="12" y="265"/>
                        <a:pt x="12" y="236"/>
                      </a:cubicBezTo>
                      <a:cubicBezTo>
                        <a:pt x="12" y="207"/>
                        <a:pt x="13" y="179"/>
                        <a:pt x="18" y="150"/>
                      </a:cubicBezTo>
                      <a:cubicBezTo>
                        <a:pt x="26" y="104"/>
                        <a:pt x="43" y="48"/>
                        <a:pt x="41" y="0"/>
                      </a:cubicBezTo>
                    </a:path>
                  </a:pathLst>
                </a:custGeom>
                <a:solidFill>
                  <a:srgbClr val="28272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5" name="Freeform 437">
                  <a:extLst>
                    <a:ext uri="{FF2B5EF4-FFF2-40B4-BE49-F238E27FC236}">
                      <a16:creationId xmlns:a16="http://schemas.microsoft.com/office/drawing/2014/main" id="{F903AFC6-16C1-67FF-DFB0-F6510FB6EE61}"/>
                    </a:ext>
                  </a:extLst>
                </p:cNvPr>
                <p:cNvSpPr>
                  <a:spLocks/>
                </p:cNvSpPr>
                <p:nvPr/>
              </p:nvSpPr>
              <p:spPr bwMode="gray">
                <a:xfrm>
                  <a:off x="19599275" y="-3241675"/>
                  <a:ext cx="1103313" cy="1863725"/>
                </a:xfrm>
                <a:custGeom>
                  <a:avLst/>
                  <a:gdLst/>
                  <a:ahLst/>
                  <a:cxnLst>
                    <a:cxn ang="0">
                      <a:pos x="42" y="18"/>
                    </a:cxn>
                    <a:cxn ang="0">
                      <a:pos x="145" y="97"/>
                    </a:cxn>
                    <a:cxn ang="0">
                      <a:pos x="269" y="0"/>
                    </a:cxn>
                    <a:cxn ang="0">
                      <a:pos x="115" y="168"/>
                    </a:cxn>
                    <a:cxn ang="0">
                      <a:pos x="118" y="232"/>
                    </a:cxn>
                    <a:cxn ang="0">
                      <a:pos x="118" y="291"/>
                    </a:cxn>
                    <a:cxn ang="0">
                      <a:pos x="87" y="331"/>
                    </a:cxn>
                    <a:cxn ang="0">
                      <a:pos x="88" y="395"/>
                    </a:cxn>
                    <a:cxn ang="0">
                      <a:pos x="159" y="391"/>
                    </a:cxn>
                    <a:cxn ang="0">
                      <a:pos x="80" y="474"/>
                    </a:cxn>
                    <a:cxn ang="0">
                      <a:pos x="61" y="271"/>
                    </a:cxn>
                    <a:cxn ang="0">
                      <a:pos x="35" y="57"/>
                    </a:cxn>
                  </a:cxnLst>
                  <a:rect l="0" t="0" r="r" b="b"/>
                  <a:pathLst>
                    <a:path w="294" h="497">
                      <a:moveTo>
                        <a:pt x="42" y="18"/>
                      </a:moveTo>
                      <a:cubicBezTo>
                        <a:pt x="37" y="79"/>
                        <a:pt x="77" y="124"/>
                        <a:pt x="145" y="97"/>
                      </a:cubicBezTo>
                      <a:cubicBezTo>
                        <a:pt x="192" y="78"/>
                        <a:pt x="215" y="2"/>
                        <a:pt x="269" y="0"/>
                      </a:cubicBezTo>
                      <a:cubicBezTo>
                        <a:pt x="294" y="86"/>
                        <a:pt x="139" y="93"/>
                        <a:pt x="115" y="168"/>
                      </a:cubicBezTo>
                      <a:cubicBezTo>
                        <a:pt x="105" y="199"/>
                        <a:pt x="115" y="204"/>
                        <a:pt x="118" y="232"/>
                      </a:cubicBezTo>
                      <a:cubicBezTo>
                        <a:pt x="123" y="279"/>
                        <a:pt x="132" y="247"/>
                        <a:pt x="118" y="291"/>
                      </a:cubicBezTo>
                      <a:cubicBezTo>
                        <a:pt x="116" y="299"/>
                        <a:pt x="92" y="316"/>
                        <a:pt x="87" y="331"/>
                      </a:cubicBezTo>
                      <a:cubicBezTo>
                        <a:pt x="82" y="349"/>
                        <a:pt x="88" y="378"/>
                        <a:pt x="88" y="395"/>
                      </a:cubicBezTo>
                      <a:cubicBezTo>
                        <a:pt x="112" y="408"/>
                        <a:pt x="139" y="402"/>
                        <a:pt x="159" y="391"/>
                      </a:cubicBezTo>
                      <a:cubicBezTo>
                        <a:pt x="124" y="412"/>
                        <a:pt x="67" y="415"/>
                        <a:pt x="80" y="474"/>
                      </a:cubicBezTo>
                      <a:cubicBezTo>
                        <a:pt x="0" y="497"/>
                        <a:pt x="64" y="318"/>
                        <a:pt x="61" y="271"/>
                      </a:cubicBezTo>
                      <a:cubicBezTo>
                        <a:pt x="57" y="198"/>
                        <a:pt x="42" y="132"/>
                        <a:pt x="35" y="57"/>
                      </a:cubicBezTo>
                    </a:path>
                  </a:pathLst>
                </a:custGeom>
                <a:solidFill>
                  <a:srgbClr val="28272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6" name="Freeform 438">
                  <a:extLst>
                    <a:ext uri="{FF2B5EF4-FFF2-40B4-BE49-F238E27FC236}">
                      <a16:creationId xmlns:a16="http://schemas.microsoft.com/office/drawing/2014/main" id="{EA1F2D4A-86AD-68FA-052D-8E3384361015}"/>
                    </a:ext>
                  </a:extLst>
                </p:cNvPr>
                <p:cNvSpPr>
                  <a:spLocks/>
                </p:cNvSpPr>
                <p:nvPr/>
              </p:nvSpPr>
              <p:spPr bwMode="gray">
                <a:xfrm>
                  <a:off x="20859750" y="-5006975"/>
                  <a:ext cx="900113" cy="1398588"/>
                </a:xfrm>
                <a:custGeom>
                  <a:avLst/>
                  <a:gdLst/>
                  <a:ahLst/>
                  <a:cxnLst>
                    <a:cxn ang="0">
                      <a:pos x="149" y="0"/>
                    </a:cxn>
                    <a:cxn ang="0">
                      <a:pos x="0" y="312"/>
                    </a:cxn>
                    <a:cxn ang="0">
                      <a:pos x="52" y="371"/>
                    </a:cxn>
                    <a:cxn ang="0">
                      <a:pos x="83" y="371"/>
                    </a:cxn>
                    <a:cxn ang="0">
                      <a:pos x="123" y="255"/>
                    </a:cxn>
                    <a:cxn ang="0">
                      <a:pos x="143" y="130"/>
                    </a:cxn>
                  </a:cxnLst>
                  <a:rect l="0" t="0" r="r" b="b"/>
                  <a:pathLst>
                    <a:path w="240" h="373">
                      <a:moveTo>
                        <a:pt x="149" y="0"/>
                      </a:moveTo>
                      <a:cubicBezTo>
                        <a:pt x="240" y="68"/>
                        <a:pt x="50" y="263"/>
                        <a:pt x="0" y="312"/>
                      </a:cubicBezTo>
                      <a:cubicBezTo>
                        <a:pt x="35" y="310"/>
                        <a:pt x="55" y="337"/>
                        <a:pt x="52" y="371"/>
                      </a:cubicBezTo>
                      <a:cubicBezTo>
                        <a:pt x="62" y="373"/>
                        <a:pt x="73" y="373"/>
                        <a:pt x="83" y="371"/>
                      </a:cubicBezTo>
                      <a:cubicBezTo>
                        <a:pt x="90" y="332"/>
                        <a:pt x="115" y="294"/>
                        <a:pt x="123" y="255"/>
                      </a:cubicBezTo>
                      <a:cubicBezTo>
                        <a:pt x="132" y="213"/>
                        <a:pt x="137" y="173"/>
                        <a:pt x="143" y="130"/>
                      </a:cubicBezTo>
                    </a:path>
                  </a:pathLst>
                </a:custGeom>
                <a:solidFill>
                  <a:srgbClr val="28272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7" name="Freeform 439">
                  <a:extLst>
                    <a:ext uri="{FF2B5EF4-FFF2-40B4-BE49-F238E27FC236}">
                      <a16:creationId xmlns:a16="http://schemas.microsoft.com/office/drawing/2014/main" id="{9B849EE6-BADA-9036-206C-4DA7F39B20C2}"/>
                    </a:ext>
                  </a:extLst>
                </p:cNvPr>
                <p:cNvSpPr>
                  <a:spLocks/>
                </p:cNvSpPr>
                <p:nvPr/>
              </p:nvSpPr>
              <p:spPr bwMode="gray">
                <a:xfrm>
                  <a:off x="18654713" y="-7624762"/>
                  <a:ext cx="877888" cy="2425700"/>
                </a:xfrm>
                <a:custGeom>
                  <a:avLst/>
                  <a:gdLst/>
                  <a:ahLst/>
                  <a:cxnLst>
                    <a:cxn ang="0">
                      <a:pos x="0" y="0"/>
                    </a:cxn>
                    <a:cxn ang="0">
                      <a:pos x="161" y="118"/>
                    </a:cxn>
                    <a:cxn ang="0">
                      <a:pos x="106" y="118"/>
                    </a:cxn>
                    <a:cxn ang="0">
                      <a:pos x="104" y="131"/>
                    </a:cxn>
                    <a:cxn ang="0">
                      <a:pos x="234" y="306"/>
                    </a:cxn>
                    <a:cxn ang="0">
                      <a:pos x="209" y="647"/>
                    </a:cxn>
                    <a:cxn ang="0">
                      <a:pos x="174" y="478"/>
                    </a:cxn>
                    <a:cxn ang="0">
                      <a:pos x="124" y="313"/>
                    </a:cxn>
                    <a:cxn ang="0">
                      <a:pos x="0" y="6"/>
                    </a:cxn>
                  </a:cxnLst>
                  <a:rect l="0" t="0" r="r" b="b"/>
                  <a:pathLst>
                    <a:path w="234" h="647">
                      <a:moveTo>
                        <a:pt x="0" y="0"/>
                      </a:moveTo>
                      <a:cubicBezTo>
                        <a:pt x="73" y="29"/>
                        <a:pt x="113" y="54"/>
                        <a:pt x="161" y="118"/>
                      </a:cubicBezTo>
                      <a:cubicBezTo>
                        <a:pt x="143" y="113"/>
                        <a:pt x="123" y="120"/>
                        <a:pt x="106" y="118"/>
                      </a:cubicBezTo>
                      <a:cubicBezTo>
                        <a:pt x="104" y="122"/>
                        <a:pt x="103" y="126"/>
                        <a:pt x="104" y="131"/>
                      </a:cubicBezTo>
                      <a:cubicBezTo>
                        <a:pt x="153" y="147"/>
                        <a:pt x="226" y="258"/>
                        <a:pt x="234" y="306"/>
                      </a:cubicBezTo>
                      <a:cubicBezTo>
                        <a:pt x="111" y="280"/>
                        <a:pt x="215" y="598"/>
                        <a:pt x="209" y="647"/>
                      </a:cubicBezTo>
                      <a:cubicBezTo>
                        <a:pt x="182" y="616"/>
                        <a:pt x="187" y="519"/>
                        <a:pt x="174" y="478"/>
                      </a:cubicBezTo>
                      <a:cubicBezTo>
                        <a:pt x="159" y="426"/>
                        <a:pt x="138" y="368"/>
                        <a:pt x="124" y="313"/>
                      </a:cubicBezTo>
                      <a:cubicBezTo>
                        <a:pt x="97" y="206"/>
                        <a:pt x="123" y="49"/>
                        <a:pt x="0" y="6"/>
                      </a:cubicBezTo>
                    </a:path>
                  </a:pathLst>
                </a:custGeom>
                <a:solidFill>
                  <a:srgbClr val="28272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8" name="Freeform 440">
                  <a:extLst>
                    <a:ext uri="{FF2B5EF4-FFF2-40B4-BE49-F238E27FC236}">
                      <a16:creationId xmlns:a16="http://schemas.microsoft.com/office/drawing/2014/main" id="{808F4618-0B87-C9B8-EEDB-E7DE33D4B446}"/>
                    </a:ext>
                  </a:extLst>
                </p:cNvPr>
                <p:cNvSpPr>
                  <a:spLocks/>
                </p:cNvSpPr>
                <p:nvPr/>
              </p:nvSpPr>
              <p:spPr bwMode="gray">
                <a:xfrm>
                  <a:off x="17286288" y="-1951037"/>
                  <a:ext cx="903288" cy="644525"/>
                </a:xfrm>
                <a:custGeom>
                  <a:avLst/>
                  <a:gdLst/>
                  <a:ahLst/>
                  <a:cxnLst>
                    <a:cxn ang="0">
                      <a:pos x="0" y="0"/>
                    </a:cxn>
                    <a:cxn ang="0">
                      <a:pos x="66" y="97"/>
                    </a:cxn>
                    <a:cxn ang="0">
                      <a:pos x="188" y="93"/>
                    </a:cxn>
                    <a:cxn ang="0">
                      <a:pos x="90" y="152"/>
                    </a:cxn>
                    <a:cxn ang="0">
                      <a:pos x="0" y="33"/>
                    </a:cxn>
                  </a:cxnLst>
                  <a:rect l="0" t="0" r="r" b="b"/>
                  <a:pathLst>
                    <a:path w="241" h="172">
                      <a:moveTo>
                        <a:pt x="0" y="0"/>
                      </a:moveTo>
                      <a:cubicBezTo>
                        <a:pt x="19" y="31"/>
                        <a:pt x="42" y="79"/>
                        <a:pt x="66" y="97"/>
                      </a:cubicBezTo>
                      <a:cubicBezTo>
                        <a:pt x="117" y="134"/>
                        <a:pt x="139" y="104"/>
                        <a:pt x="188" y="93"/>
                      </a:cubicBezTo>
                      <a:cubicBezTo>
                        <a:pt x="241" y="167"/>
                        <a:pt x="131" y="172"/>
                        <a:pt x="90" y="152"/>
                      </a:cubicBezTo>
                      <a:cubicBezTo>
                        <a:pt x="54" y="135"/>
                        <a:pt x="0" y="81"/>
                        <a:pt x="0" y="33"/>
                      </a:cubicBezTo>
                    </a:path>
                  </a:pathLst>
                </a:custGeom>
                <a:solidFill>
                  <a:srgbClr val="28272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9" name="Freeform 441">
                  <a:extLst>
                    <a:ext uri="{FF2B5EF4-FFF2-40B4-BE49-F238E27FC236}">
                      <a16:creationId xmlns:a16="http://schemas.microsoft.com/office/drawing/2014/main" id="{6C2BD8A7-1D10-1E8A-6700-B4FB73F5B6D4}"/>
                    </a:ext>
                  </a:extLst>
                </p:cNvPr>
                <p:cNvSpPr>
                  <a:spLocks/>
                </p:cNvSpPr>
                <p:nvPr/>
              </p:nvSpPr>
              <p:spPr bwMode="gray">
                <a:xfrm>
                  <a:off x="18134013" y="-9507537"/>
                  <a:ext cx="873125" cy="2216150"/>
                </a:xfrm>
                <a:custGeom>
                  <a:avLst/>
                  <a:gdLst/>
                  <a:ahLst/>
                  <a:cxnLst>
                    <a:cxn ang="0">
                      <a:pos x="9" y="0"/>
                    </a:cxn>
                    <a:cxn ang="0">
                      <a:pos x="21" y="235"/>
                    </a:cxn>
                    <a:cxn ang="0">
                      <a:pos x="67" y="437"/>
                    </a:cxn>
                    <a:cxn ang="0">
                      <a:pos x="204" y="126"/>
                    </a:cxn>
                    <a:cxn ang="0">
                      <a:pos x="159" y="502"/>
                    </a:cxn>
                    <a:cxn ang="0">
                      <a:pos x="28" y="91"/>
                    </a:cxn>
                  </a:cxnLst>
                  <a:rect l="0" t="0" r="r" b="b"/>
                  <a:pathLst>
                    <a:path w="233" h="591">
                      <a:moveTo>
                        <a:pt x="9" y="0"/>
                      </a:moveTo>
                      <a:cubicBezTo>
                        <a:pt x="0" y="67"/>
                        <a:pt x="15" y="163"/>
                        <a:pt x="21" y="235"/>
                      </a:cubicBezTo>
                      <a:cubicBezTo>
                        <a:pt x="26" y="284"/>
                        <a:pt x="34" y="399"/>
                        <a:pt x="67" y="437"/>
                      </a:cubicBezTo>
                      <a:cubicBezTo>
                        <a:pt x="200" y="591"/>
                        <a:pt x="191" y="172"/>
                        <a:pt x="204" y="126"/>
                      </a:cubicBezTo>
                      <a:cubicBezTo>
                        <a:pt x="232" y="194"/>
                        <a:pt x="233" y="458"/>
                        <a:pt x="159" y="502"/>
                      </a:cubicBezTo>
                      <a:cubicBezTo>
                        <a:pt x="10" y="590"/>
                        <a:pt x="28" y="149"/>
                        <a:pt x="28" y="91"/>
                      </a:cubicBezTo>
                    </a:path>
                  </a:pathLst>
                </a:custGeom>
                <a:solidFill>
                  <a:srgbClr val="28272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0" name="Freeform 442">
                  <a:extLst>
                    <a:ext uri="{FF2B5EF4-FFF2-40B4-BE49-F238E27FC236}">
                      <a16:creationId xmlns:a16="http://schemas.microsoft.com/office/drawing/2014/main" id="{4CEFA142-B90D-C265-F4B2-90B6DEE28BF4}"/>
                    </a:ext>
                  </a:extLst>
                </p:cNvPr>
                <p:cNvSpPr>
                  <a:spLocks/>
                </p:cNvSpPr>
                <p:nvPr/>
              </p:nvSpPr>
              <p:spPr bwMode="gray">
                <a:xfrm>
                  <a:off x="16386175" y="-8764587"/>
                  <a:ext cx="896938" cy="2309813"/>
                </a:xfrm>
                <a:custGeom>
                  <a:avLst/>
                  <a:gdLst/>
                  <a:ahLst/>
                  <a:cxnLst>
                    <a:cxn ang="0">
                      <a:pos x="70" y="265"/>
                    </a:cxn>
                    <a:cxn ang="0">
                      <a:pos x="121" y="180"/>
                    </a:cxn>
                    <a:cxn ang="0">
                      <a:pos x="136" y="50"/>
                    </a:cxn>
                    <a:cxn ang="0">
                      <a:pos x="239" y="0"/>
                    </a:cxn>
                    <a:cxn ang="0">
                      <a:pos x="180" y="164"/>
                    </a:cxn>
                    <a:cxn ang="0">
                      <a:pos x="155" y="331"/>
                    </a:cxn>
                    <a:cxn ang="0">
                      <a:pos x="120" y="616"/>
                    </a:cxn>
                    <a:cxn ang="0">
                      <a:pos x="90" y="245"/>
                    </a:cxn>
                  </a:cxnLst>
                  <a:rect l="0" t="0" r="r" b="b"/>
                  <a:pathLst>
                    <a:path w="239" h="616">
                      <a:moveTo>
                        <a:pt x="70" y="265"/>
                      </a:moveTo>
                      <a:cubicBezTo>
                        <a:pt x="74" y="230"/>
                        <a:pt x="107" y="210"/>
                        <a:pt x="121" y="180"/>
                      </a:cubicBezTo>
                      <a:cubicBezTo>
                        <a:pt x="140" y="138"/>
                        <a:pt x="134" y="97"/>
                        <a:pt x="136" y="50"/>
                      </a:cubicBezTo>
                      <a:cubicBezTo>
                        <a:pt x="178" y="49"/>
                        <a:pt x="205" y="15"/>
                        <a:pt x="239" y="0"/>
                      </a:cubicBezTo>
                      <a:cubicBezTo>
                        <a:pt x="216" y="52"/>
                        <a:pt x="192" y="105"/>
                        <a:pt x="180" y="164"/>
                      </a:cubicBezTo>
                      <a:cubicBezTo>
                        <a:pt x="169" y="218"/>
                        <a:pt x="175" y="284"/>
                        <a:pt x="155" y="331"/>
                      </a:cubicBezTo>
                      <a:cubicBezTo>
                        <a:pt x="116" y="424"/>
                        <a:pt x="83" y="511"/>
                        <a:pt x="120" y="616"/>
                      </a:cubicBezTo>
                      <a:cubicBezTo>
                        <a:pt x="53" y="570"/>
                        <a:pt x="0" y="295"/>
                        <a:pt x="90" y="245"/>
                      </a:cubicBezTo>
                    </a:path>
                  </a:pathLst>
                </a:custGeom>
                <a:solidFill>
                  <a:srgbClr val="28272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1" name="Freeform 443">
                  <a:extLst>
                    <a:ext uri="{FF2B5EF4-FFF2-40B4-BE49-F238E27FC236}">
                      <a16:creationId xmlns:a16="http://schemas.microsoft.com/office/drawing/2014/main" id="{CAF8A4E2-2167-5391-8C23-A58B0E214EA6}"/>
                    </a:ext>
                  </a:extLst>
                </p:cNvPr>
                <p:cNvSpPr>
                  <a:spLocks/>
                </p:cNvSpPr>
                <p:nvPr/>
              </p:nvSpPr>
              <p:spPr bwMode="gray">
                <a:xfrm>
                  <a:off x="18092738" y="-10047287"/>
                  <a:ext cx="1654175" cy="446088"/>
                </a:xfrm>
                <a:custGeom>
                  <a:avLst/>
                  <a:gdLst/>
                  <a:ahLst/>
                  <a:cxnLst>
                    <a:cxn ang="0">
                      <a:pos x="20" y="85"/>
                    </a:cxn>
                    <a:cxn ang="0">
                      <a:pos x="118" y="118"/>
                    </a:cxn>
                    <a:cxn ang="0">
                      <a:pos x="222" y="73"/>
                    </a:cxn>
                    <a:cxn ang="0">
                      <a:pos x="335" y="80"/>
                    </a:cxn>
                    <a:cxn ang="0">
                      <a:pos x="436" y="51"/>
                    </a:cxn>
                    <a:cxn ang="0">
                      <a:pos x="210" y="40"/>
                    </a:cxn>
                    <a:cxn ang="0">
                      <a:pos x="0" y="85"/>
                    </a:cxn>
                  </a:cxnLst>
                  <a:rect l="0" t="0" r="r" b="b"/>
                  <a:pathLst>
                    <a:path w="441" h="119">
                      <a:moveTo>
                        <a:pt x="20" y="85"/>
                      </a:moveTo>
                      <a:cubicBezTo>
                        <a:pt x="47" y="113"/>
                        <a:pt x="74" y="119"/>
                        <a:pt x="118" y="118"/>
                      </a:cubicBezTo>
                      <a:cubicBezTo>
                        <a:pt x="168" y="116"/>
                        <a:pt x="180" y="83"/>
                        <a:pt x="222" y="73"/>
                      </a:cubicBezTo>
                      <a:cubicBezTo>
                        <a:pt x="259" y="64"/>
                        <a:pt x="293" y="90"/>
                        <a:pt x="335" y="80"/>
                      </a:cubicBezTo>
                      <a:cubicBezTo>
                        <a:pt x="373" y="71"/>
                        <a:pt x="393" y="50"/>
                        <a:pt x="436" y="51"/>
                      </a:cubicBezTo>
                      <a:cubicBezTo>
                        <a:pt x="441" y="0"/>
                        <a:pt x="258" y="38"/>
                        <a:pt x="210" y="40"/>
                      </a:cubicBezTo>
                      <a:cubicBezTo>
                        <a:pt x="188" y="91"/>
                        <a:pt x="44" y="104"/>
                        <a:pt x="0" y="85"/>
                      </a:cubicBezTo>
                    </a:path>
                  </a:pathLst>
                </a:custGeom>
                <a:solidFill>
                  <a:srgbClr val="28272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2" name="Freeform 444">
                  <a:extLst>
                    <a:ext uri="{FF2B5EF4-FFF2-40B4-BE49-F238E27FC236}">
                      <a16:creationId xmlns:a16="http://schemas.microsoft.com/office/drawing/2014/main" id="{65160C7C-F78D-1478-1D2F-6BF5414288DD}"/>
                    </a:ext>
                  </a:extLst>
                </p:cNvPr>
                <p:cNvSpPr>
                  <a:spLocks/>
                </p:cNvSpPr>
                <p:nvPr/>
              </p:nvSpPr>
              <p:spPr bwMode="gray">
                <a:xfrm>
                  <a:off x="20564475" y="-8529637"/>
                  <a:ext cx="587375" cy="1654175"/>
                </a:xfrm>
                <a:custGeom>
                  <a:avLst/>
                  <a:gdLst/>
                  <a:ahLst/>
                  <a:cxnLst>
                    <a:cxn ang="0">
                      <a:pos x="0" y="0"/>
                    </a:cxn>
                    <a:cxn ang="0">
                      <a:pos x="8" y="130"/>
                    </a:cxn>
                    <a:cxn ang="0">
                      <a:pos x="44" y="243"/>
                    </a:cxn>
                    <a:cxn ang="0">
                      <a:pos x="139" y="441"/>
                    </a:cxn>
                    <a:cxn ang="0">
                      <a:pos x="98" y="202"/>
                    </a:cxn>
                    <a:cxn ang="0">
                      <a:pos x="26" y="0"/>
                    </a:cxn>
                  </a:cxnLst>
                  <a:rect l="0" t="0" r="r" b="b"/>
                  <a:pathLst>
                    <a:path w="157" h="441">
                      <a:moveTo>
                        <a:pt x="0" y="0"/>
                      </a:moveTo>
                      <a:cubicBezTo>
                        <a:pt x="25" y="31"/>
                        <a:pt x="10" y="89"/>
                        <a:pt x="8" y="130"/>
                      </a:cubicBezTo>
                      <a:cubicBezTo>
                        <a:pt x="5" y="187"/>
                        <a:pt x="14" y="198"/>
                        <a:pt x="44" y="243"/>
                      </a:cubicBezTo>
                      <a:cubicBezTo>
                        <a:pt x="84" y="302"/>
                        <a:pt x="97" y="379"/>
                        <a:pt x="139" y="441"/>
                      </a:cubicBezTo>
                      <a:cubicBezTo>
                        <a:pt x="157" y="374"/>
                        <a:pt x="122" y="264"/>
                        <a:pt x="98" y="202"/>
                      </a:cubicBezTo>
                      <a:cubicBezTo>
                        <a:pt x="84" y="166"/>
                        <a:pt x="57" y="9"/>
                        <a:pt x="26" y="0"/>
                      </a:cubicBezTo>
                    </a:path>
                  </a:pathLst>
                </a:custGeom>
                <a:solidFill>
                  <a:srgbClr val="28272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3" name="Freeform 445">
                  <a:extLst>
                    <a:ext uri="{FF2B5EF4-FFF2-40B4-BE49-F238E27FC236}">
                      <a16:creationId xmlns:a16="http://schemas.microsoft.com/office/drawing/2014/main" id="{7EC71985-2D95-0EED-C253-1C47E6995C91}"/>
                    </a:ext>
                  </a:extLst>
                </p:cNvPr>
                <p:cNvSpPr>
                  <a:spLocks/>
                </p:cNvSpPr>
                <p:nvPr/>
              </p:nvSpPr>
              <p:spPr bwMode="gray">
                <a:xfrm>
                  <a:off x="19367500" y="-15536862"/>
                  <a:ext cx="881063" cy="5302250"/>
                </a:xfrm>
                <a:custGeom>
                  <a:avLst/>
                  <a:gdLst/>
                  <a:ahLst/>
                  <a:cxnLst>
                    <a:cxn ang="0">
                      <a:pos x="182" y="6"/>
                    </a:cxn>
                    <a:cxn ang="0">
                      <a:pos x="153" y="153"/>
                    </a:cxn>
                    <a:cxn ang="0">
                      <a:pos x="113" y="319"/>
                    </a:cxn>
                    <a:cxn ang="0">
                      <a:pos x="12" y="625"/>
                    </a:cxn>
                    <a:cxn ang="0">
                      <a:pos x="13" y="772"/>
                    </a:cxn>
                    <a:cxn ang="0">
                      <a:pos x="61" y="907"/>
                    </a:cxn>
                    <a:cxn ang="0">
                      <a:pos x="159" y="1190"/>
                    </a:cxn>
                    <a:cxn ang="0">
                      <a:pos x="172" y="1414"/>
                    </a:cxn>
                    <a:cxn ang="0">
                      <a:pos x="221" y="1268"/>
                    </a:cxn>
                    <a:cxn ang="0">
                      <a:pos x="215" y="1104"/>
                    </a:cxn>
                    <a:cxn ang="0">
                      <a:pos x="186" y="1037"/>
                    </a:cxn>
                    <a:cxn ang="0">
                      <a:pos x="171" y="962"/>
                    </a:cxn>
                    <a:cxn ang="0">
                      <a:pos x="109" y="812"/>
                    </a:cxn>
                    <a:cxn ang="0">
                      <a:pos x="58" y="678"/>
                    </a:cxn>
                    <a:cxn ang="0">
                      <a:pos x="74" y="514"/>
                    </a:cxn>
                    <a:cxn ang="0">
                      <a:pos x="140" y="392"/>
                    </a:cxn>
                    <a:cxn ang="0">
                      <a:pos x="182" y="231"/>
                    </a:cxn>
                    <a:cxn ang="0">
                      <a:pos x="179" y="0"/>
                    </a:cxn>
                  </a:cxnLst>
                  <a:rect l="0" t="0" r="r" b="b"/>
                  <a:pathLst>
                    <a:path w="235" h="1414">
                      <a:moveTo>
                        <a:pt x="182" y="6"/>
                      </a:moveTo>
                      <a:cubicBezTo>
                        <a:pt x="187" y="55"/>
                        <a:pt x="160" y="106"/>
                        <a:pt x="153" y="153"/>
                      </a:cubicBezTo>
                      <a:cubicBezTo>
                        <a:pt x="143" y="209"/>
                        <a:pt x="124" y="263"/>
                        <a:pt x="113" y="319"/>
                      </a:cubicBezTo>
                      <a:cubicBezTo>
                        <a:pt x="94" y="425"/>
                        <a:pt x="35" y="523"/>
                        <a:pt x="12" y="625"/>
                      </a:cubicBezTo>
                      <a:cubicBezTo>
                        <a:pt x="0" y="678"/>
                        <a:pt x="0" y="720"/>
                        <a:pt x="13" y="772"/>
                      </a:cubicBezTo>
                      <a:cubicBezTo>
                        <a:pt x="24" y="821"/>
                        <a:pt x="44" y="860"/>
                        <a:pt x="61" y="907"/>
                      </a:cubicBezTo>
                      <a:cubicBezTo>
                        <a:pt x="92" y="1001"/>
                        <a:pt x="129" y="1095"/>
                        <a:pt x="159" y="1190"/>
                      </a:cubicBezTo>
                      <a:cubicBezTo>
                        <a:pt x="180" y="1256"/>
                        <a:pt x="174" y="1340"/>
                        <a:pt x="172" y="1414"/>
                      </a:cubicBezTo>
                      <a:cubicBezTo>
                        <a:pt x="227" y="1400"/>
                        <a:pt x="221" y="1312"/>
                        <a:pt x="221" y="1268"/>
                      </a:cubicBezTo>
                      <a:cubicBezTo>
                        <a:pt x="221" y="1215"/>
                        <a:pt x="235" y="1154"/>
                        <a:pt x="215" y="1104"/>
                      </a:cubicBezTo>
                      <a:cubicBezTo>
                        <a:pt x="207" y="1083"/>
                        <a:pt x="193" y="1060"/>
                        <a:pt x="186" y="1037"/>
                      </a:cubicBezTo>
                      <a:cubicBezTo>
                        <a:pt x="178" y="1012"/>
                        <a:pt x="179" y="986"/>
                        <a:pt x="171" y="962"/>
                      </a:cubicBezTo>
                      <a:cubicBezTo>
                        <a:pt x="154" y="910"/>
                        <a:pt x="129" y="862"/>
                        <a:pt x="109" y="812"/>
                      </a:cubicBezTo>
                      <a:cubicBezTo>
                        <a:pt x="92" y="767"/>
                        <a:pt x="67" y="724"/>
                        <a:pt x="58" y="678"/>
                      </a:cubicBezTo>
                      <a:cubicBezTo>
                        <a:pt x="47" y="622"/>
                        <a:pt x="65" y="567"/>
                        <a:pt x="74" y="514"/>
                      </a:cubicBezTo>
                      <a:cubicBezTo>
                        <a:pt x="82" y="461"/>
                        <a:pt x="109" y="435"/>
                        <a:pt x="140" y="392"/>
                      </a:cubicBezTo>
                      <a:cubicBezTo>
                        <a:pt x="173" y="346"/>
                        <a:pt x="182" y="291"/>
                        <a:pt x="182" y="231"/>
                      </a:cubicBezTo>
                      <a:cubicBezTo>
                        <a:pt x="182" y="161"/>
                        <a:pt x="203" y="66"/>
                        <a:pt x="179" y="0"/>
                      </a:cubicBezTo>
                    </a:path>
                  </a:pathLst>
                </a:custGeom>
                <a:solidFill>
                  <a:srgbClr val="151B1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4" name="Freeform 446">
                  <a:extLst>
                    <a:ext uri="{FF2B5EF4-FFF2-40B4-BE49-F238E27FC236}">
                      <a16:creationId xmlns:a16="http://schemas.microsoft.com/office/drawing/2014/main" id="{943FB23A-0F9B-80E8-322D-5611546F0755}"/>
                    </a:ext>
                  </a:extLst>
                </p:cNvPr>
                <p:cNvSpPr>
                  <a:spLocks/>
                </p:cNvSpPr>
                <p:nvPr/>
              </p:nvSpPr>
              <p:spPr bwMode="gray">
                <a:xfrm>
                  <a:off x="19653250" y="-16224250"/>
                  <a:ext cx="446088" cy="604838"/>
                </a:xfrm>
                <a:custGeom>
                  <a:avLst/>
                  <a:gdLst/>
                  <a:ahLst/>
                  <a:cxnLst>
                    <a:cxn ang="0">
                      <a:pos x="2" y="150"/>
                    </a:cxn>
                    <a:cxn ang="0">
                      <a:pos x="74" y="85"/>
                    </a:cxn>
                    <a:cxn ang="0">
                      <a:pos x="0" y="0"/>
                    </a:cxn>
                    <a:cxn ang="0">
                      <a:pos x="58" y="46"/>
                    </a:cxn>
                    <a:cxn ang="0">
                      <a:pos x="119" y="97"/>
                    </a:cxn>
                    <a:cxn ang="0">
                      <a:pos x="5" y="156"/>
                    </a:cxn>
                  </a:cxnLst>
                  <a:rect l="0" t="0" r="r" b="b"/>
                  <a:pathLst>
                    <a:path w="119" h="161">
                      <a:moveTo>
                        <a:pt x="2" y="150"/>
                      </a:moveTo>
                      <a:cubicBezTo>
                        <a:pt x="25" y="129"/>
                        <a:pt x="51" y="107"/>
                        <a:pt x="74" y="85"/>
                      </a:cubicBezTo>
                      <a:cubicBezTo>
                        <a:pt x="44" y="60"/>
                        <a:pt x="26" y="28"/>
                        <a:pt x="0" y="0"/>
                      </a:cubicBezTo>
                      <a:cubicBezTo>
                        <a:pt x="23" y="7"/>
                        <a:pt x="42" y="29"/>
                        <a:pt x="58" y="46"/>
                      </a:cubicBezTo>
                      <a:cubicBezTo>
                        <a:pt x="77" y="65"/>
                        <a:pt x="99" y="78"/>
                        <a:pt x="119" y="97"/>
                      </a:cubicBezTo>
                      <a:cubicBezTo>
                        <a:pt x="84" y="117"/>
                        <a:pt x="50" y="161"/>
                        <a:pt x="5" y="156"/>
                      </a:cubicBezTo>
                    </a:path>
                  </a:pathLst>
                </a:custGeom>
                <a:solidFill>
                  <a:srgbClr val="151B1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5" name="Freeform 447">
                  <a:extLst>
                    <a:ext uri="{FF2B5EF4-FFF2-40B4-BE49-F238E27FC236}">
                      <a16:creationId xmlns:a16="http://schemas.microsoft.com/office/drawing/2014/main" id="{3761DABB-3FAE-970D-BD7A-7AB1BE6274FA}"/>
                    </a:ext>
                  </a:extLst>
                </p:cNvPr>
                <p:cNvSpPr>
                  <a:spLocks/>
                </p:cNvSpPr>
                <p:nvPr/>
              </p:nvSpPr>
              <p:spPr bwMode="gray">
                <a:xfrm>
                  <a:off x="20146963" y="-15406687"/>
                  <a:ext cx="428625" cy="4121150"/>
                </a:xfrm>
                <a:custGeom>
                  <a:avLst/>
                  <a:gdLst/>
                  <a:ahLst/>
                  <a:cxnLst>
                    <a:cxn ang="0">
                      <a:pos x="39" y="26"/>
                    </a:cxn>
                    <a:cxn ang="0">
                      <a:pos x="17" y="517"/>
                    </a:cxn>
                    <a:cxn ang="0">
                      <a:pos x="33" y="640"/>
                    </a:cxn>
                    <a:cxn ang="0">
                      <a:pos x="33" y="750"/>
                    </a:cxn>
                    <a:cxn ang="0">
                      <a:pos x="56" y="956"/>
                    </a:cxn>
                    <a:cxn ang="0">
                      <a:pos x="68" y="1099"/>
                    </a:cxn>
                    <a:cxn ang="0">
                      <a:pos x="62" y="927"/>
                    </a:cxn>
                    <a:cxn ang="0">
                      <a:pos x="72" y="657"/>
                    </a:cxn>
                    <a:cxn ang="0">
                      <a:pos x="104" y="443"/>
                    </a:cxn>
                    <a:cxn ang="0">
                      <a:pos x="111" y="250"/>
                    </a:cxn>
                    <a:cxn ang="0">
                      <a:pos x="104" y="294"/>
                    </a:cxn>
                    <a:cxn ang="0">
                      <a:pos x="36" y="209"/>
                    </a:cxn>
                    <a:cxn ang="0">
                      <a:pos x="33" y="0"/>
                    </a:cxn>
                  </a:cxnLst>
                  <a:rect l="0" t="0" r="r" b="b"/>
                  <a:pathLst>
                    <a:path w="114" h="1099">
                      <a:moveTo>
                        <a:pt x="39" y="26"/>
                      </a:moveTo>
                      <a:cubicBezTo>
                        <a:pt x="39" y="191"/>
                        <a:pt x="0" y="352"/>
                        <a:pt x="17" y="517"/>
                      </a:cubicBezTo>
                      <a:cubicBezTo>
                        <a:pt x="21" y="560"/>
                        <a:pt x="33" y="597"/>
                        <a:pt x="33" y="640"/>
                      </a:cubicBezTo>
                      <a:cubicBezTo>
                        <a:pt x="33" y="677"/>
                        <a:pt x="32" y="713"/>
                        <a:pt x="33" y="750"/>
                      </a:cubicBezTo>
                      <a:cubicBezTo>
                        <a:pt x="33" y="819"/>
                        <a:pt x="52" y="886"/>
                        <a:pt x="56" y="956"/>
                      </a:cubicBezTo>
                      <a:cubicBezTo>
                        <a:pt x="58" y="1003"/>
                        <a:pt x="74" y="1054"/>
                        <a:pt x="68" y="1099"/>
                      </a:cubicBezTo>
                      <a:cubicBezTo>
                        <a:pt x="52" y="1054"/>
                        <a:pt x="61" y="978"/>
                        <a:pt x="62" y="927"/>
                      </a:cubicBezTo>
                      <a:cubicBezTo>
                        <a:pt x="63" y="838"/>
                        <a:pt x="72" y="748"/>
                        <a:pt x="72" y="657"/>
                      </a:cubicBezTo>
                      <a:cubicBezTo>
                        <a:pt x="72" y="584"/>
                        <a:pt x="93" y="515"/>
                        <a:pt x="104" y="443"/>
                      </a:cubicBezTo>
                      <a:cubicBezTo>
                        <a:pt x="113" y="379"/>
                        <a:pt x="111" y="314"/>
                        <a:pt x="111" y="250"/>
                      </a:cubicBezTo>
                      <a:cubicBezTo>
                        <a:pt x="114" y="265"/>
                        <a:pt x="110" y="281"/>
                        <a:pt x="104" y="294"/>
                      </a:cubicBezTo>
                      <a:cubicBezTo>
                        <a:pt x="45" y="295"/>
                        <a:pt x="44" y="260"/>
                        <a:pt x="36" y="209"/>
                      </a:cubicBezTo>
                      <a:cubicBezTo>
                        <a:pt x="26" y="142"/>
                        <a:pt x="33" y="69"/>
                        <a:pt x="33" y="0"/>
                      </a:cubicBezTo>
                    </a:path>
                  </a:pathLst>
                </a:custGeom>
                <a:solidFill>
                  <a:srgbClr val="151B1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6" name="Freeform 448">
                  <a:extLst>
                    <a:ext uri="{FF2B5EF4-FFF2-40B4-BE49-F238E27FC236}">
                      <a16:creationId xmlns:a16="http://schemas.microsoft.com/office/drawing/2014/main" id="{8A011579-D266-675D-C020-B78E8359DA7B}"/>
                    </a:ext>
                  </a:extLst>
                </p:cNvPr>
                <p:cNvSpPr>
                  <a:spLocks/>
                </p:cNvSpPr>
                <p:nvPr/>
              </p:nvSpPr>
              <p:spPr bwMode="gray">
                <a:xfrm>
                  <a:off x="20256500" y="-12342812"/>
                  <a:ext cx="1027113" cy="1849438"/>
                </a:xfrm>
                <a:custGeom>
                  <a:avLst/>
                  <a:gdLst/>
                  <a:ahLst/>
                  <a:cxnLst>
                    <a:cxn ang="0">
                      <a:pos x="40" y="410"/>
                    </a:cxn>
                    <a:cxn ang="0">
                      <a:pos x="124" y="472"/>
                    </a:cxn>
                    <a:cxn ang="0">
                      <a:pos x="244" y="449"/>
                    </a:cxn>
                    <a:cxn ang="0">
                      <a:pos x="173" y="459"/>
                    </a:cxn>
                    <a:cxn ang="0">
                      <a:pos x="121" y="433"/>
                    </a:cxn>
                    <a:cxn ang="0">
                      <a:pos x="66" y="351"/>
                    </a:cxn>
                    <a:cxn ang="0">
                      <a:pos x="119" y="276"/>
                    </a:cxn>
                    <a:cxn ang="0">
                      <a:pos x="109" y="176"/>
                    </a:cxn>
                    <a:cxn ang="0">
                      <a:pos x="274" y="225"/>
                    </a:cxn>
                    <a:cxn ang="0">
                      <a:pos x="167" y="178"/>
                    </a:cxn>
                    <a:cxn ang="0">
                      <a:pos x="157" y="116"/>
                    </a:cxn>
                    <a:cxn ang="0">
                      <a:pos x="190" y="93"/>
                    </a:cxn>
                    <a:cxn ang="0">
                      <a:pos x="167" y="27"/>
                    </a:cxn>
                    <a:cxn ang="0">
                      <a:pos x="69" y="3"/>
                    </a:cxn>
                    <a:cxn ang="0">
                      <a:pos x="85" y="93"/>
                    </a:cxn>
                    <a:cxn ang="0">
                      <a:pos x="66" y="240"/>
                    </a:cxn>
                    <a:cxn ang="0">
                      <a:pos x="34" y="345"/>
                    </a:cxn>
                    <a:cxn ang="0">
                      <a:pos x="27" y="397"/>
                    </a:cxn>
                    <a:cxn ang="0">
                      <a:pos x="10" y="432"/>
                    </a:cxn>
                    <a:cxn ang="0">
                      <a:pos x="0" y="433"/>
                    </a:cxn>
                  </a:cxnLst>
                  <a:rect l="0" t="0" r="r" b="b"/>
                  <a:pathLst>
                    <a:path w="274" h="493">
                      <a:moveTo>
                        <a:pt x="40" y="410"/>
                      </a:moveTo>
                      <a:cubicBezTo>
                        <a:pt x="39" y="444"/>
                        <a:pt x="97" y="462"/>
                        <a:pt x="124" y="472"/>
                      </a:cubicBezTo>
                      <a:cubicBezTo>
                        <a:pt x="186" y="493"/>
                        <a:pt x="192" y="469"/>
                        <a:pt x="244" y="449"/>
                      </a:cubicBezTo>
                      <a:cubicBezTo>
                        <a:pt x="221" y="451"/>
                        <a:pt x="197" y="464"/>
                        <a:pt x="173" y="459"/>
                      </a:cubicBezTo>
                      <a:cubicBezTo>
                        <a:pt x="156" y="455"/>
                        <a:pt x="135" y="440"/>
                        <a:pt x="121" y="433"/>
                      </a:cubicBezTo>
                      <a:cubicBezTo>
                        <a:pt x="84" y="416"/>
                        <a:pt x="58" y="397"/>
                        <a:pt x="66" y="351"/>
                      </a:cubicBezTo>
                      <a:cubicBezTo>
                        <a:pt x="72" y="315"/>
                        <a:pt x="108" y="306"/>
                        <a:pt x="119" y="276"/>
                      </a:cubicBezTo>
                      <a:cubicBezTo>
                        <a:pt x="132" y="240"/>
                        <a:pt x="84" y="216"/>
                        <a:pt x="109" y="176"/>
                      </a:cubicBezTo>
                      <a:cubicBezTo>
                        <a:pt x="157" y="166"/>
                        <a:pt x="220" y="287"/>
                        <a:pt x="274" y="225"/>
                      </a:cubicBezTo>
                      <a:cubicBezTo>
                        <a:pt x="218" y="221"/>
                        <a:pt x="209" y="207"/>
                        <a:pt x="167" y="178"/>
                      </a:cubicBezTo>
                      <a:cubicBezTo>
                        <a:pt x="136" y="157"/>
                        <a:pt x="107" y="136"/>
                        <a:pt x="157" y="116"/>
                      </a:cubicBezTo>
                      <a:cubicBezTo>
                        <a:pt x="179" y="108"/>
                        <a:pt x="182" y="119"/>
                        <a:pt x="190" y="93"/>
                      </a:cubicBezTo>
                      <a:cubicBezTo>
                        <a:pt x="196" y="72"/>
                        <a:pt x="181" y="43"/>
                        <a:pt x="167" y="27"/>
                      </a:cubicBezTo>
                      <a:cubicBezTo>
                        <a:pt x="144" y="1"/>
                        <a:pt x="106" y="0"/>
                        <a:pt x="69" y="3"/>
                      </a:cubicBezTo>
                      <a:cubicBezTo>
                        <a:pt x="69" y="30"/>
                        <a:pt x="88" y="59"/>
                        <a:pt x="85" y="93"/>
                      </a:cubicBezTo>
                      <a:cubicBezTo>
                        <a:pt x="81" y="142"/>
                        <a:pt x="69" y="191"/>
                        <a:pt x="66" y="240"/>
                      </a:cubicBezTo>
                      <a:cubicBezTo>
                        <a:pt x="62" y="282"/>
                        <a:pt x="42" y="308"/>
                        <a:pt x="34" y="345"/>
                      </a:cubicBezTo>
                      <a:cubicBezTo>
                        <a:pt x="30" y="362"/>
                        <a:pt x="33" y="380"/>
                        <a:pt x="27" y="397"/>
                      </a:cubicBezTo>
                      <a:cubicBezTo>
                        <a:pt x="21" y="411"/>
                        <a:pt x="10" y="416"/>
                        <a:pt x="10" y="432"/>
                      </a:cubicBezTo>
                      <a:cubicBezTo>
                        <a:pt x="7" y="433"/>
                        <a:pt x="3" y="432"/>
                        <a:pt x="0" y="433"/>
                      </a:cubicBezTo>
                    </a:path>
                  </a:pathLst>
                </a:custGeom>
                <a:solidFill>
                  <a:srgbClr val="151B1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7" name="Freeform 449">
                  <a:extLst>
                    <a:ext uri="{FF2B5EF4-FFF2-40B4-BE49-F238E27FC236}">
                      <a16:creationId xmlns:a16="http://schemas.microsoft.com/office/drawing/2014/main" id="{7A5B7DD4-2982-301B-827E-0798C12FA75E}"/>
                    </a:ext>
                  </a:extLst>
                </p:cNvPr>
                <p:cNvSpPr>
                  <a:spLocks/>
                </p:cNvSpPr>
                <p:nvPr/>
              </p:nvSpPr>
              <p:spPr bwMode="gray">
                <a:xfrm>
                  <a:off x="20564475" y="-14693900"/>
                  <a:ext cx="663575" cy="2089150"/>
                </a:xfrm>
                <a:custGeom>
                  <a:avLst/>
                  <a:gdLst/>
                  <a:ahLst/>
                  <a:cxnLst>
                    <a:cxn ang="0">
                      <a:pos x="10" y="528"/>
                    </a:cxn>
                    <a:cxn ang="0">
                      <a:pos x="68" y="423"/>
                    </a:cxn>
                    <a:cxn ang="0">
                      <a:pos x="103" y="296"/>
                    </a:cxn>
                    <a:cxn ang="0">
                      <a:pos x="172" y="33"/>
                    </a:cxn>
                    <a:cxn ang="0">
                      <a:pos x="99" y="183"/>
                    </a:cxn>
                    <a:cxn ang="0">
                      <a:pos x="56" y="245"/>
                    </a:cxn>
                    <a:cxn ang="0">
                      <a:pos x="39" y="303"/>
                    </a:cxn>
                    <a:cxn ang="0">
                      <a:pos x="13" y="437"/>
                    </a:cxn>
                    <a:cxn ang="0">
                      <a:pos x="0" y="557"/>
                    </a:cxn>
                  </a:cxnLst>
                  <a:rect l="0" t="0" r="r" b="b"/>
                  <a:pathLst>
                    <a:path w="177" h="557">
                      <a:moveTo>
                        <a:pt x="10" y="528"/>
                      </a:moveTo>
                      <a:cubicBezTo>
                        <a:pt x="74" y="523"/>
                        <a:pt x="68" y="471"/>
                        <a:pt x="68" y="423"/>
                      </a:cubicBezTo>
                      <a:cubicBezTo>
                        <a:pt x="68" y="368"/>
                        <a:pt x="76" y="340"/>
                        <a:pt x="103" y="296"/>
                      </a:cubicBezTo>
                      <a:cubicBezTo>
                        <a:pt x="148" y="219"/>
                        <a:pt x="177" y="126"/>
                        <a:pt x="172" y="33"/>
                      </a:cubicBezTo>
                      <a:cubicBezTo>
                        <a:pt x="135" y="0"/>
                        <a:pt x="113" y="155"/>
                        <a:pt x="99" y="183"/>
                      </a:cubicBezTo>
                      <a:cubicBezTo>
                        <a:pt x="88" y="204"/>
                        <a:pt x="68" y="225"/>
                        <a:pt x="56" y="245"/>
                      </a:cubicBezTo>
                      <a:cubicBezTo>
                        <a:pt x="45" y="264"/>
                        <a:pt x="45" y="281"/>
                        <a:pt x="39" y="303"/>
                      </a:cubicBezTo>
                      <a:cubicBezTo>
                        <a:pt x="27" y="349"/>
                        <a:pt x="13" y="388"/>
                        <a:pt x="13" y="437"/>
                      </a:cubicBezTo>
                      <a:cubicBezTo>
                        <a:pt x="13" y="481"/>
                        <a:pt x="8" y="518"/>
                        <a:pt x="0" y="557"/>
                      </a:cubicBezTo>
                    </a:path>
                  </a:pathLst>
                </a:custGeom>
                <a:solidFill>
                  <a:srgbClr val="151B1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8" name="Freeform 450">
                  <a:extLst>
                    <a:ext uri="{FF2B5EF4-FFF2-40B4-BE49-F238E27FC236}">
                      <a16:creationId xmlns:a16="http://schemas.microsoft.com/office/drawing/2014/main" id="{2EF577CA-ED4D-98C1-0145-10E559C197CE}"/>
                    </a:ext>
                  </a:extLst>
                </p:cNvPr>
                <p:cNvSpPr>
                  <a:spLocks/>
                </p:cNvSpPr>
                <p:nvPr/>
              </p:nvSpPr>
              <p:spPr bwMode="gray">
                <a:xfrm>
                  <a:off x="21388388" y="-12158662"/>
                  <a:ext cx="211138" cy="633413"/>
                </a:xfrm>
                <a:custGeom>
                  <a:avLst/>
                  <a:gdLst/>
                  <a:ahLst/>
                  <a:cxnLst>
                    <a:cxn ang="0">
                      <a:pos x="25" y="5"/>
                    </a:cxn>
                    <a:cxn ang="0">
                      <a:pos x="43" y="94"/>
                    </a:cxn>
                    <a:cxn ang="0">
                      <a:pos x="3" y="169"/>
                    </a:cxn>
                    <a:cxn ang="0">
                      <a:pos x="34" y="0"/>
                    </a:cxn>
                    <a:cxn ang="0">
                      <a:pos x="41" y="57"/>
                    </a:cxn>
                  </a:cxnLst>
                  <a:rect l="0" t="0" r="r" b="b"/>
                  <a:pathLst>
                    <a:path w="56" h="169">
                      <a:moveTo>
                        <a:pt x="25" y="5"/>
                      </a:moveTo>
                      <a:cubicBezTo>
                        <a:pt x="23" y="34"/>
                        <a:pt x="37" y="68"/>
                        <a:pt x="43" y="94"/>
                      </a:cubicBezTo>
                      <a:cubicBezTo>
                        <a:pt x="56" y="144"/>
                        <a:pt x="54" y="156"/>
                        <a:pt x="3" y="169"/>
                      </a:cubicBezTo>
                      <a:cubicBezTo>
                        <a:pt x="55" y="116"/>
                        <a:pt x="0" y="62"/>
                        <a:pt x="34" y="0"/>
                      </a:cubicBezTo>
                      <a:cubicBezTo>
                        <a:pt x="35" y="19"/>
                        <a:pt x="31" y="43"/>
                        <a:pt x="41" y="57"/>
                      </a:cubicBezTo>
                    </a:path>
                  </a:pathLst>
                </a:custGeom>
                <a:solidFill>
                  <a:srgbClr val="151B1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9" name="Freeform 451">
                  <a:extLst>
                    <a:ext uri="{FF2B5EF4-FFF2-40B4-BE49-F238E27FC236}">
                      <a16:creationId xmlns:a16="http://schemas.microsoft.com/office/drawing/2014/main" id="{0D7D0206-A067-C7FF-CA3C-A88681C78989}"/>
                    </a:ext>
                  </a:extLst>
                </p:cNvPr>
                <p:cNvSpPr>
                  <a:spLocks/>
                </p:cNvSpPr>
                <p:nvPr/>
              </p:nvSpPr>
              <p:spPr bwMode="gray">
                <a:xfrm>
                  <a:off x="20358100" y="-10598150"/>
                  <a:ext cx="1011238" cy="347663"/>
                </a:xfrm>
                <a:custGeom>
                  <a:avLst/>
                  <a:gdLst/>
                  <a:ahLst/>
                  <a:cxnLst>
                    <a:cxn ang="0">
                      <a:pos x="55" y="36"/>
                    </a:cxn>
                    <a:cxn ang="0">
                      <a:pos x="10" y="32"/>
                    </a:cxn>
                    <a:cxn ang="0">
                      <a:pos x="0" y="4"/>
                    </a:cxn>
                    <a:cxn ang="0">
                      <a:pos x="123" y="30"/>
                    </a:cxn>
                    <a:cxn ang="0">
                      <a:pos x="260" y="33"/>
                    </a:cxn>
                    <a:cxn ang="0">
                      <a:pos x="169" y="62"/>
                    </a:cxn>
                    <a:cxn ang="0">
                      <a:pos x="48" y="36"/>
                    </a:cxn>
                  </a:cxnLst>
                  <a:rect l="0" t="0" r="r" b="b"/>
                  <a:pathLst>
                    <a:path w="270" h="93">
                      <a:moveTo>
                        <a:pt x="55" y="36"/>
                      </a:moveTo>
                      <a:cubicBezTo>
                        <a:pt x="39" y="38"/>
                        <a:pt x="25" y="34"/>
                        <a:pt x="10" y="32"/>
                      </a:cubicBezTo>
                      <a:cubicBezTo>
                        <a:pt x="2" y="23"/>
                        <a:pt x="0" y="16"/>
                        <a:pt x="0" y="4"/>
                      </a:cubicBezTo>
                      <a:cubicBezTo>
                        <a:pt x="42" y="0"/>
                        <a:pt x="82" y="26"/>
                        <a:pt x="123" y="30"/>
                      </a:cubicBezTo>
                      <a:cubicBezTo>
                        <a:pt x="167" y="33"/>
                        <a:pt x="215" y="31"/>
                        <a:pt x="260" y="33"/>
                      </a:cubicBezTo>
                      <a:cubicBezTo>
                        <a:pt x="270" y="93"/>
                        <a:pt x="201" y="75"/>
                        <a:pt x="169" y="62"/>
                      </a:cubicBezTo>
                      <a:cubicBezTo>
                        <a:pt x="128" y="47"/>
                        <a:pt x="89" y="47"/>
                        <a:pt x="48" y="36"/>
                      </a:cubicBezTo>
                    </a:path>
                  </a:pathLst>
                </a:custGeom>
                <a:solidFill>
                  <a:srgbClr val="151B1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0" name="Freeform 452">
                  <a:extLst>
                    <a:ext uri="{FF2B5EF4-FFF2-40B4-BE49-F238E27FC236}">
                      <a16:creationId xmlns:a16="http://schemas.microsoft.com/office/drawing/2014/main" id="{56CFCF83-A3BC-1C00-DB04-B4841C2F183E}"/>
                    </a:ext>
                  </a:extLst>
                </p:cNvPr>
                <p:cNvSpPr>
                  <a:spLocks/>
                </p:cNvSpPr>
                <p:nvPr/>
              </p:nvSpPr>
              <p:spPr bwMode="gray">
                <a:xfrm>
                  <a:off x="20586700" y="-15563850"/>
                  <a:ext cx="355600" cy="1908175"/>
                </a:xfrm>
                <a:custGeom>
                  <a:avLst/>
                  <a:gdLst/>
                  <a:ahLst/>
                  <a:cxnLst>
                    <a:cxn ang="0">
                      <a:pos x="60" y="135"/>
                    </a:cxn>
                    <a:cxn ang="0">
                      <a:pos x="36" y="251"/>
                    </a:cxn>
                    <a:cxn ang="0">
                      <a:pos x="26" y="385"/>
                    </a:cxn>
                    <a:cxn ang="0">
                      <a:pos x="17" y="509"/>
                    </a:cxn>
                    <a:cxn ang="0">
                      <a:pos x="17" y="411"/>
                    </a:cxn>
                    <a:cxn ang="0">
                      <a:pos x="27" y="301"/>
                    </a:cxn>
                    <a:cxn ang="0">
                      <a:pos x="36" y="183"/>
                    </a:cxn>
                    <a:cxn ang="0">
                      <a:pos x="95" y="0"/>
                    </a:cxn>
                    <a:cxn ang="0">
                      <a:pos x="60" y="135"/>
                    </a:cxn>
                  </a:cxnLst>
                  <a:rect l="0" t="0" r="r" b="b"/>
                  <a:pathLst>
                    <a:path w="95" h="509">
                      <a:moveTo>
                        <a:pt x="60" y="135"/>
                      </a:moveTo>
                      <a:cubicBezTo>
                        <a:pt x="52" y="173"/>
                        <a:pt x="44" y="211"/>
                        <a:pt x="36" y="251"/>
                      </a:cubicBezTo>
                      <a:cubicBezTo>
                        <a:pt x="28" y="296"/>
                        <a:pt x="30" y="339"/>
                        <a:pt x="26" y="385"/>
                      </a:cubicBezTo>
                      <a:cubicBezTo>
                        <a:pt x="22" y="420"/>
                        <a:pt x="29" y="479"/>
                        <a:pt x="17" y="509"/>
                      </a:cubicBezTo>
                      <a:cubicBezTo>
                        <a:pt x="0" y="486"/>
                        <a:pt x="13" y="438"/>
                        <a:pt x="17" y="411"/>
                      </a:cubicBezTo>
                      <a:cubicBezTo>
                        <a:pt x="23" y="375"/>
                        <a:pt x="22" y="337"/>
                        <a:pt x="27" y="301"/>
                      </a:cubicBezTo>
                      <a:cubicBezTo>
                        <a:pt x="33" y="263"/>
                        <a:pt x="36" y="224"/>
                        <a:pt x="36" y="183"/>
                      </a:cubicBezTo>
                      <a:cubicBezTo>
                        <a:pt x="36" y="118"/>
                        <a:pt x="59" y="51"/>
                        <a:pt x="95" y="0"/>
                      </a:cubicBezTo>
                      <a:cubicBezTo>
                        <a:pt x="91" y="46"/>
                        <a:pt x="69" y="89"/>
                        <a:pt x="60" y="135"/>
                      </a:cubicBezTo>
                      <a:close/>
                    </a:path>
                  </a:pathLst>
                </a:custGeom>
                <a:solidFill>
                  <a:srgbClr val="151B1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1" name="Freeform 453">
                  <a:extLst>
                    <a:ext uri="{FF2B5EF4-FFF2-40B4-BE49-F238E27FC236}">
                      <a16:creationId xmlns:a16="http://schemas.microsoft.com/office/drawing/2014/main" id="{51F67C01-4311-2D60-E66A-8A819D72162A}"/>
                    </a:ext>
                  </a:extLst>
                </p:cNvPr>
                <p:cNvSpPr>
                  <a:spLocks/>
                </p:cNvSpPr>
                <p:nvPr/>
              </p:nvSpPr>
              <p:spPr bwMode="gray">
                <a:xfrm>
                  <a:off x="20234275" y="-10220325"/>
                  <a:ext cx="858838" cy="561975"/>
                </a:xfrm>
                <a:custGeom>
                  <a:avLst/>
                  <a:gdLst/>
                  <a:ahLst/>
                  <a:cxnLst>
                    <a:cxn ang="0">
                      <a:pos x="0" y="0"/>
                    </a:cxn>
                    <a:cxn ang="0">
                      <a:pos x="75" y="95"/>
                    </a:cxn>
                    <a:cxn ang="0">
                      <a:pos x="151" y="80"/>
                    </a:cxn>
                    <a:cxn ang="0">
                      <a:pos x="167" y="15"/>
                    </a:cxn>
                    <a:cxn ang="0">
                      <a:pos x="170" y="108"/>
                    </a:cxn>
                    <a:cxn ang="0">
                      <a:pos x="30" y="137"/>
                    </a:cxn>
                    <a:cxn ang="0">
                      <a:pos x="0" y="0"/>
                    </a:cxn>
                  </a:cxnLst>
                  <a:rect l="0" t="0" r="r" b="b"/>
                  <a:pathLst>
                    <a:path w="229" h="150">
                      <a:moveTo>
                        <a:pt x="0" y="0"/>
                      </a:moveTo>
                      <a:cubicBezTo>
                        <a:pt x="45" y="13"/>
                        <a:pt x="37" y="81"/>
                        <a:pt x="75" y="95"/>
                      </a:cubicBezTo>
                      <a:cubicBezTo>
                        <a:pt x="95" y="103"/>
                        <a:pt x="136" y="91"/>
                        <a:pt x="151" y="80"/>
                      </a:cubicBezTo>
                      <a:cubicBezTo>
                        <a:pt x="172" y="62"/>
                        <a:pt x="165" y="39"/>
                        <a:pt x="167" y="15"/>
                      </a:cubicBezTo>
                      <a:cubicBezTo>
                        <a:pt x="202" y="40"/>
                        <a:pt x="229" y="100"/>
                        <a:pt x="170" y="108"/>
                      </a:cubicBezTo>
                      <a:cubicBezTo>
                        <a:pt x="127" y="114"/>
                        <a:pt x="69" y="150"/>
                        <a:pt x="30" y="137"/>
                      </a:cubicBezTo>
                      <a:cubicBezTo>
                        <a:pt x="12" y="87"/>
                        <a:pt x="0" y="54"/>
                        <a:pt x="0" y="0"/>
                      </a:cubicBezTo>
                    </a:path>
                  </a:pathLst>
                </a:custGeom>
                <a:solidFill>
                  <a:srgbClr val="151B1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2" name="Freeform 454">
                  <a:extLst>
                    <a:ext uri="{FF2B5EF4-FFF2-40B4-BE49-F238E27FC236}">
                      <a16:creationId xmlns:a16="http://schemas.microsoft.com/office/drawing/2014/main" id="{B237EF06-32F3-8FAB-80C6-C253B2BB8153}"/>
                    </a:ext>
                  </a:extLst>
                </p:cNvPr>
                <p:cNvSpPr>
                  <a:spLocks/>
                </p:cNvSpPr>
                <p:nvPr/>
              </p:nvSpPr>
              <p:spPr bwMode="gray">
                <a:xfrm>
                  <a:off x="19670713" y="-15660687"/>
                  <a:ext cx="390525" cy="152400"/>
                </a:xfrm>
                <a:custGeom>
                  <a:avLst/>
                  <a:gdLst/>
                  <a:ahLst/>
                  <a:cxnLst>
                    <a:cxn ang="0">
                      <a:pos x="6" y="6"/>
                    </a:cxn>
                    <a:cxn ang="0">
                      <a:pos x="104" y="38"/>
                    </a:cxn>
                    <a:cxn ang="0">
                      <a:pos x="0" y="0"/>
                    </a:cxn>
                  </a:cxnLst>
                  <a:rect l="0" t="0" r="r" b="b"/>
                  <a:pathLst>
                    <a:path w="104" h="41">
                      <a:moveTo>
                        <a:pt x="6" y="6"/>
                      </a:moveTo>
                      <a:cubicBezTo>
                        <a:pt x="44" y="26"/>
                        <a:pt x="69" y="33"/>
                        <a:pt x="104" y="38"/>
                      </a:cubicBezTo>
                      <a:cubicBezTo>
                        <a:pt x="74" y="41"/>
                        <a:pt x="9" y="19"/>
                        <a:pt x="0" y="0"/>
                      </a:cubicBezTo>
                    </a:path>
                  </a:pathLst>
                </a:custGeom>
                <a:solidFill>
                  <a:srgbClr val="151B1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3" name="Freeform 455">
                  <a:extLst>
                    <a:ext uri="{FF2B5EF4-FFF2-40B4-BE49-F238E27FC236}">
                      <a16:creationId xmlns:a16="http://schemas.microsoft.com/office/drawing/2014/main" id="{66A3BC17-D0DB-C0E5-7CAD-A53076F62AF3}"/>
                    </a:ext>
                  </a:extLst>
                </p:cNvPr>
                <p:cNvSpPr>
                  <a:spLocks/>
                </p:cNvSpPr>
                <p:nvPr/>
              </p:nvSpPr>
              <p:spPr bwMode="gray">
                <a:xfrm>
                  <a:off x="16484600" y="-16025812"/>
                  <a:ext cx="903288" cy="3446463"/>
                </a:xfrm>
                <a:custGeom>
                  <a:avLst/>
                  <a:gdLst/>
                  <a:ahLst/>
                  <a:cxnLst>
                    <a:cxn ang="0">
                      <a:pos x="113" y="15"/>
                    </a:cxn>
                    <a:cxn ang="0">
                      <a:pos x="54" y="101"/>
                    </a:cxn>
                    <a:cxn ang="0">
                      <a:pos x="94" y="129"/>
                    </a:cxn>
                    <a:cxn ang="0">
                      <a:pos x="129" y="171"/>
                    </a:cxn>
                    <a:cxn ang="0">
                      <a:pos x="22" y="186"/>
                    </a:cxn>
                    <a:cxn ang="0">
                      <a:pos x="54" y="374"/>
                    </a:cxn>
                    <a:cxn ang="0">
                      <a:pos x="106" y="540"/>
                    </a:cxn>
                    <a:cxn ang="0">
                      <a:pos x="187" y="685"/>
                    </a:cxn>
                    <a:cxn ang="0">
                      <a:pos x="236" y="831"/>
                    </a:cxn>
                    <a:cxn ang="0">
                      <a:pos x="211" y="919"/>
                    </a:cxn>
                    <a:cxn ang="0">
                      <a:pos x="193" y="763"/>
                    </a:cxn>
                    <a:cxn ang="0">
                      <a:pos x="136" y="634"/>
                    </a:cxn>
                    <a:cxn ang="0">
                      <a:pos x="41" y="355"/>
                    </a:cxn>
                    <a:cxn ang="0">
                      <a:pos x="9" y="166"/>
                    </a:cxn>
                    <a:cxn ang="0">
                      <a:pos x="106" y="175"/>
                    </a:cxn>
                    <a:cxn ang="0">
                      <a:pos x="24" y="100"/>
                    </a:cxn>
                    <a:cxn ang="0">
                      <a:pos x="112" y="0"/>
                    </a:cxn>
                    <a:cxn ang="0">
                      <a:pos x="54" y="110"/>
                    </a:cxn>
                  </a:cxnLst>
                  <a:rect l="0" t="0" r="r" b="b"/>
                  <a:pathLst>
                    <a:path w="241" h="919">
                      <a:moveTo>
                        <a:pt x="113" y="15"/>
                      </a:moveTo>
                      <a:cubicBezTo>
                        <a:pt x="116" y="41"/>
                        <a:pt x="76" y="89"/>
                        <a:pt x="54" y="101"/>
                      </a:cubicBezTo>
                      <a:cubicBezTo>
                        <a:pt x="60" y="116"/>
                        <a:pt x="81" y="117"/>
                        <a:pt x="94" y="129"/>
                      </a:cubicBezTo>
                      <a:cubicBezTo>
                        <a:pt x="108" y="141"/>
                        <a:pt x="113" y="162"/>
                        <a:pt x="129" y="171"/>
                      </a:cubicBezTo>
                      <a:cubicBezTo>
                        <a:pt x="96" y="186"/>
                        <a:pt x="58" y="182"/>
                        <a:pt x="22" y="186"/>
                      </a:cubicBezTo>
                      <a:cubicBezTo>
                        <a:pt x="18" y="259"/>
                        <a:pt x="37" y="306"/>
                        <a:pt x="54" y="374"/>
                      </a:cubicBezTo>
                      <a:cubicBezTo>
                        <a:pt x="68" y="431"/>
                        <a:pt x="81" y="488"/>
                        <a:pt x="106" y="540"/>
                      </a:cubicBezTo>
                      <a:cubicBezTo>
                        <a:pt x="130" y="590"/>
                        <a:pt x="166" y="632"/>
                        <a:pt x="187" y="685"/>
                      </a:cubicBezTo>
                      <a:cubicBezTo>
                        <a:pt x="205" y="732"/>
                        <a:pt x="228" y="780"/>
                        <a:pt x="236" y="831"/>
                      </a:cubicBezTo>
                      <a:cubicBezTo>
                        <a:pt x="241" y="862"/>
                        <a:pt x="237" y="899"/>
                        <a:pt x="211" y="919"/>
                      </a:cubicBezTo>
                      <a:cubicBezTo>
                        <a:pt x="207" y="860"/>
                        <a:pt x="214" y="817"/>
                        <a:pt x="193" y="763"/>
                      </a:cubicBezTo>
                      <a:cubicBezTo>
                        <a:pt x="177" y="721"/>
                        <a:pt x="155" y="678"/>
                        <a:pt x="136" y="634"/>
                      </a:cubicBezTo>
                      <a:cubicBezTo>
                        <a:pt x="98" y="543"/>
                        <a:pt x="56" y="451"/>
                        <a:pt x="41" y="355"/>
                      </a:cubicBezTo>
                      <a:cubicBezTo>
                        <a:pt x="31" y="297"/>
                        <a:pt x="0" y="226"/>
                        <a:pt x="9" y="166"/>
                      </a:cubicBezTo>
                      <a:cubicBezTo>
                        <a:pt x="42" y="164"/>
                        <a:pt x="75" y="180"/>
                        <a:pt x="106" y="175"/>
                      </a:cubicBezTo>
                      <a:cubicBezTo>
                        <a:pt x="99" y="141"/>
                        <a:pt x="25" y="130"/>
                        <a:pt x="24" y="100"/>
                      </a:cubicBezTo>
                      <a:cubicBezTo>
                        <a:pt x="24" y="77"/>
                        <a:pt x="91" y="6"/>
                        <a:pt x="112" y="0"/>
                      </a:cubicBezTo>
                      <a:cubicBezTo>
                        <a:pt x="98" y="36"/>
                        <a:pt x="69" y="74"/>
                        <a:pt x="54" y="110"/>
                      </a:cubicBezTo>
                    </a:path>
                  </a:pathLst>
                </a:custGeom>
                <a:solidFill>
                  <a:srgbClr val="151B1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4" name="Freeform 456">
                  <a:extLst>
                    <a:ext uri="{FF2B5EF4-FFF2-40B4-BE49-F238E27FC236}">
                      <a16:creationId xmlns:a16="http://schemas.microsoft.com/office/drawing/2014/main" id="{B18B536E-28AD-F048-7ED4-DAFCE517068F}"/>
                    </a:ext>
                  </a:extLst>
                </p:cNvPr>
                <p:cNvSpPr>
                  <a:spLocks/>
                </p:cNvSpPr>
                <p:nvPr/>
              </p:nvSpPr>
              <p:spPr bwMode="gray">
                <a:xfrm>
                  <a:off x="15103475" y="-15428912"/>
                  <a:ext cx="1492250" cy="5500688"/>
                </a:xfrm>
                <a:custGeom>
                  <a:avLst/>
                  <a:gdLst/>
                  <a:ahLst/>
                  <a:cxnLst>
                    <a:cxn ang="0">
                      <a:pos x="246" y="894"/>
                    </a:cxn>
                    <a:cxn ang="0">
                      <a:pos x="78" y="946"/>
                    </a:cxn>
                    <a:cxn ang="0">
                      <a:pos x="44" y="1005"/>
                    </a:cxn>
                    <a:cxn ang="0">
                      <a:pos x="124" y="1031"/>
                    </a:cxn>
                    <a:cxn ang="0">
                      <a:pos x="74" y="973"/>
                    </a:cxn>
                    <a:cxn ang="0">
                      <a:pos x="128" y="983"/>
                    </a:cxn>
                    <a:cxn ang="0">
                      <a:pos x="184" y="965"/>
                    </a:cxn>
                    <a:cxn ang="0">
                      <a:pos x="191" y="998"/>
                    </a:cxn>
                    <a:cxn ang="0">
                      <a:pos x="236" y="992"/>
                    </a:cxn>
                    <a:cxn ang="0">
                      <a:pos x="234" y="1083"/>
                    </a:cxn>
                    <a:cxn ang="0">
                      <a:pos x="262" y="1168"/>
                    </a:cxn>
                    <a:cxn ang="0">
                      <a:pos x="203" y="1242"/>
                    </a:cxn>
                    <a:cxn ang="0">
                      <a:pos x="268" y="1259"/>
                    </a:cxn>
                    <a:cxn ang="0">
                      <a:pos x="295" y="1316"/>
                    </a:cxn>
                    <a:cxn ang="0">
                      <a:pos x="291" y="1359"/>
                    </a:cxn>
                    <a:cxn ang="0">
                      <a:pos x="304" y="1439"/>
                    </a:cxn>
                    <a:cxn ang="0">
                      <a:pos x="386" y="1432"/>
                    </a:cxn>
                    <a:cxn ang="0">
                      <a:pos x="392" y="1361"/>
                    </a:cxn>
                    <a:cxn ang="0">
                      <a:pos x="302" y="1190"/>
                    </a:cxn>
                    <a:cxn ang="0">
                      <a:pos x="262" y="988"/>
                    </a:cxn>
                    <a:cxn ang="0">
                      <a:pos x="259" y="766"/>
                    </a:cxn>
                    <a:cxn ang="0">
                      <a:pos x="239" y="541"/>
                    </a:cxn>
                    <a:cxn ang="0">
                      <a:pos x="239" y="381"/>
                    </a:cxn>
                    <a:cxn ang="0">
                      <a:pos x="204" y="267"/>
                    </a:cxn>
                    <a:cxn ang="0">
                      <a:pos x="161" y="146"/>
                    </a:cxn>
                    <a:cxn ang="0">
                      <a:pos x="145" y="0"/>
                    </a:cxn>
                    <a:cxn ang="0">
                      <a:pos x="170" y="245"/>
                    </a:cxn>
                    <a:cxn ang="0">
                      <a:pos x="193" y="375"/>
                    </a:cxn>
                    <a:cxn ang="0">
                      <a:pos x="209" y="476"/>
                    </a:cxn>
                    <a:cxn ang="0">
                      <a:pos x="184" y="477"/>
                    </a:cxn>
                    <a:cxn ang="0">
                      <a:pos x="217" y="583"/>
                    </a:cxn>
                    <a:cxn ang="0">
                      <a:pos x="226" y="708"/>
                    </a:cxn>
                    <a:cxn ang="0">
                      <a:pos x="249" y="819"/>
                    </a:cxn>
                    <a:cxn ang="0">
                      <a:pos x="252" y="903"/>
                    </a:cxn>
                  </a:cxnLst>
                  <a:rect l="0" t="0" r="r" b="b"/>
                  <a:pathLst>
                    <a:path w="398" h="1467">
                      <a:moveTo>
                        <a:pt x="246" y="894"/>
                      </a:moveTo>
                      <a:cubicBezTo>
                        <a:pt x="249" y="955"/>
                        <a:pt x="115" y="932"/>
                        <a:pt x="78" y="946"/>
                      </a:cubicBezTo>
                      <a:cubicBezTo>
                        <a:pt x="50" y="957"/>
                        <a:pt x="0" y="986"/>
                        <a:pt x="44" y="1005"/>
                      </a:cubicBezTo>
                      <a:cubicBezTo>
                        <a:pt x="71" y="1016"/>
                        <a:pt x="102" y="1008"/>
                        <a:pt x="124" y="1031"/>
                      </a:cubicBezTo>
                      <a:cubicBezTo>
                        <a:pt x="119" y="1009"/>
                        <a:pt x="55" y="994"/>
                        <a:pt x="74" y="973"/>
                      </a:cubicBezTo>
                      <a:cubicBezTo>
                        <a:pt x="89" y="955"/>
                        <a:pt x="115" y="980"/>
                        <a:pt x="128" y="983"/>
                      </a:cubicBezTo>
                      <a:cubicBezTo>
                        <a:pt x="152" y="987"/>
                        <a:pt x="163" y="976"/>
                        <a:pt x="184" y="965"/>
                      </a:cubicBezTo>
                      <a:cubicBezTo>
                        <a:pt x="191" y="973"/>
                        <a:pt x="192" y="986"/>
                        <a:pt x="191" y="998"/>
                      </a:cubicBezTo>
                      <a:cubicBezTo>
                        <a:pt x="205" y="995"/>
                        <a:pt x="219" y="989"/>
                        <a:pt x="236" y="992"/>
                      </a:cubicBezTo>
                      <a:cubicBezTo>
                        <a:pt x="238" y="1036"/>
                        <a:pt x="205" y="1048"/>
                        <a:pt x="234" y="1083"/>
                      </a:cubicBezTo>
                      <a:cubicBezTo>
                        <a:pt x="257" y="1110"/>
                        <a:pt x="271" y="1125"/>
                        <a:pt x="262" y="1168"/>
                      </a:cubicBezTo>
                      <a:cubicBezTo>
                        <a:pt x="254" y="1208"/>
                        <a:pt x="214" y="1200"/>
                        <a:pt x="203" y="1242"/>
                      </a:cubicBezTo>
                      <a:cubicBezTo>
                        <a:pt x="188" y="1298"/>
                        <a:pt x="235" y="1264"/>
                        <a:pt x="268" y="1259"/>
                      </a:cubicBezTo>
                      <a:cubicBezTo>
                        <a:pt x="271" y="1285"/>
                        <a:pt x="284" y="1295"/>
                        <a:pt x="295" y="1316"/>
                      </a:cubicBezTo>
                      <a:cubicBezTo>
                        <a:pt x="309" y="1343"/>
                        <a:pt x="302" y="1341"/>
                        <a:pt x="291" y="1359"/>
                      </a:cubicBezTo>
                      <a:cubicBezTo>
                        <a:pt x="278" y="1381"/>
                        <a:pt x="247" y="1439"/>
                        <a:pt x="304" y="1439"/>
                      </a:cubicBezTo>
                      <a:cubicBezTo>
                        <a:pt x="319" y="1467"/>
                        <a:pt x="369" y="1455"/>
                        <a:pt x="386" y="1432"/>
                      </a:cubicBezTo>
                      <a:cubicBezTo>
                        <a:pt x="398" y="1416"/>
                        <a:pt x="394" y="1386"/>
                        <a:pt x="392" y="1361"/>
                      </a:cubicBezTo>
                      <a:cubicBezTo>
                        <a:pt x="338" y="1323"/>
                        <a:pt x="318" y="1253"/>
                        <a:pt x="302" y="1190"/>
                      </a:cubicBezTo>
                      <a:cubicBezTo>
                        <a:pt x="285" y="1123"/>
                        <a:pt x="264" y="1060"/>
                        <a:pt x="262" y="988"/>
                      </a:cubicBezTo>
                      <a:cubicBezTo>
                        <a:pt x="261" y="914"/>
                        <a:pt x="266" y="842"/>
                        <a:pt x="259" y="766"/>
                      </a:cubicBezTo>
                      <a:cubicBezTo>
                        <a:pt x="252" y="690"/>
                        <a:pt x="239" y="619"/>
                        <a:pt x="239" y="541"/>
                      </a:cubicBezTo>
                      <a:cubicBezTo>
                        <a:pt x="239" y="491"/>
                        <a:pt x="249" y="430"/>
                        <a:pt x="239" y="381"/>
                      </a:cubicBezTo>
                      <a:cubicBezTo>
                        <a:pt x="232" y="345"/>
                        <a:pt x="215" y="303"/>
                        <a:pt x="204" y="267"/>
                      </a:cubicBezTo>
                      <a:cubicBezTo>
                        <a:pt x="191" y="227"/>
                        <a:pt x="171" y="188"/>
                        <a:pt x="161" y="146"/>
                      </a:cubicBezTo>
                      <a:cubicBezTo>
                        <a:pt x="151" y="101"/>
                        <a:pt x="158" y="42"/>
                        <a:pt x="145" y="0"/>
                      </a:cubicBezTo>
                      <a:cubicBezTo>
                        <a:pt x="136" y="85"/>
                        <a:pt x="159" y="162"/>
                        <a:pt x="170" y="245"/>
                      </a:cubicBezTo>
                      <a:cubicBezTo>
                        <a:pt x="176" y="290"/>
                        <a:pt x="181" y="331"/>
                        <a:pt x="193" y="375"/>
                      </a:cubicBezTo>
                      <a:cubicBezTo>
                        <a:pt x="200" y="404"/>
                        <a:pt x="215" y="446"/>
                        <a:pt x="209" y="476"/>
                      </a:cubicBezTo>
                      <a:cubicBezTo>
                        <a:pt x="202" y="474"/>
                        <a:pt x="192" y="478"/>
                        <a:pt x="184" y="477"/>
                      </a:cubicBezTo>
                      <a:cubicBezTo>
                        <a:pt x="178" y="514"/>
                        <a:pt x="208" y="549"/>
                        <a:pt x="217" y="583"/>
                      </a:cubicBezTo>
                      <a:cubicBezTo>
                        <a:pt x="229" y="624"/>
                        <a:pt x="224" y="664"/>
                        <a:pt x="226" y="708"/>
                      </a:cubicBezTo>
                      <a:cubicBezTo>
                        <a:pt x="228" y="743"/>
                        <a:pt x="257" y="784"/>
                        <a:pt x="249" y="819"/>
                      </a:cubicBezTo>
                      <a:cubicBezTo>
                        <a:pt x="241" y="858"/>
                        <a:pt x="217" y="866"/>
                        <a:pt x="252" y="903"/>
                      </a:cubicBezTo>
                    </a:path>
                  </a:pathLst>
                </a:custGeom>
                <a:solidFill>
                  <a:srgbClr val="151B1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5" name="Freeform 457">
                  <a:extLst>
                    <a:ext uri="{FF2B5EF4-FFF2-40B4-BE49-F238E27FC236}">
                      <a16:creationId xmlns:a16="http://schemas.microsoft.com/office/drawing/2014/main" id="{4E90A325-EF43-CDEC-97EA-571C91950E85}"/>
                    </a:ext>
                  </a:extLst>
                </p:cNvPr>
                <p:cNvSpPr>
                  <a:spLocks/>
                </p:cNvSpPr>
                <p:nvPr/>
              </p:nvSpPr>
              <p:spPr bwMode="gray">
                <a:xfrm>
                  <a:off x="15936913" y="-14644687"/>
                  <a:ext cx="603250" cy="3257550"/>
                </a:xfrm>
                <a:custGeom>
                  <a:avLst/>
                  <a:gdLst/>
                  <a:ahLst/>
                  <a:cxnLst>
                    <a:cxn ang="0">
                      <a:pos x="109" y="97"/>
                    </a:cxn>
                    <a:cxn ang="0">
                      <a:pos x="99" y="300"/>
                    </a:cxn>
                    <a:cxn ang="0">
                      <a:pos x="147" y="502"/>
                    </a:cxn>
                    <a:cxn ang="0">
                      <a:pos x="137" y="717"/>
                    </a:cxn>
                    <a:cxn ang="0">
                      <a:pos x="79" y="869"/>
                    </a:cxn>
                    <a:cxn ang="0">
                      <a:pos x="109" y="635"/>
                    </a:cxn>
                    <a:cxn ang="0">
                      <a:pos x="89" y="394"/>
                    </a:cxn>
                    <a:cxn ang="0">
                      <a:pos x="102" y="20"/>
                    </a:cxn>
                    <a:cxn ang="0">
                      <a:pos x="92" y="176"/>
                    </a:cxn>
                  </a:cxnLst>
                  <a:rect l="0" t="0" r="r" b="b"/>
                  <a:pathLst>
                    <a:path w="161" h="869">
                      <a:moveTo>
                        <a:pt x="109" y="97"/>
                      </a:moveTo>
                      <a:cubicBezTo>
                        <a:pt x="112" y="164"/>
                        <a:pt x="92" y="231"/>
                        <a:pt x="99" y="300"/>
                      </a:cubicBezTo>
                      <a:cubicBezTo>
                        <a:pt x="105" y="367"/>
                        <a:pt x="139" y="433"/>
                        <a:pt x="147" y="502"/>
                      </a:cubicBezTo>
                      <a:cubicBezTo>
                        <a:pt x="155" y="573"/>
                        <a:pt x="161" y="650"/>
                        <a:pt x="137" y="717"/>
                      </a:cubicBezTo>
                      <a:cubicBezTo>
                        <a:pt x="119" y="768"/>
                        <a:pt x="100" y="822"/>
                        <a:pt x="79" y="869"/>
                      </a:cubicBezTo>
                      <a:cubicBezTo>
                        <a:pt x="80" y="790"/>
                        <a:pt x="108" y="715"/>
                        <a:pt x="109" y="635"/>
                      </a:cubicBezTo>
                      <a:cubicBezTo>
                        <a:pt x="109" y="552"/>
                        <a:pt x="108" y="472"/>
                        <a:pt x="89" y="394"/>
                      </a:cubicBezTo>
                      <a:cubicBezTo>
                        <a:pt x="77" y="344"/>
                        <a:pt x="0" y="0"/>
                        <a:pt x="102" y="20"/>
                      </a:cubicBezTo>
                      <a:cubicBezTo>
                        <a:pt x="115" y="68"/>
                        <a:pt x="92" y="125"/>
                        <a:pt x="92" y="176"/>
                      </a:cubicBezTo>
                    </a:path>
                  </a:pathLst>
                </a:custGeom>
                <a:solidFill>
                  <a:srgbClr val="151B1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6" name="Freeform 458">
                  <a:extLst>
                    <a:ext uri="{FF2B5EF4-FFF2-40B4-BE49-F238E27FC236}">
                      <a16:creationId xmlns:a16="http://schemas.microsoft.com/office/drawing/2014/main" id="{DDEF2D98-AC52-34A1-1ED4-9F25D96D15F1}"/>
                    </a:ext>
                  </a:extLst>
                </p:cNvPr>
                <p:cNvSpPr>
                  <a:spLocks/>
                </p:cNvSpPr>
                <p:nvPr/>
              </p:nvSpPr>
              <p:spPr bwMode="gray">
                <a:xfrm>
                  <a:off x="15227300" y="-12309475"/>
                  <a:ext cx="701675" cy="217488"/>
                </a:xfrm>
                <a:custGeom>
                  <a:avLst/>
                  <a:gdLst/>
                  <a:ahLst/>
                  <a:cxnLst>
                    <a:cxn ang="0">
                      <a:pos x="174" y="58"/>
                    </a:cxn>
                    <a:cxn ang="0">
                      <a:pos x="105" y="26"/>
                    </a:cxn>
                    <a:cxn ang="0">
                      <a:pos x="8" y="35"/>
                    </a:cxn>
                    <a:cxn ang="0">
                      <a:pos x="108" y="6"/>
                    </a:cxn>
                    <a:cxn ang="0">
                      <a:pos x="187" y="55"/>
                    </a:cxn>
                  </a:cxnLst>
                  <a:rect l="0" t="0" r="r" b="b"/>
                  <a:pathLst>
                    <a:path w="187" h="58">
                      <a:moveTo>
                        <a:pt x="174" y="58"/>
                      </a:moveTo>
                      <a:cubicBezTo>
                        <a:pt x="176" y="32"/>
                        <a:pt x="125" y="23"/>
                        <a:pt x="105" y="26"/>
                      </a:cubicBezTo>
                      <a:cubicBezTo>
                        <a:pt x="70" y="30"/>
                        <a:pt x="46" y="44"/>
                        <a:pt x="8" y="35"/>
                      </a:cubicBezTo>
                      <a:cubicBezTo>
                        <a:pt x="0" y="0"/>
                        <a:pt x="85" y="2"/>
                        <a:pt x="108" y="6"/>
                      </a:cubicBezTo>
                      <a:cubicBezTo>
                        <a:pt x="143" y="13"/>
                        <a:pt x="162" y="33"/>
                        <a:pt x="187" y="55"/>
                      </a:cubicBezTo>
                    </a:path>
                  </a:pathLst>
                </a:custGeom>
                <a:solidFill>
                  <a:srgbClr val="151B1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7" name="Freeform 459">
                  <a:extLst>
                    <a:ext uri="{FF2B5EF4-FFF2-40B4-BE49-F238E27FC236}">
                      <a16:creationId xmlns:a16="http://schemas.microsoft.com/office/drawing/2014/main" id="{E5470C73-9C51-F1B3-7BCD-0FC1E661359C}"/>
                    </a:ext>
                  </a:extLst>
                </p:cNvPr>
                <p:cNvSpPr>
                  <a:spLocks/>
                </p:cNvSpPr>
                <p:nvPr/>
              </p:nvSpPr>
              <p:spPr bwMode="gray">
                <a:xfrm>
                  <a:off x="15347950" y="-10463212"/>
                  <a:ext cx="600075" cy="528638"/>
                </a:xfrm>
                <a:custGeom>
                  <a:avLst/>
                  <a:gdLst/>
                  <a:ahLst/>
                  <a:cxnLst>
                    <a:cxn ang="0">
                      <a:pos x="80" y="23"/>
                    </a:cxn>
                    <a:cxn ang="0">
                      <a:pos x="33" y="128"/>
                    </a:cxn>
                    <a:cxn ang="0">
                      <a:pos x="160" y="56"/>
                    </a:cxn>
                    <a:cxn ang="0">
                      <a:pos x="90" y="68"/>
                    </a:cxn>
                    <a:cxn ang="0">
                      <a:pos x="109" y="0"/>
                    </a:cxn>
                  </a:cxnLst>
                  <a:rect l="0" t="0" r="r" b="b"/>
                  <a:pathLst>
                    <a:path w="160" h="141">
                      <a:moveTo>
                        <a:pt x="80" y="23"/>
                      </a:moveTo>
                      <a:cubicBezTo>
                        <a:pt x="99" y="58"/>
                        <a:pt x="0" y="109"/>
                        <a:pt x="33" y="128"/>
                      </a:cubicBezTo>
                      <a:cubicBezTo>
                        <a:pt x="56" y="141"/>
                        <a:pt x="134" y="64"/>
                        <a:pt x="160" y="56"/>
                      </a:cubicBezTo>
                      <a:cubicBezTo>
                        <a:pt x="132" y="49"/>
                        <a:pt x="112" y="87"/>
                        <a:pt x="90" y="68"/>
                      </a:cubicBezTo>
                      <a:cubicBezTo>
                        <a:pt x="66" y="46"/>
                        <a:pt x="92" y="13"/>
                        <a:pt x="109" y="0"/>
                      </a:cubicBezTo>
                    </a:path>
                  </a:pathLst>
                </a:custGeom>
                <a:solidFill>
                  <a:srgbClr val="151B1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8" name="Freeform 460">
                  <a:extLst>
                    <a:ext uri="{FF2B5EF4-FFF2-40B4-BE49-F238E27FC236}">
                      <a16:creationId xmlns:a16="http://schemas.microsoft.com/office/drawing/2014/main" id="{BB8DAD7A-7FC9-5DDC-53B4-92E898064B69}"/>
                    </a:ext>
                  </a:extLst>
                </p:cNvPr>
                <p:cNvSpPr>
                  <a:spLocks/>
                </p:cNvSpPr>
                <p:nvPr/>
              </p:nvSpPr>
              <p:spPr bwMode="gray">
                <a:xfrm>
                  <a:off x="16821150" y="-13168312"/>
                  <a:ext cx="544513" cy="776288"/>
                </a:xfrm>
                <a:custGeom>
                  <a:avLst/>
                  <a:gdLst/>
                  <a:ahLst/>
                  <a:cxnLst>
                    <a:cxn ang="0">
                      <a:pos x="62" y="0"/>
                    </a:cxn>
                    <a:cxn ang="0">
                      <a:pos x="0" y="199"/>
                    </a:cxn>
                    <a:cxn ang="0">
                      <a:pos x="62" y="7"/>
                    </a:cxn>
                  </a:cxnLst>
                  <a:rect l="0" t="0" r="r" b="b"/>
                  <a:pathLst>
                    <a:path w="145" h="207">
                      <a:moveTo>
                        <a:pt x="62" y="0"/>
                      </a:moveTo>
                      <a:cubicBezTo>
                        <a:pt x="99" y="40"/>
                        <a:pt x="26" y="160"/>
                        <a:pt x="0" y="199"/>
                      </a:cubicBezTo>
                      <a:cubicBezTo>
                        <a:pt x="75" y="207"/>
                        <a:pt x="145" y="29"/>
                        <a:pt x="62" y="7"/>
                      </a:cubicBezTo>
                    </a:path>
                  </a:pathLst>
                </a:custGeom>
                <a:solidFill>
                  <a:srgbClr val="151B1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9" name="Freeform 461">
                  <a:extLst>
                    <a:ext uri="{FF2B5EF4-FFF2-40B4-BE49-F238E27FC236}">
                      <a16:creationId xmlns:a16="http://schemas.microsoft.com/office/drawing/2014/main" id="{F0E35E7B-BBA6-7F1B-7AE6-4730929E96B4}"/>
                    </a:ext>
                  </a:extLst>
                </p:cNvPr>
                <p:cNvSpPr>
                  <a:spLocks/>
                </p:cNvSpPr>
                <p:nvPr/>
              </p:nvSpPr>
              <p:spPr bwMode="gray">
                <a:xfrm>
                  <a:off x="17124363" y="-15968662"/>
                  <a:ext cx="222250" cy="892175"/>
                </a:xfrm>
                <a:custGeom>
                  <a:avLst/>
                  <a:gdLst/>
                  <a:ahLst/>
                  <a:cxnLst>
                    <a:cxn ang="0">
                      <a:pos x="59" y="39"/>
                    </a:cxn>
                    <a:cxn ang="0">
                      <a:pos x="45" y="238"/>
                    </a:cxn>
                    <a:cxn ang="0">
                      <a:pos x="56" y="0"/>
                    </a:cxn>
                  </a:cxnLst>
                  <a:rect l="0" t="0" r="r" b="b"/>
                  <a:pathLst>
                    <a:path w="59" h="238">
                      <a:moveTo>
                        <a:pt x="59" y="39"/>
                      </a:moveTo>
                      <a:cubicBezTo>
                        <a:pt x="26" y="97"/>
                        <a:pt x="49" y="175"/>
                        <a:pt x="45" y="238"/>
                      </a:cubicBezTo>
                      <a:cubicBezTo>
                        <a:pt x="0" y="222"/>
                        <a:pt x="51" y="36"/>
                        <a:pt x="56" y="0"/>
                      </a:cubicBezTo>
                    </a:path>
                  </a:pathLst>
                </a:custGeom>
                <a:solidFill>
                  <a:srgbClr val="151B1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0" name="Freeform 462">
                  <a:extLst>
                    <a:ext uri="{FF2B5EF4-FFF2-40B4-BE49-F238E27FC236}">
                      <a16:creationId xmlns:a16="http://schemas.microsoft.com/office/drawing/2014/main" id="{945EA611-F6D1-32AC-4469-6B620D1DD44F}"/>
                    </a:ext>
                  </a:extLst>
                </p:cNvPr>
                <p:cNvSpPr>
                  <a:spLocks/>
                </p:cNvSpPr>
                <p:nvPr/>
              </p:nvSpPr>
              <p:spPr bwMode="gray">
                <a:xfrm>
                  <a:off x="18032413" y="-11866562"/>
                  <a:ext cx="866775" cy="1373188"/>
                </a:xfrm>
                <a:custGeom>
                  <a:avLst/>
                  <a:gdLst/>
                  <a:ahLst/>
                  <a:cxnLst>
                    <a:cxn ang="0">
                      <a:pos x="39" y="283"/>
                    </a:cxn>
                    <a:cxn ang="0">
                      <a:pos x="84" y="296"/>
                    </a:cxn>
                    <a:cxn ang="0">
                      <a:pos x="208" y="215"/>
                    </a:cxn>
                    <a:cxn ang="0">
                      <a:pos x="212" y="0"/>
                    </a:cxn>
                    <a:cxn ang="0">
                      <a:pos x="228" y="156"/>
                    </a:cxn>
                    <a:cxn ang="0">
                      <a:pos x="228" y="244"/>
                    </a:cxn>
                    <a:cxn ang="0">
                      <a:pos x="186" y="300"/>
                    </a:cxn>
                    <a:cxn ang="0">
                      <a:pos x="74" y="333"/>
                    </a:cxn>
                    <a:cxn ang="0">
                      <a:pos x="0" y="245"/>
                    </a:cxn>
                    <a:cxn ang="0">
                      <a:pos x="42" y="289"/>
                    </a:cxn>
                  </a:cxnLst>
                  <a:rect l="0" t="0" r="r" b="b"/>
                  <a:pathLst>
                    <a:path w="231" h="366">
                      <a:moveTo>
                        <a:pt x="39" y="283"/>
                      </a:moveTo>
                      <a:cubicBezTo>
                        <a:pt x="54" y="286"/>
                        <a:pt x="69" y="293"/>
                        <a:pt x="84" y="296"/>
                      </a:cubicBezTo>
                      <a:cubicBezTo>
                        <a:pt x="128" y="362"/>
                        <a:pt x="201" y="258"/>
                        <a:pt x="208" y="215"/>
                      </a:cubicBezTo>
                      <a:cubicBezTo>
                        <a:pt x="220" y="144"/>
                        <a:pt x="222" y="70"/>
                        <a:pt x="212" y="0"/>
                      </a:cubicBezTo>
                      <a:cubicBezTo>
                        <a:pt x="212" y="56"/>
                        <a:pt x="228" y="99"/>
                        <a:pt x="228" y="156"/>
                      </a:cubicBezTo>
                      <a:cubicBezTo>
                        <a:pt x="228" y="184"/>
                        <a:pt x="231" y="215"/>
                        <a:pt x="228" y="244"/>
                      </a:cubicBezTo>
                      <a:cubicBezTo>
                        <a:pt x="225" y="279"/>
                        <a:pt x="213" y="284"/>
                        <a:pt x="186" y="300"/>
                      </a:cubicBezTo>
                      <a:cubicBezTo>
                        <a:pt x="143" y="326"/>
                        <a:pt x="122" y="366"/>
                        <a:pt x="74" y="333"/>
                      </a:cubicBezTo>
                      <a:cubicBezTo>
                        <a:pt x="52" y="317"/>
                        <a:pt x="1" y="270"/>
                        <a:pt x="0" y="245"/>
                      </a:cubicBezTo>
                      <a:cubicBezTo>
                        <a:pt x="11" y="262"/>
                        <a:pt x="34" y="272"/>
                        <a:pt x="42" y="289"/>
                      </a:cubicBezTo>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1" name="Freeform 463">
                  <a:extLst>
                    <a:ext uri="{FF2B5EF4-FFF2-40B4-BE49-F238E27FC236}">
                      <a16:creationId xmlns:a16="http://schemas.microsoft.com/office/drawing/2014/main" id="{C8AA514E-669B-CCE2-04DE-91D83FE3A6C8}"/>
                    </a:ext>
                  </a:extLst>
                </p:cNvPr>
                <p:cNvSpPr>
                  <a:spLocks/>
                </p:cNvSpPr>
                <p:nvPr/>
              </p:nvSpPr>
              <p:spPr bwMode="gray">
                <a:xfrm>
                  <a:off x="18021300" y="-15319375"/>
                  <a:ext cx="173038" cy="693738"/>
                </a:xfrm>
                <a:custGeom>
                  <a:avLst/>
                  <a:gdLst/>
                  <a:ahLst/>
                  <a:cxnLst>
                    <a:cxn ang="0">
                      <a:pos x="35" y="10"/>
                    </a:cxn>
                    <a:cxn ang="0">
                      <a:pos x="3" y="185"/>
                    </a:cxn>
                    <a:cxn ang="0">
                      <a:pos x="22" y="95"/>
                    </a:cxn>
                    <a:cxn ang="0">
                      <a:pos x="32" y="0"/>
                    </a:cxn>
                  </a:cxnLst>
                  <a:rect l="0" t="0" r="r" b="b"/>
                  <a:pathLst>
                    <a:path w="46" h="185">
                      <a:moveTo>
                        <a:pt x="35" y="10"/>
                      </a:moveTo>
                      <a:cubicBezTo>
                        <a:pt x="46" y="74"/>
                        <a:pt x="39" y="134"/>
                        <a:pt x="3" y="185"/>
                      </a:cubicBezTo>
                      <a:cubicBezTo>
                        <a:pt x="0" y="153"/>
                        <a:pt x="21" y="128"/>
                        <a:pt x="22" y="95"/>
                      </a:cubicBezTo>
                      <a:cubicBezTo>
                        <a:pt x="24" y="72"/>
                        <a:pt x="13" y="7"/>
                        <a:pt x="32" y="0"/>
                      </a:cubicBezTo>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2" name="Freeform 464">
                  <a:extLst>
                    <a:ext uri="{FF2B5EF4-FFF2-40B4-BE49-F238E27FC236}">
                      <a16:creationId xmlns:a16="http://schemas.microsoft.com/office/drawing/2014/main" id="{CC8E51C1-6C99-396C-3C38-1A4238F6B624}"/>
                    </a:ext>
                  </a:extLst>
                </p:cNvPr>
                <p:cNvSpPr>
                  <a:spLocks/>
                </p:cNvSpPr>
                <p:nvPr/>
              </p:nvSpPr>
              <p:spPr bwMode="gray">
                <a:xfrm>
                  <a:off x="17916525" y="-15784512"/>
                  <a:ext cx="176213" cy="355600"/>
                </a:xfrm>
                <a:custGeom>
                  <a:avLst/>
                  <a:gdLst/>
                  <a:ahLst/>
                  <a:cxnLst>
                    <a:cxn ang="0">
                      <a:pos x="41" y="0"/>
                    </a:cxn>
                    <a:cxn ang="0">
                      <a:pos x="42" y="50"/>
                    </a:cxn>
                    <a:cxn ang="0">
                      <a:pos x="30" y="95"/>
                    </a:cxn>
                    <a:cxn ang="0">
                      <a:pos x="2" y="85"/>
                    </a:cxn>
                    <a:cxn ang="0">
                      <a:pos x="37" y="0"/>
                    </a:cxn>
                  </a:cxnLst>
                  <a:rect l="0" t="0" r="r" b="b"/>
                  <a:pathLst>
                    <a:path w="47" h="95">
                      <a:moveTo>
                        <a:pt x="41" y="0"/>
                      </a:moveTo>
                      <a:cubicBezTo>
                        <a:pt x="42" y="16"/>
                        <a:pt x="47" y="34"/>
                        <a:pt x="42" y="50"/>
                      </a:cubicBezTo>
                      <a:cubicBezTo>
                        <a:pt x="35" y="67"/>
                        <a:pt x="8" y="78"/>
                        <a:pt x="30" y="95"/>
                      </a:cubicBezTo>
                      <a:cubicBezTo>
                        <a:pt x="20" y="93"/>
                        <a:pt x="11" y="89"/>
                        <a:pt x="2" y="85"/>
                      </a:cubicBezTo>
                      <a:cubicBezTo>
                        <a:pt x="0" y="56"/>
                        <a:pt x="43" y="38"/>
                        <a:pt x="37" y="0"/>
                      </a:cubicBezTo>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3" name="Freeform 465">
                  <a:extLst>
                    <a:ext uri="{FF2B5EF4-FFF2-40B4-BE49-F238E27FC236}">
                      <a16:creationId xmlns:a16="http://schemas.microsoft.com/office/drawing/2014/main" id="{84CB73AF-727B-6186-0F02-A67E7444DB42}"/>
                    </a:ext>
                  </a:extLst>
                </p:cNvPr>
                <p:cNvSpPr>
                  <a:spLocks/>
                </p:cNvSpPr>
                <p:nvPr/>
              </p:nvSpPr>
              <p:spPr bwMode="gray">
                <a:xfrm>
                  <a:off x="18227675" y="-15784512"/>
                  <a:ext cx="296863" cy="393700"/>
                </a:xfrm>
                <a:custGeom>
                  <a:avLst/>
                  <a:gdLst/>
                  <a:ahLst/>
                  <a:cxnLst>
                    <a:cxn ang="0">
                      <a:pos x="59" y="10"/>
                    </a:cxn>
                    <a:cxn ang="0">
                      <a:pos x="52" y="59"/>
                    </a:cxn>
                    <a:cxn ang="0">
                      <a:pos x="0" y="89"/>
                    </a:cxn>
                    <a:cxn ang="0">
                      <a:pos x="58" y="65"/>
                    </a:cxn>
                    <a:cxn ang="0">
                      <a:pos x="59" y="0"/>
                    </a:cxn>
                  </a:cxnLst>
                  <a:rect l="0" t="0" r="r" b="b"/>
                  <a:pathLst>
                    <a:path w="79" h="105">
                      <a:moveTo>
                        <a:pt x="59" y="10"/>
                      </a:moveTo>
                      <a:cubicBezTo>
                        <a:pt x="35" y="18"/>
                        <a:pt x="58" y="43"/>
                        <a:pt x="52" y="59"/>
                      </a:cubicBezTo>
                      <a:cubicBezTo>
                        <a:pt x="45" y="78"/>
                        <a:pt x="20" y="86"/>
                        <a:pt x="0" y="89"/>
                      </a:cubicBezTo>
                      <a:cubicBezTo>
                        <a:pt x="16" y="105"/>
                        <a:pt x="47" y="79"/>
                        <a:pt x="58" y="65"/>
                      </a:cubicBezTo>
                      <a:cubicBezTo>
                        <a:pt x="79" y="39"/>
                        <a:pt x="66" y="28"/>
                        <a:pt x="59" y="0"/>
                      </a:cubicBezTo>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4" name="Freeform 466">
                  <a:extLst>
                    <a:ext uri="{FF2B5EF4-FFF2-40B4-BE49-F238E27FC236}">
                      <a16:creationId xmlns:a16="http://schemas.microsoft.com/office/drawing/2014/main" id="{83DFBB74-150F-4E64-DD52-C16B834CA14B}"/>
                    </a:ext>
                  </a:extLst>
                </p:cNvPr>
                <p:cNvSpPr>
                  <a:spLocks/>
                </p:cNvSpPr>
                <p:nvPr/>
              </p:nvSpPr>
              <p:spPr bwMode="gray">
                <a:xfrm>
                  <a:off x="17440275" y="-16419512"/>
                  <a:ext cx="255588" cy="904875"/>
                </a:xfrm>
                <a:custGeom>
                  <a:avLst/>
                  <a:gdLst/>
                  <a:ahLst/>
                  <a:cxnLst>
                    <a:cxn ang="0">
                      <a:pos x="33" y="6"/>
                    </a:cxn>
                    <a:cxn ang="0">
                      <a:pos x="25" y="74"/>
                    </a:cxn>
                    <a:cxn ang="0">
                      <a:pos x="27" y="133"/>
                    </a:cxn>
                    <a:cxn ang="0">
                      <a:pos x="50" y="182"/>
                    </a:cxn>
                    <a:cxn ang="0">
                      <a:pos x="68" y="241"/>
                    </a:cxn>
                    <a:cxn ang="0">
                      <a:pos x="14" y="120"/>
                    </a:cxn>
                    <a:cxn ang="0">
                      <a:pos x="11" y="53"/>
                    </a:cxn>
                    <a:cxn ang="0">
                      <a:pos x="42" y="0"/>
                    </a:cxn>
                  </a:cxnLst>
                  <a:rect l="0" t="0" r="r" b="b"/>
                  <a:pathLst>
                    <a:path w="68" h="241">
                      <a:moveTo>
                        <a:pt x="33" y="6"/>
                      </a:moveTo>
                      <a:cubicBezTo>
                        <a:pt x="32" y="36"/>
                        <a:pt x="32" y="50"/>
                        <a:pt x="25" y="74"/>
                      </a:cubicBezTo>
                      <a:cubicBezTo>
                        <a:pt x="20" y="94"/>
                        <a:pt x="17" y="112"/>
                        <a:pt x="27" y="133"/>
                      </a:cubicBezTo>
                      <a:cubicBezTo>
                        <a:pt x="36" y="151"/>
                        <a:pt x="45" y="158"/>
                        <a:pt x="50" y="182"/>
                      </a:cubicBezTo>
                      <a:cubicBezTo>
                        <a:pt x="54" y="201"/>
                        <a:pt x="57" y="226"/>
                        <a:pt x="68" y="241"/>
                      </a:cubicBezTo>
                      <a:cubicBezTo>
                        <a:pt x="43" y="205"/>
                        <a:pt x="33" y="160"/>
                        <a:pt x="14" y="120"/>
                      </a:cubicBezTo>
                      <a:cubicBezTo>
                        <a:pt x="0" y="90"/>
                        <a:pt x="1" y="83"/>
                        <a:pt x="11" y="53"/>
                      </a:cubicBezTo>
                      <a:cubicBezTo>
                        <a:pt x="17" y="35"/>
                        <a:pt x="20" y="2"/>
                        <a:pt x="42" y="0"/>
                      </a:cubicBezTo>
                    </a:path>
                  </a:pathLst>
                </a:custGeom>
                <a:solidFill>
                  <a:srgbClr val="A0C1D8"/>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5" name="Freeform 467">
                  <a:extLst>
                    <a:ext uri="{FF2B5EF4-FFF2-40B4-BE49-F238E27FC236}">
                      <a16:creationId xmlns:a16="http://schemas.microsoft.com/office/drawing/2014/main" id="{9EF19B15-2F3D-E5D4-A21A-899DE2304585}"/>
                    </a:ext>
                  </a:extLst>
                </p:cNvPr>
                <p:cNvSpPr>
                  <a:spLocks/>
                </p:cNvSpPr>
                <p:nvPr/>
              </p:nvSpPr>
              <p:spPr bwMode="gray">
                <a:xfrm>
                  <a:off x="18789650" y="-16706850"/>
                  <a:ext cx="390525" cy="509588"/>
                </a:xfrm>
                <a:custGeom>
                  <a:avLst/>
                  <a:gdLst/>
                  <a:ahLst/>
                  <a:cxnLst>
                    <a:cxn ang="0">
                      <a:pos x="7" y="83"/>
                    </a:cxn>
                    <a:cxn ang="0">
                      <a:pos x="56" y="31"/>
                    </a:cxn>
                    <a:cxn ang="0">
                      <a:pos x="98" y="136"/>
                    </a:cxn>
                    <a:cxn ang="0">
                      <a:pos x="42" y="0"/>
                    </a:cxn>
                    <a:cxn ang="0">
                      <a:pos x="0" y="80"/>
                    </a:cxn>
                  </a:cxnLst>
                  <a:rect l="0" t="0" r="r" b="b"/>
                  <a:pathLst>
                    <a:path w="104" h="136">
                      <a:moveTo>
                        <a:pt x="7" y="83"/>
                      </a:moveTo>
                      <a:cubicBezTo>
                        <a:pt x="40" y="86"/>
                        <a:pt x="38" y="46"/>
                        <a:pt x="56" y="31"/>
                      </a:cubicBezTo>
                      <a:cubicBezTo>
                        <a:pt x="77" y="53"/>
                        <a:pt x="104" y="105"/>
                        <a:pt x="98" y="136"/>
                      </a:cubicBezTo>
                      <a:cubicBezTo>
                        <a:pt x="98" y="87"/>
                        <a:pt x="97" y="20"/>
                        <a:pt x="42" y="0"/>
                      </a:cubicBezTo>
                      <a:cubicBezTo>
                        <a:pt x="28" y="23"/>
                        <a:pt x="29" y="70"/>
                        <a:pt x="0" y="80"/>
                      </a:cubicBezTo>
                    </a:path>
                  </a:pathLst>
                </a:custGeom>
                <a:solidFill>
                  <a:srgbClr val="A0C1D8"/>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6" name="Freeform 468">
                  <a:extLst>
                    <a:ext uri="{FF2B5EF4-FFF2-40B4-BE49-F238E27FC236}">
                      <a16:creationId xmlns:a16="http://schemas.microsoft.com/office/drawing/2014/main" id="{483CA7B2-29D7-839A-7BE5-4E355DE09628}"/>
                    </a:ext>
                  </a:extLst>
                </p:cNvPr>
                <p:cNvSpPr>
                  <a:spLocks/>
                </p:cNvSpPr>
                <p:nvPr/>
              </p:nvSpPr>
              <p:spPr bwMode="gray">
                <a:xfrm>
                  <a:off x="20358100" y="-9664700"/>
                  <a:ext cx="465138" cy="917575"/>
                </a:xfrm>
                <a:custGeom>
                  <a:avLst/>
                  <a:gdLst/>
                  <a:ahLst/>
                  <a:cxnLst>
                    <a:cxn ang="0">
                      <a:pos x="0" y="19"/>
                    </a:cxn>
                    <a:cxn ang="0">
                      <a:pos x="39" y="71"/>
                    </a:cxn>
                    <a:cxn ang="0">
                      <a:pos x="77" y="121"/>
                    </a:cxn>
                    <a:cxn ang="0">
                      <a:pos x="0" y="221"/>
                    </a:cxn>
                    <a:cxn ang="0">
                      <a:pos x="0" y="234"/>
                    </a:cxn>
                    <a:cxn ang="0">
                      <a:pos x="120" y="111"/>
                    </a:cxn>
                    <a:cxn ang="0">
                      <a:pos x="16" y="9"/>
                    </a:cxn>
                  </a:cxnLst>
                  <a:rect l="0" t="0" r="r" b="b"/>
                  <a:pathLst>
                    <a:path w="124" h="245">
                      <a:moveTo>
                        <a:pt x="0" y="19"/>
                      </a:moveTo>
                      <a:cubicBezTo>
                        <a:pt x="19" y="33"/>
                        <a:pt x="28" y="52"/>
                        <a:pt x="39" y="71"/>
                      </a:cubicBezTo>
                      <a:cubicBezTo>
                        <a:pt x="48" y="88"/>
                        <a:pt x="67" y="103"/>
                        <a:pt x="77" y="121"/>
                      </a:cubicBezTo>
                      <a:cubicBezTo>
                        <a:pt x="102" y="165"/>
                        <a:pt x="43" y="222"/>
                        <a:pt x="0" y="221"/>
                      </a:cubicBezTo>
                      <a:cubicBezTo>
                        <a:pt x="0" y="226"/>
                        <a:pt x="0" y="229"/>
                        <a:pt x="0" y="234"/>
                      </a:cubicBezTo>
                      <a:cubicBezTo>
                        <a:pt x="73" y="245"/>
                        <a:pt x="124" y="177"/>
                        <a:pt x="120" y="111"/>
                      </a:cubicBezTo>
                      <a:cubicBezTo>
                        <a:pt x="77" y="83"/>
                        <a:pt x="85" y="0"/>
                        <a:pt x="16" y="9"/>
                      </a:cubicBezTo>
                    </a:path>
                  </a:pathLst>
                </a:custGeom>
                <a:solidFill>
                  <a:srgbClr val="E2CEC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7" name="Freeform 469">
                  <a:extLst>
                    <a:ext uri="{FF2B5EF4-FFF2-40B4-BE49-F238E27FC236}">
                      <a16:creationId xmlns:a16="http://schemas.microsoft.com/office/drawing/2014/main" id="{8F255EEF-1253-885D-7DFD-40B7651F9C08}"/>
                    </a:ext>
                  </a:extLst>
                </p:cNvPr>
                <p:cNvSpPr>
                  <a:spLocks/>
                </p:cNvSpPr>
                <p:nvPr/>
              </p:nvSpPr>
              <p:spPr bwMode="gray">
                <a:xfrm>
                  <a:off x="17506950" y="-19470687"/>
                  <a:ext cx="608013" cy="358775"/>
                </a:xfrm>
                <a:custGeom>
                  <a:avLst/>
                  <a:gdLst/>
                  <a:ahLst/>
                  <a:cxnLst>
                    <a:cxn ang="0">
                      <a:pos x="97" y="83"/>
                    </a:cxn>
                    <a:cxn ang="0">
                      <a:pos x="13" y="71"/>
                    </a:cxn>
                    <a:cxn ang="0">
                      <a:pos x="162" y="53"/>
                    </a:cxn>
                    <a:cxn ang="0">
                      <a:pos x="0" y="92"/>
                    </a:cxn>
                    <a:cxn ang="0">
                      <a:pos x="81" y="73"/>
                    </a:cxn>
                  </a:cxnLst>
                  <a:rect l="0" t="0" r="r" b="b"/>
                  <a:pathLst>
                    <a:path w="162" h="96">
                      <a:moveTo>
                        <a:pt x="97" y="83"/>
                      </a:moveTo>
                      <a:cubicBezTo>
                        <a:pt x="70" y="78"/>
                        <a:pt x="39" y="75"/>
                        <a:pt x="13" y="71"/>
                      </a:cubicBezTo>
                      <a:cubicBezTo>
                        <a:pt x="62" y="52"/>
                        <a:pt x="108" y="56"/>
                        <a:pt x="162" y="53"/>
                      </a:cubicBezTo>
                      <a:cubicBezTo>
                        <a:pt x="130" y="0"/>
                        <a:pt x="15" y="40"/>
                        <a:pt x="0" y="92"/>
                      </a:cubicBezTo>
                      <a:cubicBezTo>
                        <a:pt x="28" y="96"/>
                        <a:pt x="54" y="66"/>
                        <a:pt x="81" y="73"/>
                      </a:cubicBezTo>
                    </a:path>
                  </a:pathLst>
                </a:custGeom>
                <a:solidFill>
                  <a:srgbClr val="877468"/>
                </a:solid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18" name="Freeform 470">
                  <a:extLst>
                    <a:ext uri="{FF2B5EF4-FFF2-40B4-BE49-F238E27FC236}">
                      <a16:creationId xmlns:a16="http://schemas.microsoft.com/office/drawing/2014/main" id="{DAA2CD05-B8E8-3D82-278E-62B20B31BA0B}"/>
                    </a:ext>
                  </a:extLst>
                </p:cNvPr>
                <p:cNvSpPr>
                  <a:spLocks/>
                </p:cNvSpPr>
                <p:nvPr/>
              </p:nvSpPr>
              <p:spPr bwMode="gray">
                <a:xfrm>
                  <a:off x="17506950" y="-19470687"/>
                  <a:ext cx="608013" cy="358775"/>
                </a:xfrm>
                <a:custGeom>
                  <a:avLst/>
                  <a:gdLst/>
                  <a:ahLst/>
                  <a:cxnLst>
                    <a:cxn ang="0">
                      <a:pos x="97" y="83"/>
                    </a:cxn>
                    <a:cxn ang="0">
                      <a:pos x="13" y="71"/>
                    </a:cxn>
                    <a:cxn ang="0">
                      <a:pos x="162" y="53"/>
                    </a:cxn>
                    <a:cxn ang="0">
                      <a:pos x="0" y="92"/>
                    </a:cxn>
                    <a:cxn ang="0">
                      <a:pos x="81" y="73"/>
                    </a:cxn>
                  </a:cxnLst>
                  <a:rect l="0" t="0" r="r" b="b"/>
                  <a:pathLst>
                    <a:path w="162" h="96">
                      <a:moveTo>
                        <a:pt x="97" y="83"/>
                      </a:moveTo>
                      <a:cubicBezTo>
                        <a:pt x="70" y="78"/>
                        <a:pt x="39" y="75"/>
                        <a:pt x="13" y="71"/>
                      </a:cubicBezTo>
                      <a:cubicBezTo>
                        <a:pt x="62" y="52"/>
                        <a:pt x="108" y="56"/>
                        <a:pt x="162" y="53"/>
                      </a:cubicBezTo>
                      <a:cubicBezTo>
                        <a:pt x="130" y="0"/>
                        <a:pt x="15" y="40"/>
                        <a:pt x="0" y="92"/>
                      </a:cubicBezTo>
                      <a:cubicBezTo>
                        <a:pt x="28" y="96"/>
                        <a:pt x="54" y="66"/>
                        <a:pt x="81" y="73"/>
                      </a:cubicBezTo>
                    </a:path>
                  </a:pathLst>
                </a:custGeom>
                <a:no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19" name="Freeform 471">
                  <a:extLst>
                    <a:ext uri="{FF2B5EF4-FFF2-40B4-BE49-F238E27FC236}">
                      <a16:creationId xmlns:a16="http://schemas.microsoft.com/office/drawing/2014/main" id="{91461D0E-35C3-8334-1F6B-1D5D19A0770B}"/>
                    </a:ext>
                  </a:extLst>
                </p:cNvPr>
                <p:cNvSpPr>
                  <a:spLocks/>
                </p:cNvSpPr>
                <p:nvPr/>
              </p:nvSpPr>
              <p:spPr bwMode="gray">
                <a:xfrm>
                  <a:off x="16983075" y="-18999200"/>
                  <a:ext cx="471488" cy="874713"/>
                </a:xfrm>
                <a:custGeom>
                  <a:avLst/>
                  <a:gdLst/>
                  <a:ahLst/>
                  <a:cxnLst>
                    <a:cxn ang="0">
                      <a:pos x="32" y="163"/>
                    </a:cxn>
                    <a:cxn ang="0">
                      <a:pos x="77" y="59"/>
                    </a:cxn>
                    <a:cxn ang="0">
                      <a:pos x="68" y="101"/>
                    </a:cxn>
                    <a:cxn ang="0">
                      <a:pos x="126" y="6"/>
                    </a:cxn>
                    <a:cxn ang="0">
                      <a:pos x="28" y="94"/>
                    </a:cxn>
                    <a:cxn ang="0">
                      <a:pos x="22" y="172"/>
                    </a:cxn>
                    <a:cxn ang="0">
                      <a:pos x="0" y="233"/>
                    </a:cxn>
                    <a:cxn ang="0">
                      <a:pos x="32" y="149"/>
                    </a:cxn>
                  </a:cxnLst>
                  <a:rect l="0" t="0" r="r" b="b"/>
                  <a:pathLst>
                    <a:path w="126" h="233">
                      <a:moveTo>
                        <a:pt x="32" y="163"/>
                      </a:moveTo>
                      <a:cubicBezTo>
                        <a:pt x="36" y="122"/>
                        <a:pt x="51" y="88"/>
                        <a:pt x="77" y="59"/>
                      </a:cubicBezTo>
                      <a:cubicBezTo>
                        <a:pt x="72" y="72"/>
                        <a:pt x="61" y="88"/>
                        <a:pt x="68" y="101"/>
                      </a:cubicBezTo>
                      <a:cubicBezTo>
                        <a:pt x="85" y="68"/>
                        <a:pt x="107" y="39"/>
                        <a:pt x="126" y="6"/>
                      </a:cubicBezTo>
                      <a:cubicBezTo>
                        <a:pt x="85" y="0"/>
                        <a:pt x="40" y="59"/>
                        <a:pt x="28" y="94"/>
                      </a:cubicBezTo>
                      <a:cubicBezTo>
                        <a:pt x="21" y="118"/>
                        <a:pt x="28" y="147"/>
                        <a:pt x="22" y="172"/>
                      </a:cubicBezTo>
                      <a:cubicBezTo>
                        <a:pt x="17" y="192"/>
                        <a:pt x="8" y="214"/>
                        <a:pt x="0" y="233"/>
                      </a:cubicBezTo>
                      <a:cubicBezTo>
                        <a:pt x="32" y="213"/>
                        <a:pt x="21" y="179"/>
                        <a:pt x="32" y="149"/>
                      </a:cubicBezTo>
                    </a:path>
                  </a:pathLst>
                </a:custGeom>
                <a:solidFill>
                  <a:srgbClr val="877468"/>
                </a:solid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0" name="Freeform 472">
                  <a:extLst>
                    <a:ext uri="{FF2B5EF4-FFF2-40B4-BE49-F238E27FC236}">
                      <a16:creationId xmlns:a16="http://schemas.microsoft.com/office/drawing/2014/main" id="{03BD4191-E5B7-E736-3DBB-B2EB4582DA15}"/>
                    </a:ext>
                  </a:extLst>
                </p:cNvPr>
                <p:cNvSpPr>
                  <a:spLocks/>
                </p:cNvSpPr>
                <p:nvPr/>
              </p:nvSpPr>
              <p:spPr bwMode="gray">
                <a:xfrm>
                  <a:off x="16983075" y="-18999200"/>
                  <a:ext cx="471488" cy="874713"/>
                </a:xfrm>
                <a:custGeom>
                  <a:avLst/>
                  <a:gdLst/>
                  <a:ahLst/>
                  <a:cxnLst>
                    <a:cxn ang="0">
                      <a:pos x="32" y="163"/>
                    </a:cxn>
                    <a:cxn ang="0">
                      <a:pos x="77" y="59"/>
                    </a:cxn>
                    <a:cxn ang="0">
                      <a:pos x="68" y="101"/>
                    </a:cxn>
                    <a:cxn ang="0">
                      <a:pos x="126" y="6"/>
                    </a:cxn>
                    <a:cxn ang="0">
                      <a:pos x="28" y="94"/>
                    </a:cxn>
                    <a:cxn ang="0">
                      <a:pos x="22" y="172"/>
                    </a:cxn>
                    <a:cxn ang="0">
                      <a:pos x="0" y="233"/>
                    </a:cxn>
                    <a:cxn ang="0">
                      <a:pos x="32" y="149"/>
                    </a:cxn>
                  </a:cxnLst>
                  <a:rect l="0" t="0" r="r" b="b"/>
                  <a:pathLst>
                    <a:path w="126" h="233">
                      <a:moveTo>
                        <a:pt x="32" y="163"/>
                      </a:moveTo>
                      <a:cubicBezTo>
                        <a:pt x="36" y="122"/>
                        <a:pt x="51" y="88"/>
                        <a:pt x="77" y="59"/>
                      </a:cubicBezTo>
                      <a:cubicBezTo>
                        <a:pt x="72" y="72"/>
                        <a:pt x="61" y="88"/>
                        <a:pt x="68" y="101"/>
                      </a:cubicBezTo>
                      <a:cubicBezTo>
                        <a:pt x="85" y="68"/>
                        <a:pt x="107" y="39"/>
                        <a:pt x="126" y="6"/>
                      </a:cubicBezTo>
                      <a:cubicBezTo>
                        <a:pt x="85" y="0"/>
                        <a:pt x="40" y="59"/>
                        <a:pt x="28" y="94"/>
                      </a:cubicBezTo>
                      <a:cubicBezTo>
                        <a:pt x="21" y="118"/>
                        <a:pt x="28" y="147"/>
                        <a:pt x="22" y="172"/>
                      </a:cubicBezTo>
                      <a:cubicBezTo>
                        <a:pt x="17" y="192"/>
                        <a:pt x="8" y="214"/>
                        <a:pt x="0" y="233"/>
                      </a:cubicBezTo>
                      <a:cubicBezTo>
                        <a:pt x="32" y="213"/>
                        <a:pt x="21" y="179"/>
                        <a:pt x="32" y="149"/>
                      </a:cubicBezTo>
                    </a:path>
                  </a:pathLst>
                </a:custGeom>
                <a:no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1" name="Freeform 473">
                  <a:extLst>
                    <a:ext uri="{FF2B5EF4-FFF2-40B4-BE49-F238E27FC236}">
                      <a16:creationId xmlns:a16="http://schemas.microsoft.com/office/drawing/2014/main" id="{2445F0FA-2A97-FFAB-AF23-42103339D571}"/>
                    </a:ext>
                  </a:extLst>
                </p:cNvPr>
                <p:cNvSpPr>
                  <a:spLocks/>
                </p:cNvSpPr>
                <p:nvPr/>
              </p:nvSpPr>
              <p:spPr bwMode="gray">
                <a:xfrm>
                  <a:off x="18665825" y="-19018250"/>
                  <a:ext cx="368300" cy="649288"/>
                </a:xfrm>
                <a:custGeom>
                  <a:avLst/>
                  <a:gdLst/>
                  <a:ahLst/>
                  <a:cxnLst>
                    <a:cxn ang="0">
                      <a:pos x="10" y="17"/>
                    </a:cxn>
                    <a:cxn ang="0">
                      <a:pos x="56" y="131"/>
                    </a:cxn>
                    <a:cxn ang="0">
                      <a:pos x="63" y="86"/>
                    </a:cxn>
                    <a:cxn ang="0">
                      <a:pos x="88" y="173"/>
                    </a:cxn>
                    <a:cxn ang="0">
                      <a:pos x="75" y="54"/>
                    </a:cxn>
                    <a:cxn ang="0">
                      <a:pos x="17" y="2"/>
                    </a:cxn>
                    <a:cxn ang="0">
                      <a:pos x="0" y="21"/>
                    </a:cxn>
                  </a:cxnLst>
                  <a:rect l="0" t="0" r="r" b="b"/>
                  <a:pathLst>
                    <a:path w="98" h="173">
                      <a:moveTo>
                        <a:pt x="10" y="17"/>
                      </a:moveTo>
                      <a:cubicBezTo>
                        <a:pt x="44" y="36"/>
                        <a:pt x="57" y="90"/>
                        <a:pt x="56" y="131"/>
                      </a:cubicBezTo>
                      <a:cubicBezTo>
                        <a:pt x="58" y="116"/>
                        <a:pt x="66" y="103"/>
                        <a:pt x="63" y="86"/>
                      </a:cubicBezTo>
                      <a:cubicBezTo>
                        <a:pt x="79" y="107"/>
                        <a:pt x="88" y="146"/>
                        <a:pt x="88" y="173"/>
                      </a:cubicBezTo>
                      <a:cubicBezTo>
                        <a:pt x="86" y="129"/>
                        <a:pt x="98" y="93"/>
                        <a:pt x="75" y="54"/>
                      </a:cubicBezTo>
                      <a:cubicBezTo>
                        <a:pt x="63" y="36"/>
                        <a:pt x="40" y="0"/>
                        <a:pt x="17" y="2"/>
                      </a:cubicBezTo>
                      <a:cubicBezTo>
                        <a:pt x="15" y="13"/>
                        <a:pt x="8" y="15"/>
                        <a:pt x="0" y="21"/>
                      </a:cubicBezTo>
                    </a:path>
                  </a:pathLst>
                </a:custGeom>
                <a:solidFill>
                  <a:srgbClr val="736357"/>
                </a:solid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2" name="Freeform 474">
                  <a:extLst>
                    <a:ext uri="{FF2B5EF4-FFF2-40B4-BE49-F238E27FC236}">
                      <a16:creationId xmlns:a16="http://schemas.microsoft.com/office/drawing/2014/main" id="{EF0EE665-6594-1F23-8958-138A587F0275}"/>
                    </a:ext>
                  </a:extLst>
                </p:cNvPr>
                <p:cNvSpPr>
                  <a:spLocks/>
                </p:cNvSpPr>
                <p:nvPr/>
              </p:nvSpPr>
              <p:spPr bwMode="gray">
                <a:xfrm>
                  <a:off x="18665825" y="-19018250"/>
                  <a:ext cx="368300" cy="649288"/>
                </a:xfrm>
                <a:custGeom>
                  <a:avLst/>
                  <a:gdLst/>
                  <a:ahLst/>
                  <a:cxnLst>
                    <a:cxn ang="0">
                      <a:pos x="10" y="17"/>
                    </a:cxn>
                    <a:cxn ang="0">
                      <a:pos x="56" y="131"/>
                    </a:cxn>
                    <a:cxn ang="0">
                      <a:pos x="63" y="86"/>
                    </a:cxn>
                    <a:cxn ang="0">
                      <a:pos x="88" y="173"/>
                    </a:cxn>
                    <a:cxn ang="0">
                      <a:pos x="75" y="54"/>
                    </a:cxn>
                    <a:cxn ang="0">
                      <a:pos x="17" y="2"/>
                    </a:cxn>
                    <a:cxn ang="0">
                      <a:pos x="0" y="21"/>
                    </a:cxn>
                  </a:cxnLst>
                  <a:rect l="0" t="0" r="r" b="b"/>
                  <a:pathLst>
                    <a:path w="98" h="173">
                      <a:moveTo>
                        <a:pt x="10" y="17"/>
                      </a:moveTo>
                      <a:cubicBezTo>
                        <a:pt x="44" y="36"/>
                        <a:pt x="57" y="90"/>
                        <a:pt x="56" y="131"/>
                      </a:cubicBezTo>
                      <a:cubicBezTo>
                        <a:pt x="58" y="116"/>
                        <a:pt x="66" y="103"/>
                        <a:pt x="63" y="86"/>
                      </a:cubicBezTo>
                      <a:cubicBezTo>
                        <a:pt x="79" y="107"/>
                        <a:pt x="88" y="146"/>
                        <a:pt x="88" y="173"/>
                      </a:cubicBezTo>
                      <a:cubicBezTo>
                        <a:pt x="86" y="129"/>
                        <a:pt x="98" y="93"/>
                        <a:pt x="75" y="54"/>
                      </a:cubicBezTo>
                      <a:cubicBezTo>
                        <a:pt x="63" y="36"/>
                        <a:pt x="40" y="0"/>
                        <a:pt x="17" y="2"/>
                      </a:cubicBezTo>
                      <a:cubicBezTo>
                        <a:pt x="15" y="13"/>
                        <a:pt x="8" y="15"/>
                        <a:pt x="0" y="21"/>
                      </a:cubicBezTo>
                    </a:path>
                  </a:pathLst>
                </a:custGeom>
                <a:no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3" name="Freeform 475">
                  <a:extLst>
                    <a:ext uri="{FF2B5EF4-FFF2-40B4-BE49-F238E27FC236}">
                      <a16:creationId xmlns:a16="http://schemas.microsoft.com/office/drawing/2014/main" id="{6CA85B3D-84C2-3D61-B639-1E3F19E31BFF}"/>
                    </a:ext>
                  </a:extLst>
                </p:cNvPr>
                <p:cNvSpPr>
                  <a:spLocks/>
                </p:cNvSpPr>
                <p:nvPr/>
              </p:nvSpPr>
              <p:spPr bwMode="gray">
                <a:xfrm>
                  <a:off x="18208625" y="-12992100"/>
                  <a:ext cx="585788" cy="1665288"/>
                </a:xfrm>
                <a:custGeom>
                  <a:avLst/>
                  <a:gdLst/>
                  <a:ahLst/>
                  <a:cxnLst>
                    <a:cxn ang="0">
                      <a:pos x="125" y="272"/>
                    </a:cxn>
                    <a:cxn ang="0">
                      <a:pos x="39" y="423"/>
                    </a:cxn>
                    <a:cxn ang="0">
                      <a:pos x="49" y="415"/>
                    </a:cxn>
                    <a:cxn ang="0">
                      <a:pos x="8" y="444"/>
                    </a:cxn>
                    <a:cxn ang="0">
                      <a:pos x="43" y="384"/>
                    </a:cxn>
                    <a:cxn ang="0">
                      <a:pos x="86" y="251"/>
                    </a:cxn>
                    <a:cxn ang="0">
                      <a:pos x="113" y="158"/>
                    </a:cxn>
                    <a:cxn ang="0">
                      <a:pos x="126" y="64"/>
                    </a:cxn>
                    <a:cxn ang="0">
                      <a:pos x="138" y="0"/>
                    </a:cxn>
                    <a:cxn ang="0">
                      <a:pos x="125" y="272"/>
                    </a:cxn>
                  </a:cxnLst>
                  <a:rect l="0" t="0" r="r" b="b"/>
                  <a:pathLst>
                    <a:path w="156" h="444">
                      <a:moveTo>
                        <a:pt x="125" y="272"/>
                      </a:moveTo>
                      <a:cubicBezTo>
                        <a:pt x="108" y="320"/>
                        <a:pt x="77" y="388"/>
                        <a:pt x="39" y="423"/>
                      </a:cubicBezTo>
                      <a:cubicBezTo>
                        <a:pt x="43" y="419"/>
                        <a:pt x="47" y="417"/>
                        <a:pt x="49" y="415"/>
                      </a:cubicBezTo>
                      <a:cubicBezTo>
                        <a:pt x="42" y="431"/>
                        <a:pt x="24" y="442"/>
                        <a:pt x="8" y="444"/>
                      </a:cubicBezTo>
                      <a:cubicBezTo>
                        <a:pt x="0" y="412"/>
                        <a:pt x="25" y="402"/>
                        <a:pt x="43" y="384"/>
                      </a:cubicBezTo>
                      <a:cubicBezTo>
                        <a:pt x="80" y="348"/>
                        <a:pt x="82" y="304"/>
                        <a:pt x="86" y="251"/>
                      </a:cubicBezTo>
                      <a:cubicBezTo>
                        <a:pt x="89" y="213"/>
                        <a:pt x="102" y="192"/>
                        <a:pt x="113" y="158"/>
                      </a:cubicBezTo>
                      <a:cubicBezTo>
                        <a:pt x="124" y="128"/>
                        <a:pt x="119" y="95"/>
                        <a:pt x="126" y="64"/>
                      </a:cubicBezTo>
                      <a:cubicBezTo>
                        <a:pt x="130" y="42"/>
                        <a:pt x="139" y="24"/>
                        <a:pt x="138" y="0"/>
                      </a:cubicBezTo>
                      <a:cubicBezTo>
                        <a:pt x="138" y="88"/>
                        <a:pt x="156" y="187"/>
                        <a:pt x="125" y="272"/>
                      </a:cubicBezTo>
                      <a:close/>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4" name="Freeform 476">
                  <a:extLst>
                    <a:ext uri="{FF2B5EF4-FFF2-40B4-BE49-F238E27FC236}">
                      <a16:creationId xmlns:a16="http://schemas.microsoft.com/office/drawing/2014/main" id="{856E9414-D8AC-56A5-3C2B-64B370B6E372}"/>
                    </a:ext>
                  </a:extLst>
                </p:cNvPr>
                <p:cNvSpPr>
                  <a:spLocks/>
                </p:cNvSpPr>
                <p:nvPr/>
              </p:nvSpPr>
              <p:spPr bwMode="gray">
                <a:xfrm>
                  <a:off x="17159288" y="215900"/>
                  <a:ext cx="569913" cy="592138"/>
                </a:xfrm>
                <a:custGeom>
                  <a:avLst/>
                  <a:gdLst/>
                  <a:ahLst/>
                  <a:cxnLst>
                    <a:cxn ang="0">
                      <a:pos x="63" y="10"/>
                    </a:cxn>
                    <a:cxn ang="0">
                      <a:pos x="121" y="10"/>
                    </a:cxn>
                    <a:cxn ang="0">
                      <a:pos x="121" y="25"/>
                    </a:cxn>
                    <a:cxn ang="0">
                      <a:pos x="47" y="51"/>
                    </a:cxn>
                    <a:cxn ang="0">
                      <a:pos x="111" y="92"/>
                    </a:cxn>
                    <a:cxn ang="0">
                      <a:pos x="8" y="92"/>
                    </a:cxn>
                    <a:cxn ang="0">
                      <a:pos x="44" y="81"/>
                    </a:cxn>
                    <a:cxn ang="0">
                      <a:pos x="15" y="71"/>
                    </a:cxn>
                    <a:cxn ang="0">
                      <a:pos x="15" y="53"/>
                    </a:cxn>
                    <a:cxn ang="0">
                      <a:pos x="28" y="29"/>
                    </a:cxn>
                    <a:cxn ang="0">
                      <a:pos x="59" y="0"/>
                    </a:cxn>
                    <a:cxn ang="0">
                      <a:pos x="63" y="13"/>
                    </a:cxn>
                  </a:cxnLst>
                  <a:rect l="0" t="0" r="r" b="b"/>
                  <a:pathLst>
                    <a:path w="152" h="158">
                      <a:moveTo>
                        <a:pt x="63" y="10"/>
                      </a:moveTo>
                      <a:cubicBezTo>
                        <a:pt x="83" y="10"/>
                        <a:pt x="102" y="9"/>
                        <a:pt x="121" y="10"/>
                      </a:cubicBezTo>
                      <a:cubicBezTo>
                        <a:pt x="123" y="15"/>
                        <a:pt x="122" y="21"/>
                        <a:pt x="121" y="25"/>
                      </a:cubicBezTo>
                      <a:cubicBezTo>
                        <a:pt x="102" y="35"/>
                        <a:pt x="47" y="22"/>
                        <a:pt x="47" y="51"/>
                      </a:cubicBezTo>
                      <a:cubicBezTo>
                        <a:pt x="78" y="55"/>
                        <a:pt x="83" y="92"/>
                        <a:pt x="111" y="92"/>
                      </a:cubicBezTo>
                      <a:cubicBezTo>
                        <a:pt x="152" y="133"/>
                        <a:pt x="0" y="158"/>
                        <a:pt x="8" y="92"/>
                      </a:cubicBezTo>
                      <a:cubicBezTo>
                        <a:pt x="22" y="88"/>
                        <a:pt x="34" y="89"/>
                        <a:pt x="44" y="81"/>
                      </a:cubicBezTo>
                      <a:cubicBezTo>
                        <a:pt x="36" y="73"/>
                        <a:pt x="26" y="70"/>
                        <a:pt x="15" y="71"/>
                      </a:cubicBezTo>
                      <a:cubicBezTo>
                        <a:pt x="13" y="66"/>
                        <a:pt x="13" y="58"/>
                        <a:pt x="15" y="53"/>
                      </a:cubicBezTo>
                      <a:cubicBezTo>
                        <a:pt x="50" y="53"/>
                        <a:pt x="25" y="34"/>
                        <a:pt x="28" y="29"/>
                      </a:cubicBezTo>
                      <a:cubicBezTo>
                        <a:pt x="35" y="15"/>
                        <a:pt x="43" y="8"/>
                        <a:pt x="59" y="0"/>
                      </a:cubicBezTo>
                      <a:cubicBezTo>
                        <a:pt x="58" y="6"/>
                        <a:pt x="63" y="11"/>
                        <a:pt x="63" y="13"/>
                      </a:cubicBezTo>
                    </a:path>
                  </a:pathLst>
                </a:custGeom>
                <a:solidFill>
                  <a:srgbClr val="DEE2E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5" name="Freeform 477">
                  <a:extLst>
                    <a:ext uri="{FF2B5EF4-FFF2-40B4-BE49-F238E27FC236}">
                      <a16:creationId xmlns:a16="http://schemas.microsoft.com/office/drawing/2014/main" id="{3DD51261-CC7A-0BE2-12EC-6AFE8278A20B}"/>
                    </a:ext>
                  </a:extLst>
                </p:cNvPr>
                <p:cNvSpPr>
                  <a:spLocks/>
                </p:cNvSpPr>
                <p:nvPr/>
              </p:nvSpPr>
              <p:spPr bwMode="gray">
                <a:xfrm>
                  <a:off x="21058188" y="136525"/>
                  <a:ext cx="881063" cy="454025"/>
                </a:xfrm>
                <a:custGeom>
                  <a:avLst/>
                  <a:gdLst/>
                  <a:ahLst/>
                  <a:cxnLst>
                    <a:cxn ang="0">
                      <a:pos x="116" y="79"/>
                    </a:cxn>
                    <a:cxn ang="0">
                      <a:pos x="80" y="105"/>
                    </a:cxn>
                    <a:cxn ang="0">
                      <a:pos x="229" y="90"/>
                    </a:cxn>
                    <a:cxn ang="0">
                      <a:pos x="139" y="63"/>
                    </a:cxn>
                    <a:cxn ang="0">
                      <a:pos x="96" y="67"/>
                    </a:cxn>
                    <a:cxn ang="0">
                      <a:pos x="86" y="86"/>
                    </a:cxn>
                  </a:cxnLst>
                  <a:rect l="0" t="0" r="r" b="b"/>
                  <a:pathLst>
                    <a:path w="235" h="121">
                      <a:moveTo>
                        <a:pt x="116" y="79"/>
                      </a:moveTo>
                      <a:cubicBezTo>
                        <a:pt x="104" y="90"/>
                        <a:pt x="86" y="93"/>
                        <a:pt x="80" y="105"/>
                      </a:cubicBezTo>
                      <a:cubicBezTo>
                        <a:pt x="108" y="107"/>
                        <a:pt x="235" y="121"/>
                        <a:pt x="229" y="90"/>
                      </a:cubicBezTo>
                      <a:cubicBezTo>
                        <a:pt x="199" y="83"/>
                        <a:pt x="167" y="74"/>
                        <a:pt x="139" y="63"/>
                      </a:cubicBezTo>
                      <a:cubicBezTo>
                        <a:pt x="153" y="0"/>
                        <a:pt x="0" y="62"/>
                        <a:pt x="96" y="67"/>
                      </a:cubicBezTo>
                      <a:cubicBezTo>
                        <a:pt x="85" y="71"/>
                        <a:pt x="91" y="77"/>
                        <a:pt x="86" y="86"/>
                      </a:cubicBezTo>
                    </a:path>
                  </a:pathLst>
                </a:custGeom>
                <a:solidFill>
                  <a:srgbClr val="7D7D7D"/>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6" name="Freeform 478">
                  <a:extLst>
                    <a:ext uri="{FF2B5EF4-FFF2-40B4-BE49-F238E27FC236}">
                      <a16:creationId xmlns:a16="http://schemas.microsoft.com/office/drawing/2014/main" id="{87CE37EE-8EE2-D3ED-8D6D-30AB35ABEA47}"/>
                    </a:ext>
                  </a:extLst>
                </p:cNvPr>
                <p:cNvSpPr>
                  <a:spLocks/>
                </p:cNvSpPr>
                <p:nvPr/>
              </p:nvSpPr>
              <p:spPr bwMode="gray">
                <a:xfrm>
                  <a:off x="20664488" y="-144462"/>
                  <a:ext cx="458788" cy="528638"/>
                </a:xfrm>
                <a:custGeom>
                  <a:avLst/>
                  <a:gdLst/>
                  <a:ahLst/>
                  <a:cxnLst>
                    <a:cxn ang="0">
                      <a:pos x="35" y="10"/>
                    </a:cxn>
                    <a:cxn ang="0">
                      <a:pos x="3" y="11"/>
                    </a:cxn>
                    <a:cxn ang="0">
                      <a:pos x="31" y="40"/>
                    </a:cxn>
                    <a:cxn ang="0">
                      <a:pos x="51" y="75"/>
                    </a:cxn>
                    <a:cxn ang="0">
                      <a:pos x="122" y="141"/>
                    </a:cxn>
                    <a:cxn ang="0">
                      <a:pos x="78" y="81"/>
                    </a:cxn>
                    <a:cxn ang="0">
                      <a:pos x="41" y="7"/>
                    </a:cxn>
                    <a:cxn ang="0">
                      <a:pos x="15" y="0"/>
                    </a:cxn>
                  </a:cxnLst>
                  <a:rect l="0" t="0" r="r" b="b"/>
                  <a:pathLst>
                    <a:path w="122" h="141">
                      <a:moveTo>
                        <a:pt x="35" y="10"/>
                      </a:moveTo>
                      <a:cubicBezTo>
                        <a:pt x="25" y="9"/>
                        <a:pt x="13" y="10"/>
                        <a:pt x="3" y="11"/>
                      </a:cubicBezTo>
                      <a:cubicBezTo>
                        <a:pt x="0" y="29"/>
                        <a:pt x="21" y="31"/>
                        <a:pt x="31" y="40"/>
                      </a:cubicBezTo>
                      <a:cubicBezTo>
                        <a:pt x="42" y="52"/>
                        <a:pt x="45" y="62"/>
                        <a:pt x="51" y="75"/>
                      </a:cubicBezTo>
                      <a:cubicBezTo>
                        <a:pt x="67" y="110"/>
                        <a:pt x="82" y="130"/>
                        <a:pt x="122" y="141"/>
                      </a:cubicBezTo>
                      <a:cubicBezTo>
                        <a:pt x="97" y="125"/>
                        <a:pt x="87" y="105"/>
                        <a:pt x="78" y="81"/>
                      </a:cubicBezTo>
                      <a:cubicBezTo>
                        <a:pt x="67" y="54"/>
                        <a:pt x="48" y="34"/>
                        <a:pt x="41" y="7"/>
                      </a:cubicBezTo>
                      <a:cubicBezTo>
                        <a:pt x="33" y="4"/>
                        <a:pt x="24" y="0"/>
                        <a:pt x="15" y="0"/>
                      </a:cubicBezTo>
                    </a:path>
                  </a:pathLst>
                </a:custGeom>
                <a:solidFill>
                  <a:srgbClr val="7D7D7D"/>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31" name="Gruppieren 28">
              <a:extLst>
                <a:ext uri="{FF2B5EF4-FFF2-40B4-BE49-F238E27FC236}">
                  <a16:creationId xmlns:a16="http://schemas.microsoft.com/office/drawing/2014/main" id="{713A740C-B4D3-FD0E-78CF-CE773B18F10B}"/>
                </a:ext>
              </a:extLst>
            </p:cNvPr>
            <p:cNvGrpSpPr/>
            <p:nvPr/>
          </p:nvGrpSpPr>
          <p:grpSpPr bwMode="gray">
            <a:xfrm>
              <a:off x="5340539" y="2065764"/>
              <a:ext cx="1235174" cy="2510889"/>
              <a:chOff x="5340539" y="2065764"/>
              <a:chExt cx="1235174" cy="2510889"/>
            </a:xfrm>
          </p:grpSpPr>
          <p:sp>
            <p:nvSpPr>
              <p:cNvPr id="157" name="Ellipse 149">
                <a:extLst>
                  <a:ext uri="{FF2B5EF4-FFF2-40B4-BE49-F238E27FC236}">
                    <a16:creationId xmlns:a16="http://schemas.microsoft.com/office/drawing/2014/main" id="{9DB1AE91-7878-DE00-4680-EC104DE43CEF}"/>
                  </a:ext>
                </a:extLst>
              </p:cNvPr>
              <p:cNvSpPr/>
              <p:nvPr/>
            </p:nvSpPr>
            <p:spPr bwMode="gray">
              <a:xfrm rot="212199">
                <a:off x="5340539" y="4009164"/>
                <a:ext cx="1235174" cy="567489"/>
              </a:xfrm>
              <a:prstGeom prst="ellipse">
                <a:avLst/>
              </a:prstGeom>
              <a:gradFill flip="none" rotWithShape="1">
                <a:gsLst>
                  <a:gs pos="0">
                    <a:srgbClr val="000000">
                      <a:alpha val="21000"/>
                    </a:srgbClr>
                  </a:gs>
                  <a:gs pos="100000">
                    <a:srgbClr val="000000">
                      <a:alpha val="0"/>
                    </a:srgbClr>
                  </a:gs>
                </a:gsLst>
                <a:path path="shape">
                  <a:fillToRect l="50000" t="50000" r="50000" b="50000"/>
                </a:path>
                <a:tileRect/>
              </a:gradFill>
              <a:ln w="12700">
                <a:noFill/>
                <a:round/>
                <a:headEnd/>
                <a:tailEnd/>
              </a:ln>
            </p:spPr>
            <p:txBody>
              <a:bodyPr rtlCol="0" anchor="ctr"/>
              <a:lstStyle/>
              <a:p>
                <a:pPr algn="ctr"/>
                <a:endParaRPr lang="en-US" dirty="0"/>
              </a:p>
            </p:txBody>
          </p:sp>
          <p:grpSp>
            <p:nvGrpSpPr>
              <p:cNvPr id="158" name="Gruppieren 150">
                <a:extLst>
                  <a:ext uri="{FF2B5EF4-FFF2-40B4-BE49-F238E27FC236}">
                    <a16:creationId xmlns:a16="http://schemas.microsoft.com/office/drawing/2014/main" id="{9D4E4EEC-F1E2-6B7A-1246-D09A700A2566}"/>
                  </a:ext>
                </a:extLst>
              </p:cNvPr>
              <p:cNvGrpSpPr/>
              <p:nvPr/>
            </p:nvGrpSpPr>
            <p:grpSpPr bwMode="gray">
              <a:xfrm>
                <a:off x="5562077" y="2065764"/>
                <a:ext cx="767666" cy="2324888"/>
                <a:chOff x="-4095750" y="5688013"/>
                <a:chExt cx="6791325" cy="20567650"/>
              </a:xfrm>
              <a:effectLst/>
            </p:grpSpPr>
            <p:sp>
              <p:nvSpPr>
                <p:cNvPr id="159" name="Freeform 267">
                  <a:extLst>
                    <a:ext uri="{FF2B5EF4-FFF2-40B4-BE49-F238E27FC236}">
                      <a16:creationId xmlns:a16="http://schemas.microsoft.com/office/drawing/2014/main" id="{AA11C399-C871-7A4E-A145-0DA8DF8AA6B8}"/>
                    </a:ext>
                  </a:extLst>
                </p:cNvPr>
                <p:cNvSpPr>
                  <a:spLocks/>
                </p:cNvSpPr>
                <p:nvPr/>
              </p:nvSpPr>
              <p:spPr bwMode="gray">
                <a:xfrm>
                  <a:off x="1247775" y="10442576"/>
                  <a:ext cx="641350" cy="3325813"/>
                </a:xfrm>
                <a:custGeom>
                  <a:avLst/>
                  <a:gdLst/>
                  <a:ahLst/>
                  <a:cxnLst>
                    <a:cxn ang="0">
                      <a:pos x="12" y="41"/>
                    </a:cxn>
                    <a:cxn ang="0">
                      <a:pos x="0" y="275"/>
                    </a:cxn>
                    <a:cxn ang="0">
                      <a:pos x="34" y="498"/>
                    </a:cxn>
                    <a:cxn ang="0">
                      <a:pos x="1" y="887"/>
                    </a:cxn>
                    <a:cxn ang="0">
                      <a:pos x="35" y="736"/>
                    </a:cxn>
                    <a:cxn ang="0">
                      <a:pos x="18" y="415"/>
                    </a:cxn>
                    <a:cxn ang="0">
                      <a:pos x="24" y="211"/>
                    </a:cxn>
                    <a:cxn ang="0">
                      <a:pos x="29" y="0"/>
                    </a:cxn>
                  </a:cxnLst>
                  <a:rect l="0" t="0" r="r" b="b"/>
                  <a:pathLst>
                    <a:path w="171" h="887">
                      <a:moveTo>
                        <a:pt x="12" y="41"/>
                      </a:moveTo>
                      <a:cubicBezTo>
                        <a:pt x="37" y="97"/>
                        <a:pt x="0" y="207"/>
                        <a:pt x="0" y="275"/>
                      </a:cubicBezTo>
                      <a:cubicBezTo>
                        <a:pt x="0" y="361"/>
                        <a:pt x="6" y="422"/>
                        <a:pt x="34" y="498"/>
                      </a:cubicBezTo>
                      <a:cubicBezTo>
                        <a:pt x="80" y="621"/>
                        <a:pt x="171" y="811"/>
                        <a:pt x="1" y="887"/>
                      </a:cubicBezTo>
                      <a:cubicBezTo>
                        <a:pt x="13" y="832"/>
                        <a:pt x="35" y="802"/>
                        <a:pt x="35" y="736"/>
                      </a:cubicBezTo>
                      <a:cubicBezTo>
                        <a:pt x="35" y="631"/>
                        <a:pt x="28" y="520"/>
                        <a:pt x="18" y="415"/>
                      </a:cubicBezTo>
                      <a:cubicBezTo>
                        <a:pt x="11" y="345"/>
                        <a:pt x="18" y="278"/>
                        <a:pt x="24" y="211"/>
                      </a:cubicBezTo>
                      <a:cubicBezTo>
                        <a:pt x="30" y="144"/>
                        <a:pt x="7" y="62"/>
                        <a:pt x="29" y="0"/>
                      </a:cubicBezTo>
                    </a:path>
                  </a:pathLst>
                </a:custGeom>
                <a:solidFill>
                  <a:srgbClr val="1B2428"/>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 name="Freeform 268">
                  <a:extLst>
                    <a:ext uri="{FF2B5EF4-FFF2-40B4-BE49-F238E27FC236}">
                      <a16:creationId xmlns:a16="http://schemas.microsoft.com/office/drawing/2014/main" id="{B5A14FCA-B6F9-04A0-4E05-C120DAF0BD15}"/>
                    </a:ext>
                  </a:extLst>
                </p:cNvPr>
                <p:cNvSpPr>
                  <a:spLocks/>
                </p:cNvSpPr>
                <p:nvPr/>
              </p:nvSpPr>
              <p:spPr bwMode="gray">
                <a:xfrm>
                  <a:off x="-3135313" y="23976013"/>
                  <a:ext cx="1889125" cy="2017713"/>
                </a:xfrm>
                <a:custGeom>
                  <a:avLst/>
                  <a:gdLst/>
                  <a:ahLst/>
                  <a:cxnLst>
                    <a:cxn ang="0">
                      <a:pos x="453" y="0"/>
                    </a:cxn>
                    <a:cxn ang="0">
                      <a:pos x="491" y="43"/>
                    </a:cxn>
                    <a:cxn ang="0">
                      <a:pos x="503" y="116"/>
                    </a:cxn>
                    <a:cxn ang="0">
                      <a:pos x="451" y="228"/>
                    </a:cxn>
                    <a:cxn ang="0">
                      <a:pos x="385" y="327"/>
                    </a:cxn>
                    <a:cxn ang="0">
                      <a:pos x="343" y="382"/>
                    </a:cxn>
                    <a:cxn ang="0">
                      <a:pos x="324" y="452"/>
                    </a:cxn>
                    <a:cxn ang="0">
                      <a:pos x="196" y="515"/>
                    </a:cxn>
                    <a:cxn ang="0">
                      <a:pos x="56" y="537"/>
                    </a:cxn>
                    <a:cxn ang="0">
                      <a:pos x="4" y="531"/>
                    </a:cxn>
                    <a:cxn ang="0">
                      <a:pos x="44" y="415"/>
                    </a:cxn>
                    <a:cxn ang="0">
                      <a:pos x="94" y="301"/>
                    </a:cxn>
                    <a:cxn ang="0">
                      <a:pos x="205" y="239"/>
                    </a:cxn>
                    <a:cxn ang="0">
                      <a:pos x="318" y="133"/>
                    </a:cxn>
                    <a:cxn ang="0">
                      <a:pos x="372" y="26"/>
                    </a:cxn>
                    <a:cxn ang="0">
                      <a:pos x="471" y="11"/>
                    </a:cxn>
                  </a:cxnLst>
                  <a:rect l="0" t="0" r="r" b="b"/>
                  <a:pathLst>
                    <a:path w="504" h="538">
                      <a:moveTo>
                        <a:pt x="453" y="0"/>
                      </a:moveTo>
                      <a:cubicBezTo>
                        <a:pt x="468" y="18"/>
                        <a:pt x="482" y="20"/>
                        <a:pt x="491" y="43"/>
                      </a:cubicBezTo>
                      <a:cubicBezTo>
                        <a:pt x="500" y="66"/>
                        <a:pt x="502" y="91"/>
                        <a:pt x="503" y="116"/>
                      </a:cubicBezTo>
                      <a:cubicBezTo>
                        <a:pt x="504" y="156"/>
                        <a:pt x="497" y="220"/>
                        <a:pt x="451" y="228"/>
                      </a:cubicBezTo>
                      <a:cubicBezTo>
                        <a:pt x="427" y="259"/>
                        <a:pt x="408" y="295"/>
                        <a:pt x="385" y="327"/>
                      </a:cubicBezTo>
                      <a:cubicBezTo>
                        <a:pt x="373" y="344"/>
                        <a:pt x="349" y="362"/>
                        <a:pt x="343" y="382"/>
                      </a:cubicBezTo>
                      <a:cubicBezTo>
                        <a:pt x="334" y="411"/>
                        <a:pt x="345" y="427"/>
                        <a:pt x="324" y="452"/>
                      </a:cubicBezTo>
                      <a:cubicBezTo>
                        <a:pt x="289" y="493"/>
                        <a:pt x="242" y="495"/>
                        <a:pt x="196" y="515"/>
                      </a:cubicBezTo>
                      <a:cubicBezTo>
                        <a:pt x="151" y="535"/>
                        <a:pt x="109" y="535"/>
                        <a:pt x="56" y="537"/>
                      </a:cubicBezTo>
                      <a:cubicBezTo>
                        <a:pt x="42" y="538"/>
                        <a:pt x="19" y="532"/>
                        <a:pt x="4" y="531"/>
                      </a:cubicBezTo>
                      <a:cubicBezTo>
                        <a:pt x="0" y="499"/>
                        <a:pt x="30" y="441"/>
                        <a:pt x="44" y="415"/>
                      </a:cubicBezTo>
                      <a:cubicBezTo>
                        <a:pt x="62" y="381"/>
                        <a:pt x="70" y="333"/>
                        <a:pt x="94" y="301"/>
                      </a:cubicBezTo>
                      <a:cubicBezTo>
                        <a:pt x="120" y="267"/>
                        <a:pt x="170" y="258"/>
                        <a:pt x="205" y="239"/>
                      </a:cubicBezTo>
                      <a:cubicBezTo>
                        <a:pt x="250" y="213"/>
                        <a:pt x="288" y="178"/>
                        <a:pt x="318" y="133"/>
                      </a:cubicBezTo>
                      <a:cubicBezTo>
                        <a:pt x="340" y="101"/>
                        <a:pt x="341" y="52"/>
                        <a:pt x="372" y="26"/>
                      </a:cubicBezTo>
                      <a:cubicBezTo>
                        <a:pt x="398" y="5"/>
                        <a:pt x="439" y="6"/>
                        <a:pt x="471" y="11"/>
                      </a:cubicBezTo>
                    </a:path>
                  </a:pathLst>
                </a:custGeom>
                <a:solidFill>
                  <a:srgbClr val="2B2B3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 name="Freeform 269">
                  <a:extLst>
                    <a:ext uri="{FF2B5EF4-FFF2-40B4-BE49-F238E27FC236}">
                      <a16:creationId xmlns:a16="http://schemas.microsoft.com/office/drawing/2014/main" id="{CD861039-C759-EEF6-9BB5-EE4C9A7F5B6B}"/>
                    </a:ext>
                  </a:extLst>
                </p:cNvPr>
                <p:cNvSpPr>
                  <a:spLocks/>
                </p:cNvSpPr>
                <p:nvPr/>
              </p:nvSpPr>
              <p:spPr bwMode="gray">
                <a:xfrm>
                  <a:off x="-2787650" y="15524163"/>
                  <a:ext cx="2917825" cy="9955213"/>
                </a:xfrm>
                <a:custGeom>
                  <a:avLst/>
                  <a:gdLst/>
                  <a:ahLst/>
                  <a:cxnLst>
                    <a:cxn ang="0">
                      <a:pos x="751" y="46"/>
                    </a:cxn>
                    <a:cxn ang="0">
                      <a:pos x="715" y="302"/>
                    </a:cxn>
                    <a:cxn ang="0">
                      <a:pos x="696" y="587"/>
                    </a:cxn>
                    <a:cxn ang="0">
                      <a:pos x="681" y="884"/>
                    </a:cxn>
                    <a:cxn ang="0">
                      <a:pos x="689" y="1016"/>
                    </a:cxn>
                    <a:cxn ang="0">
                      <a:pos x="651" y="1113"/>
                    </a:cxn>
                    <a:cxn ang="0">
                      <a:pos x="622" y="1298"/>
                    </a:cxn>
                    <a:cxn ang="0">
                      <a:pos x="568" y="1465"/>
                    </a:cxn>
                    <a:cxn ang="0">
                      <a:pos x="547" y="1679"/>
                    </a:cxn>
                    <a:cxn ang="0">
                      <a:pos x="424" y="2026"/>
                    </a:cxn>
                    <a:cxn ang="0">
                      <a:pos x="377" y="2201"/>
                    </a:cxn>
                    <a:cxn ang="0">
                      <a:pos x="377" y="2291"/>
                    </a:cxn>
                    <a:cxn ang="0">
                      <a:pos x="374" y="2408"/>
                    </a:cxn>
                    <a:cxn ang="0">
                      <a:pos x="286" y="2521"/>
                    </a:cxn>
                    <a:cxn ang="0">
                      <a:pos x="211" y="2655"/>
                    </a:cxn>
                    <a:cxn ang="0">
                      <a:pos x="12" y="2581"/>
                    </a:cxn>
                    <a:cxn ang="0">
                      <a:pos x="113" y="2475"/>
                    </a:cxn>
                    <a:cxn ang="0">
                      <a:pos x="210" y="2354"/>
                    </a:cxn>
                    <a:cxn ang="0">
                      <a:pos x="252" y="1741"/>
                    </a:cxn>
                    <a:cxn ang="0">
                      <a:pos x="270" y="1473"/>
                    </a:cxn>
                    <a:cxn ang="0">
                      <a:pos x="283" y="1380"/>
                    </a:cxn>
                    <a:cxn ang="0">
                      <a:pos x="345" y="1184"/>
                    </a:cxn>
                    <a:cxn ang="0">
                      <a:pos x="354" y="1079"/>
                    </a:cxn>
                    <a:cxn ang="0">
                      <a:pos x="372" y="967"/>
                    </a:cxn>
                    <a:cxn ang="0">
                      <a:pos x="357" y="676"/>
                    </a:cxn>
                    <a:cxn ang="0">
                      <a:pos x="358" y="8"/>
                    </a:cxn>
                    <a:cxn ang="0">
                      <a:pos x="778" y="50"/>
                    </a:cxn>
                  </a:cxnLst>
                  <a:rect l="0" t="0" r="r" b="b"/>
                  <a:pathLst>
                    <a:path w="778" h="2655">
                      <a:moveTo>
                        <a:pt x="751" y="46"/>
                      </a:moveTo>
                      <a:cubicBezTo>
                        <a:pt x="750" y="133"/>
                        <a:pt x="733" y="218"/>
                        <a:pt x="715" y="302"/>
                      </a:cubicBezTo>
                      <a:cubicBezTo>
                        <a:pt x="694" y="393"/>
                        <a:pt x="701" y="495"/>
                        <a:pt x="696" y="587"/>
                      </a:cubicBezTo>
                      <a:cubicBezTo>
                        <a:pt x="692" y="687"/>
                        <a:pt x="680" y="784"/>
                        <a:pt x="681" y="884"/>
                      </a:cubicBezTo>
                      <a:cubicBezTo>
                        <a:pt x="681" y="929"/>
                        <a:pt x="689" y="970"/>
                        <a:pt x="689" y="1016"/>
                      </a:cubicBezTo>
                      <a:cubicBezTo>
                        <a:pt x="688" y="1062"/>
                        <a:pt x="669" y="1075"/>
                        <a:pt x="651" y="1113"/>
                      </a:cubicBezTo>
                      <a:cubicBezTo>
                        <a:pt x="634" y="1151"/>
                        <a:pt x="641" y="1272"/>
                        <a:pt x="622" y="1298"/>
                      </a:cubicBezTo>
                      <a:cubicBezTo>
                        <a:pt x="592" y="1340"/>
                        <a:pt x="568" y="1404"/>
                        <a:pt x="568" y="1465"/>
                      </a:cubicBezTo>
                      <a:cubicBezTo>
                        <a:pt x="568" y="1538"/>
                        <a:pt x="568" y="1609"/>
                        <a:pt x="547" y="1679"/>
                      </a:cubicBezTo>
                      <a:cubicBezTo>
                        <a:pt x="529" y="1741"/>
                        <a:pt x="445" y="1972"/>
                        <a:pt x="424" y="2026"/>
                      </a:cubicBezTo>
                      <a:cubicBezTo>
                        <a:pt x="402" y="2084"/>
                        <a:pt x="382" y="2137"/>
                        <a:pt x="377" y="2201"/>
                      </a:cubicBezTo>
                      <a:cubicBezTo>
                        <a:pt x="374" y="2231"/>
                        <a:pt x="370" y="2262"/>
                        <a:pt x="377" y="2291"/>
                      </a:cubicBezTo>
                      <a:cubicBezTo>
                        <a:pt x="384" y="2320"/>
                        <a:pt x="384" y="2374"/>
                        <a:pt x="374" y="2408"/>
                      </a:cubicBezTo>
                      <a:cubicBezTo>
                        <a:pt x="358" y="2461"/>
                        <a:pt x="327" y="2480"/>
                        <a:pt x="286" y="2521"/>
                      </a:cubicBezTo>
                      <a:cubicBezTo>
                        <a:pt x="255" y="2552"/>
                        <a:pt x="255" y="2616"/>
                        <a:pt x="211" y="2655"/>
                      </a:cubicBezTo>
                      <a:cubicBezTo>
                        <a:pt x="211" y="2655"/>
                        <a:pt x="0" y="2611"/>
                        <a:pt x="12" y="2581"/>
                      </a:cubicBezTo>
                      <a:cubicBezTo>
                        <a:pt x="29" y="2541"/>
                        <a:pt x="79" y="2502"/>
                        <a:pt x="113" y="2475"/>
                      </a:cubicBezTo>
                      <a:cubicBezTo>
                        <a:pt x="148" y="2445"/>
                        <a:pt x="189" y="2396"/>
                        <a:pt x="210" y="2354"/>
                      </a:cubicBezTo>
                      <a:cubicBezTo>
                        <a:pt x="236" y="2303"/>
                        <a:pt x="255" y="1803"/>
                        <a:pt x="252" y="1741"/>
                      </a:cubicBezTo>
                      <a:cubicBezTo>
                        <a:pt x="251" y="1710"/>
                        <a:pt x="264" y="1503"/>
                        <a:pt x="270" y="1473"/>
                      </a:cubicBezTo>
                      <a:cubicBezTo>
                        <a:pt x="277" y="1436"/>
                        <a:pt x="286" y="1414"/>
                        <a:pt x="283" y="1380"/>
                      </a:cubicBezTo>
                      <a:cubicBezTo>
                        <a:pt x="278" y="1310"/>
                        <a:pt x="329" y="1249"/>
                        <a:pt x="345" y="1184"/>
                      </a:cubicBezTo>
                      <a:cubicBezTo>
                        <a:pt x="354" y="1152"/>
                        <a:pt x="350" y="1112"/>
                        <a:pt x="354" y="1079"/>
                      </a:cubicBezTo>
                      <a:cubicBezTo>
                        <a:pt x="357" y="1041"/>
                        <a:pt x="368" y="1005"/>
                        <a:pt x="372" y="967"/>
                      </a:cubicBezTo>
                      <a:cubicBezTo>
                        <a:pt x="382" y="870"/>
                        <a:pt x="373" y="768"/>
                        <a:pt x="357" y="676"/>
                      </a:cubicBezTo>
                      <a:cubicBezTo>
                        <a:pt x="321" y="456"/>
                        <a:pt x="347" y="227"/>
                        <a:pt x="358" y="8"/>
                      </a:cubicBezTo>
                      <a:cubicBezTo>
                        <a:pt x="506" y="0"/>
                        <a:pt x="644" y="5"/>
                        <a:pt x="778" y="50"/>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2" name="Freeform 270">
                  <a:extLst>
                    <a:ext uri="{FF2B5EF4-FFF2-40B4-BE49-F238E27FC236}">
                      <a16:creationId xmlns:a16="http://schemas.microsoft.com/office/drawing/2014/main" id="{5E46A8D4-6BD3-8A98-1394-515C104600D8}"/>
                    </a:ext>
                  </a:extLst>
                </p:cNvPr>
                <p:cNvSpPr>
                  <a:spLocks/>
                </p:cNvSpPr>
                <p:nvPr/>
              </p:nvSpPr>
              <p:spPr bwMode="gray">
                <a:xfrm>
                  <a:off x="-1133475" y="7926388"/>
                  <a:ext cx="2122488" cy="3573463"/>
                </a:xfrm>
                <a:custGeom>
                  <a:avLst/>
                  <a:gdLst/>
                  <a:ahLst/>
                  <a:cxnLst>
                    <a:cxn ang="0">
                      <a:pos x="136" y="59"/>
                    </a:cxn>
                    <a:cxn ang="0">
                      <a:pos x="84" y="133"/>
                    </a:cxn>
                    <a:cxn ang="0">
                      <a:pos x="53" y="222"/>
                    </a:cxn>
                    <a:cxn ang="0">
                      <a:pos x="12" y="339"/>
                    </a:cxn>
                    <a:cxn ang="0">
                      <a:pos x="3" y="386"/>
                    </a:cxn>
                    <a:cxn ang="0">
                      <a:pos x="46" y="494"/>
                    </a:cxn>
                    <a:cxn ang="0">
                      <a:pos x="96" y="654"/>
                    </a:cxn>
                    <a:cxn ang="0">
                      <a:pos x="136" y="714"/>
                    </a:cxn>
                    <a:cxn ang="0">
                      <a:pos x="142" y="820"/>
                    </a:cxn>
                    <a:cxn ang="0">
                      <a:pos x="260" y="931"/>
                    </a:cxn>
                    <a:cxn ang="0">
                      <a:pos x="377" y="829"/>
                    </a:cxn>
                    <a:cxn ang="0">
                      <a:pos x="429" y="674"/>
                    </a:cxn>
                    <a:cxn ang="0">
                      <a:pos x="471" y="538"/>
                    </a:cxn>
                    <a:cxn ang="0">
                      <a:pos x="534" y="445"/>
                    </a:cxn>
                    <a:cxn ang="0">
                      <a:pos x="560" y="355"/>
                    </a:cxn>
                    <a:cxn ang="0">
                      <a:pos x="514" y="238"/>
                    </a:cxn>
                    <a:cxn ang="0">
                      <a:pos x="436" y="124"/>
                    </a:cxn>
                    <a:cxn ang="0">
                      <a:pos x="322" y="4"/>
                    </a:cxn>
                    <a:cxn ang="0">
                      <a:pos x="179" y="36"/>
                    </a:cxn>
                  </a:cxnLst>
                  <a:rect l="0" t="0" r="r" b="b"/>
                  <a:pathLst>
                    <a:path w="566" h="953">
                      <a:moveTo>
                        <a:pt x="136" y="59"/>
                      </a:moveTo>
                      <a:cubicBezTo>
                        <a:pt x="136" y="88"/>
                        <a:pt x="99" y="110"/>
                        <a:pt x="84" y="133"/>
                      </a:cubicBezTo>
                      <a:cubicBezTo>
                        <a:pt x="65" y="163"/>
                        <a:pt x="62" y="189"/>
                        <a:pt x="53" y="222"/>
                      </a:cubicBezTo>
                      <a:cubicBezTo>
                        <a:pt x="43" y="258"/>
                        <a:pt x="23" y="300"/>
                        <a:pt x="12" y="339"/>
                      </a:cubicBezTo>
                      <a:cubicBezTo>
                        <a:pt x="7" y="356"/>
                        <a:pt x="4" y="368"/>
                        <a:pt x="3" y="386"/>
                      </a:cubicBezTo>
                      <a:cubicBezTo>
                        <a:pt x="0" y="439"/>
                        <a:pt x="30" y="452"/>
                        <a:pt x="46" y="494"/>
                      </a:cubicBezTo>
                      <a:cubicBezTo>
                        <a:pt x="66" y="547"/>
                        <a:pt x="69" y="601"/>
                        <a:pt x="96" y="654"/>
                      </a:cubicBezTo>
                      <a:cubicBezTo>
                        <a:pt x="106" y="675"/>
                        <a:pt x="127" y="692"/>
                        <a:pt x="136" y="714"/>
                      </a:cubicBezTo>
                      <a:cubicBezTo>
                        <a:pt x="148" y="744"/>
                        <a:pt x="137" y="786"/>
                        <a:pt x="142" y="820"/>
                      </a:cubicBezTo>
                      <a:cubicBezTo>
                        <a:pt x="153" y="889"/>
                        <a:pt x="176" y="953"/>
                        <a:pt x="260" y="931"/>
                      </a:cubicBezTo>
                      <a:cubicBezTo>
                        <a:pt x="282" y="880"/>
                        <a:pt x="342" y="868"/>
                        <a:pt x="377" y="829"/>
                      </a:cubicBezTo>
                      <a:cubicBezTo>
                        <a:pt x="417" y="784"/>
                        <a:pt x="421" y="730"/>
                        <a:pt x="429" y="674"/>
                      </a:cubicBezTo>
                      <a:cubicBezTo>
                        <a:pt x="435" y="631"/>
                        <a:pt x="447" y="575"/>
                        <a:pt x="471" y="538"/>
                      </a:cubicBezTo>
                      <a:cubicBezTo>
                        <a:pt x="494" y="502"/>
                        <a:pt x="520" y="487"/>
                        <a:pt x="534" y="445"/>
                      </a:cubicBezTo>
                      <a:cubicBezTo>
                        <a:pt x="544" y="414"/>
                        <a:pt x="557" y="388"/>
                        <a:pt x="560" y="355"/>
                      </a:cubicBezTo>
                      <a:cubicBezTo>
                        <a:pt x="566" y="305"/>
                        <a:pt x="541" y="281"/>
                        <a:pt x="514" y="238"/>
                      </a:cubicBezTo>
                      <a:cubicBezTo>
                        <a:pt x="487" y="197"/>
                        <a:pt x="453" y="170"/>
                        <a:pt x="436" y="124"/>
                      </a:cubicBezTo>
                      <a:cubicBezTo>
                        <a:pt x="413" y="64"/>
                        <a:pt x="396" y="10"/>
                        <a:pt x="322" y="4"/>
                      </a:cubicBezTo>
                      <a:cubicBezTo>
                        <a:pt x="271" y="0"/>
                        <a:pt x="227" y="27"/>
                        <a:pt x="179" y="36"/>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3" name="Freeform 271">
                  <a:extLst>
                    <a:ext uri="{FF2B5EF4-FFF2-40B4-BE49-F238E27FC236}">
                      <a16:creationId xmlns:a16="http://schemas.microsoft.com/office/drawing/2014/main" id="{84FFF1E8-0042-3757-3079-C5953CD4C4EB}"/>
                    </a:ext>
                  </a:extLst>
                </p:cNvPr>
                <p:cNvSpPr>
                  <a:spLocks/>
                </p:cNvSpPr>
                <p:nvPr/>
              </p:nvSpPr>
              <p:spPr bwMode="gray">
                <a:xfrm>
                  <a:off x="-304800" y="23855363"/>
                  <a:ext cx="1431925" cy="2400300"/>
                </a:xfrm>
                <a:custGeom>
                  <a:avLst/>
                  <a:gdLst/>
                  <a:ahLst/>
                  <a:cxnLst>
                    <a:cxn ang="0">
                      <a:pos x="99" y="26"/>
                    </a:cxn>
                    <a:cxn ang="0">
                      <a:pos x="29" y="111"/>
                    </a:cxn>
                    <a:cxn ang="0">
                      <a:pos x="8" y="172"/>
                    </a:cxn>
                    <a:cxn ang="0">
                      <a:pos x="31" y="239"/>
                    </a:cxn>
                    <a:cxn ang="0">
                      <a:pos x="78" y="368"/>
                    </a:cxn>
                    <a:cxn ang="0">
                      <a:pos x="93" y="429"/>
                    </a:cxn>
                    <a:cxn ang="0">
                      <a:pos x="99" y="508"/>
                    </a:cxn>
                    <a:cxn ang="0">
                      <a:pos x="209" y="588"/>
                    </a:cxn>
                    <a:cxn ang="0">
                      <a:pos x="370" y="639"/>
                    </a:cxn>
                    <a:cxn ang="0">
                      <a:pos x="377" y="496"/>
                    </a:cxn>
                    <a:cxn ang="0">
                      <a:pos x="362" y="438"/>
                    </a:cxn>
                    <a:cxn ang="0">
                      <a:pos x="327" y="390"/>
                    </a:cxn>
                    <a:cxn ang="0">
                      <a:pos x="279" y="275"/>
                    </a:cxn>
                    <a:cxn ang="0">
                      <a:pos x="238" y="146"/>
                    </a:cxn>
                    <a:cxn ang="0">
                      <a:pos x="186" y="38"/>
                    </a:cxn>
                    <a:cxn ang="0">
                      <a:pos x="81" y="26"/>
                    </a:cxn>
                  </a:cxnLst>
                  <a:rect l="0" t="0" r="r" b="b"/>
                  <a:pathLst>
                    <a:path w="382" h="640">
                      <a:moveTo>
                        <a:pt x="99" y="26"/>
                      </a:moveTo>
                      <a:cubicBezTo>
                        <a:pt x="49" y="19"/>
                        <a:pt x="36" y="75"/>
                        <a:pt x="29" y="111"/>
                      </a:cubicBezTo>
                      <a:cubicBezTo>
                        <a:pt x="25" y="132"/>
                        <a:pt x="13" y="152"/>
                        <a:pt x="8" y="172"/>
                      </a:cubicBezTo>
                      <a:cubicBezTo>
                        <a:pt x="0" y="203"/>
                        <a:pt x="19" y="212"/>
                        <a:pt x="31" y="239"/>
                      </a:cubicBezTo>
                      <a:cubicBezTo>
                        <a:pt x="49" y="281"/>
                        <a:pt x="70" y="324"/>
                        <a:pt x="78" y="368"/>
                      </a:cubicBezTo>
                      <a:cubicBezTo>
                        <a:pt x="82" y="389"/>
                        <a:pt x="89" y="408"/>
                        <a:pt x="93" y="429"/>
                      </a:cubicBezTo>
                      <a:cubicBezTo>
                        <a:pt x="98" y="453"/>
                        <a:pt x="91" y="484"/>
                        <a:pt x="99" y="508"/>
                      </a:cubicBezTo>
                      <a:cubicBezTo>
                        <a:pt x="113" y="556"/>
                        <a:pt x="168" y="570"/>
                        <a:pt x="209" y="588"/>
                      </a:cubicBezTo>
                      <a:cubicBezTo>
                        <a:pt x="259" y="609"/>
                        <a:pt x="315" y="640"/>
                        <a:pt x="370" y="639"/>
                      </a:cubicBezTo>
                      <a:cubicBezTo>
                        <a:pt x="376" y="592"/>
                        <a:pt x="382" y="545"/>
                        <a:pt x="377" y="496"/>
                      </a:cubicBezTo>
                      <a:cubicBezTo>
                        <a:pt x="375" y="474"/>
                        <a:pt x="372" y="457"/>
                        <a:pt x="362" y="438"/>
                      </a:cubicBezTo>
                      <a:cubicBezTo>
                        <a:pt x="352" y="421"/>
                        <a:pt x="338" y="407"/>
                        <a:pt x="327" y="390"/>
                      </a:cubicBezTo>
                      <a:cubicBezTo>
                        <a:pt x="306" y="355"/>
                        <a:pt x="294" y="313"/>
                        <a:pt x="279" y="275"/>
                      </a:cubicBezTo>
                      <a:cubicBezTo>
                        <a:pt x="263" y="233"/>
                        <a:pt x="245" y="189"/>
                        <a:pt x="238" y="146"/>
                      </a:cubicBezTo>
                      <a:cubicBezTo>
                        <a:pt x="232" y="107"/>
                        <a:pt x="215" y="66"/>
                        <a:pt x="186" y="38"/>
                      </a:cubicBezTo>
                      <a:cubicBezTo>
                        <a:pt x="162" y="15"/>
                        <a:pt x="107" y="0"/>
                        <a:pt x="81" y="26"/>
                      </a:cubicBezTo>
                    </a:path>
                  </a:pathLst>
                </a:custGeom>
                <a:solidFill>
                  <a:srgbClr val="2B2B3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4" name="Freeform 272">
                  <a:extLst>
                    <a:ext uri="{FF2B5EF4-FFF2-40B4-BE49-F238E27FC236}">
                      <a16:creationId xmlns:a16="http://schemas.microsoft.com/office/drawing/2014/main" id="{54C8B112-E520-893C-EDF5-3941362BC2D6}"/>
                    </a:ext>
                  </a:extLst>
                </p:cNvPr>
                <p:cNvSpPr>
                  <a:spLocks/>
                </p:cNvSpPr>
                <p:nvPr/>
              </p:nvSpPr>
              <p:spPr bwMode="gray">
                <a:xfrm>
                  <a:off x="-117475" y="15621001"/>
                  <a:ext cx="1766888" cy="10001250"/>
                </a:xfrm>
                <a:custGeom>
                  <a:avLst/>
                  <a:gdLst/>
                  <a:ahLst/>
                  <a:cxnLst>
                    <a:cxn ang="0">
                      <a:pos x="66" y="16"/>
                    </a:cxn>
                    <a:cxn ang="0">
                      <a:pos x="48" y="498"/>
                    </a:cxn>
                    <a:cxn ang="0">
                      <a:pos x="84" y="980"/>
                    </a:cxn>
                    <a:cxn ang="0">
                      <a:pos x="89" y="1181"/>
                    </a:cxn>
                    <a:cxn ang="0">
                      <a:pos x="62" y="1388"/>
                    </a:cxn>
                    <a:cxn ang="0">
                      <a:pos x="66" y="1789"/>
                    </a:cxn>
                    <a:cxn ang="0">
                      <a:pos x="20" y="2297"/>
                    </a:cxn>
                    <a:cxn ang="0">
                      <a:pos x="4" y="2358"/>
                    </a:cxn>
                    <a:cxn ang="0">
                      <a:pos x="48" y="2479"/>
                    </a:cxn>
                    <a:cxn ang="0">
                      <a:pos x="91" y="2636"/>
                    </a:cxn>
                    <a:cxn ang="0">
                      <a:pos x="273" y="2631"/>
                    </a:cxn>
                    <a:cxn ang="0">
                      <a:pos x="201" y="2214"/>
                    </a:cxn>
                    <a:cxn ang="0">
                      <a:pos x="364" y="1357"/>
                    </a:cxn>
                    <a:cxn ang="0">
                      <a:pos x="353" y="1118"/>
                    </a:cxn>
                    <a:cxn ang="0">
                      <a:pos x="407" y="761"/>
                    </a:cxn>
                    <a:cxn ang="0">
                      <a:pos x="434" y="515"/>
                    </a:cxn>
                    <a:cxn ang="0">
                      <a:pos x="407" y="8"/>
                    </a:cxn>
                    <a:cxn ang="0">
                      <a:pos x="66" y="7"/>
                    </a:cxn>
                  </a:cxnLst>
                  <a:rect l="0" t="0" r="r" b="b"/>
                  <a:pathLst>
                    <a:path w="471" h="2667">
                      <a:moveTo>
                        <a:pt x="66" y="16"/>
                      </a:moveTo>
                      <a:cubicBezTo>
                        <a:pt x="97" y="171"/>
                        <a:pt x="48" y="335"/>
                        <a:pt x="48" y="498"/>
                      </a:cubicBezTo>
                      <a:cubicBezTo>
                        <a:pt x="48" y="668"/>
                        <a:pt x="53" y="823"/>
                        <a:pt x="84" y="980"/>
                      </a:cubicBezTo>
                      <a:cubicBezTo>
                        <a:pt x="97" y="1046"/>
                        <a:pt x="92" y="1111"/>
                        <a:pt x="89" y="1181"/>
                      </a:cubicBezTo>
                      <a:cubicBezTo>
                        <a:pt x="85" y="1254"/>
                        <a:pt x="89" y="1324"/>
                        <a:pt x="62" y="1388"/>
                      </a:cubicBezTo>
                      <a:cubicBezTo>
                        <a:pt x="0" y="1540"/>
                        <a:pt x="59" y="1653"/>
                        <a:pt x="66" y="1789"/>
                      </a:cubicBezTo>
                      <a:cubicBezTo>
                        <a:pt x="72" y="1893"/>
                        <a:pt x="35" y="2179"/>
                        <a:pt x="20" y="2297"/>
                      </a:cubicBezTo>
                      <a:cubicBezTo>
                        <a:pt x="19" y="2307"/>
                        <a:pt x="1" y="2333"/>
                        <a:pt x="4" y="2358"/>
                      </a:cubicBezTo>
                      <a:cubicBezTo>
                        <a:pt x="8" y="2405"/>
                        <a:pt x="36" y="2460"/>
                        <a:pt x="48" y="2479"/>
                      </a:cubicBezTo>
                      <a:cubicBezTo>
                        <a:pt x="75" y="2521"/>
                        <a:pt x="52" y="2613"/>
                        <a:pt x="91" y="2636"/>
                      </a:cubicBezTo>
                      <a:cubicBezTo>
                        <a:pt x="144" y="2667"/>
                        <a:pt x="273" y="2631"/>
                        <a:pt x="273" y="2631"/>
                      </a:cubicBezTo>
                      <a:cubicBezTo>
                        <a:pt x="232" y="2565"/>
                        <a:pt x="185" y="2354"/>
                        <a:pt x="201" y="2214"/>
                      </a:cubicBezTo>
                      <a:cubicBezTo>
                        <a:pt x="216" y="2078"/>
                        <a:pt x="371" y="1520"/>
                        <a:pt x="364" y="1357"/>
                      </a:cubicBezTo>
                      <a:cubicBezTo>
                        <a:pt x="359" y="1232"/>
                        <a:pt x="343" y="1241"/>
                        <a:pt x="353" y="1118"/>
                      </a:cubicBezTo>
                      <a:cubicBezTo>
                        <a:pt x="359" y="1043"/>
                        <a:pt x="391" y="831"/>
                        <a:pt x="407" y="761"/>
                      </a:cubicBezTo>
                      <a:cubicBezTo>
                        <a:pt x="426" y="679"/>
                        <a:pt x="434" y="601"/>
                        <a:pt x="434" y="515"/>
                      </a:cubicBezTo>
                      <a:cubicBezTo>
                        <a:pt x="434" y="360"/>
                        <a:pt x="471" y="144"/>
                        <a:pt x="407" y="8"/>
                      </a:cubicBezTo>
                      <a:cubicBezTo>
                        <a:pt x="295" y="0"/>
                        <a:pt x="179" y="7"/>
                        <a:pt x="66" y="7"/>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5" name="Freeform 273">
                  <a:extLst>
                    <a:ext uri="{FF2B5EF4-FFF2-40B4-BE49-F238E27FC236}">
                      <a16:creationId xmlns:a16="http://schemas.microsoft.com/office/drawing/2014/main" id="{9D980550-8051-93E5-381C-75E6192F5D94}"/>
                    </a:ext>
                  </a:extLst>
                </p:cNvPr>
                <p:cNvSpPr>
                  <a:spLocks/>
                </p:cNvSpPr>
                <p:nvPr/>
              </p:nvSpPr>
              <p:spPr bwMode="gray">
                <a:xfrm>
                  <a:off x="-71438" y="19408776"/>
                  <a:ext cx="1577975" cy="2628900"/>
                </a:xfrm>
                <a:custGeom>
                  <a:avLst/>
                  <a:gdLst/>
                  <a:ahLst/>
                  <a:cxnLst>
                    <a:cxn ang="0">
                      <a:pos x="54" y="701"/>
                    </a:cxn>
                    <a:cxn ang="0">
                      <a:pos x="71" y="427"/>
                    </a:cxn>
                    <a:cxn ang="0">
                      <a:pos x="195" y="194"/>
                    </a:cxn>
                    <a:cxn ang="0">
                      <a:pos x="329" y="35"/>
                    </a:cxn>
                    <a:cxn ang="0">
                      <a:pos x="88" y="121"/>
                    </a:cxn>
                    <a:cxn ang="0">
                      <a:pos x="72" y="275"/>
                    </a:cxn>
                    <a:cxn ang="0">
                      <a:pos x="24" y="409"/>
                    </a:cxn>
                    <a:cxn ang="0">
                      <a:pos x="54" y="701"/>
                    </a:cxn>
                  </a:cxnLst>
                  <a:rect l="0" t="0" r="r" b="b"/>
                  <a:pathLst>
                    <a:path w="421" h="701">
                      <a:moveTo>
                        <a:pt x="54" y="701"/>
                      </a:moveTo>
                      <a:cubicBezTo>
                        <a:pt x="64" y="608"/>
                        <a:pt x="46" y="519"/>
                        <a:pt x="71" y="427"/>
                      </a:cubicBezTo>
                      <a:cubicBezTo>
                        <a:pt x="89" y="362"/>
                        <a:pt x="145" y="234"/>
                        <a:pt x="195" y="194"/>
                      </a:cubicBezTo>
                      <a:cubicBezTo>
                        <a:pt x="230" y="166"/>
                        <a:pt x="421" y="104"/>
                        <a:pt x="329" y="35"/>
                      </a:cubicBezTo>
                      <a:cubicBezTo>
                        <a:pt x="283" y="0"/>
                        <a:pt x="115" y="77"/>
                        <a:pt x="88" y="121"/>
                      </a:cubicBezTo>
                      <a:cubicBezTo>
                        <a:pt x="65" y="159"/>
                        <a:pt x="78" y="232"/>
                        <a:pt x="72" y="275"/>
                      </a:cubicBezTo>
                      <a:cubicBezTo>
                        <a:pt x="64" y="323"/>
                        <a:pt x="34" y="361"/>
                        <a:pt x="24" y="409"/>
                      </a:cubicBezTo>
                      <a:cubicBezTo>
                        <a:pt x="0" y="523"/>
                        <a:pt x="41" y="601"/>
                        <a:pt x="54" y="701"/>
                      </a:cubicBezTo>
                    </a:path>
                  </a:pathLst>
                </a:custGeom>
                <a:solidFill>
                  <a:srgbClr val="CEBEB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6" name="Freeform 274">
                  <a:extLst>
                    <a:ext uri="{FF2B5EF4-FFF2-40B4-BE49-F238E27FC236}">
                      <a16:creationId xmlns:a16="http://schemas.microsoft.com/office/drawing/2014/main" id="{9F653D90-D9B7-5401-13BB-653EF9D0E49C}"/>
                    </a:ext>
                  </a:extLst>
                </p:cNvPr>
                <p:cNvSpPr>
                  <a:spLocks/>
                </p:cNvSpPr>
                <p:nvPr/>
              </p:nvSpPr>
              <p:spPr bwMode="gray">
                <a:xfrm>
                  <a:off x="-1557338" y="19745326"/>
                  <a:ext cx="1219200" cy="1957388"/>
                </a:xfrm>
                <a:custGeom>
                  <a:avLst/>
                  <a:gdLst/>
                  <a:ahLst/>
                  <a:cxnLst>
                    <a:cxn ang="0">
                      <a:pos x="23" y="109"/>
                    </a:cxn>
                    <a:cxn ang="0">
                      <a:pos x="107" y="178"/>
                    </a:cxn>
                    <a:cxn ang="0">
                      <a:pos x="205" y="237"/>
                    </a:cxn>
                    <a:cxn ang="0">
                      <a:pos x="210" y="390"/>
                    </a:cxn>
                    <a:cxn ang="0">
                      <a:pos x="216" y="522"/>
                    </a:cxn>
                    <a:cxn ang="0">
                      <a:pos x="246" y="337"/>
                    </a:cxn>
                    <a:cxn ang="0">
                      <a:pos x="300" y="163"/>
                    </a:cxn>
                    <a:cxn ang="0">
                      <a:pos x="199" y="43"/>
                    </a:cxn>
                    <a:cxn ang="0">
                      <a:pos x="0" y="62"/>
                    </a:cxn>
                  </a:cxnLst>
                  <a:rect l="0" t="0" r="r" b="b"/>
                  <a:pathLst>
                    <a:path w="325" h="522">
                      <a:moveTo>
                        <a:pt x="23" y="109"/>
                      </a:moveTo>
                      <a:cubicBezTo>
                        <a:pt x="61" y="126"/>
                        <a:pt x="76" y="155"/>
                        <a:pt x="107" y="178"/>
                      </a:cubicBezTo>
                      <a:cubicBezTo>
                        <a:pt x="135" y="199"/>
                        <a:pt x="186" y="202"/>
                        <a:pt x="205" y="237"/>
                      </a:cubicBezTo>
                      <a:cubicBezTo>
                        <a:pt x="226" y="276"/>
                        <a:pt x="204" y="345"/>
                        <a:pt x="210" y="390"/>
                      </a:cubicBezTo>
                      <a:cubicBezTo>
                        <a:pt x="217" y="436"/>
                        <a:pt x="241" y="473"/>
                        <a:pt x="216" y="522"/>
                      </a:cubicBezTo>
                      <a:cubicBezTo>
                        <a:pt x="263" y="493"/>
                        <a:pt x="243" y="387"/>
                        <a:pt x="246" y="337"/>
                      </a:cubicBezTo>
                      <a:cubicBezTo>
                        <a:pt x="249" y="268"/>
                        <a:pt x="280" y="226"/>
                        <a:pt x="300" y="163"/>
                      </a:cubicBezTo>
                      <a:cubicBezTo>
                        <a:pt x="325" y="84"/>
                        <a:pt x="269" y="64"/>
                        <a:pt x="199" y="43"/>
                      </a:cubicBezTo>
                      <a:cubicBezTo>
                        <a:pt x="152" y="29"/>
                        <a:pt x="25" y="0"/>
                        <a:pt x="0" y="62"/>
                      </a:cubicBezTo>
                    </a:path>
                  </a:pathLst>
                </a:custGeom>
                <a:solidFill>
                  <a:srgbClr val="CEBEB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7" name="Freeform 275">
                  <a:extLst>
                    <a:ext uri="{FF2B5EF4-FFF2-40B4-BE49-F238E27FC236}">
                      <a16:creationId xmlns:a16="http://schemas.microsoft.com/office/drawing/2014/main" id="{CBDC700C-D2AA-CE96-C8EE-C230B3AE9E57}"/>
                    </a:ext>
                  </a:extLst>
                </p:cNvPr>
                <p:cNvSpPr>
                  <a:spLocks/>
                </p:cNvSpPr>
                <p:nvPr/>
              </p:nvSpPr>
              <p:spPr bwMode="gray">
                <a:xfrm>
                  <a:off x="-1920875" y="9531351"/>
                  <a:ext cx="4233863" cy="5718175"/>
                </a:xfrm>
                <a:custGeom>
                  <a:avLst/>
                  <a:gdLst/>
                  <a:ahLst/>
                  <a:cxnLst>
                    <a:cxn ang="0">
                      <a:pos x="22" y="1482"/>
                    </a:cxn>
                    <a:cxn ang="0">
                      <a:pos x="50" y="1171"/>
                    </a:cxn>
                    <a:cxn ang="0">
                      <a:pos x="103" y="1012"/>
                    </a:cxn>
                    <a:cxn ang="0">
                      <a:pos x="220" y="880"/>
                    </a:cxn>
                    <a:cxn ang="0">
                      <a:pos x="268" y="712"/>
                    </a:cxn>
                    <a:cxn ang="0">
                      <a:pos x="237" y="502"/>
                    </a:cxn>
                    <a:cxn ang="0">
                      <a:pos x="190" y="437"/>
                    </a:cxn>
                    <a:cxn ang="0">
                      <a:pos x="227" y="56"/>
                    </a:cxn>
                    <a:cxn ang="0">
                      <a:pos x="390" y="296"/>
                    </a:cxn>
                    <a:cxn ang="0">
                      <a:pos x="507" y="220"/>
                    </a:cxn>
                    <a:cxn ang="0">
                      <a:pos x="642" y="179"/>
                    </a:cxn>
                    <a:cxn ang="0">
                      <a:pos x="792" y="489"/>
                    </a:cxn>
                    <a:cxn ang="0">
                      <a:pos x="954" y="897"/>
                    </a:cxn>
                    <a:cxn ang="0">
                      <a:pos x="1032" y="950"/>
                    </a:cxn>
                    <a:cxn ang="0">
                      <a:pos x="1051" y="1086"/>
                    </a:cxn>
                    <a:cxn ang="0">
                      <a:pos x="1111" y="1312"/>
                    </a:cxn>
                    <a:cxn ang="0">
                      <a:pos x="1126" y="1481"/>
                    </a:cxn>
                    <a:cxn ang="0">
                      <a:pos x="870" y="1517"/>
                    </a:cxn>
                    <a:cxn ang="0">
                      <a:pos x="624" y="1499"/>
                    </a:cxn>
                    <a:cxn ang="0">
                      <a:pos x="344" y="1505"/>
                    </a:cxn>
                    <a:cxn ang="0">
                      <a:pos x="222" y="1504"/>
                    </a:cxn>
                    <a:cxn ang="0">
                      <a:pos x="122" y="1395"/>
                    </a:cxn>
                    <a:cxn ang="0">
                      <a:pos x="22" y="1476"/>
                    </a:cxn>
                  </a:cxnLst>
                  <a:rect l="0" t="0" r="r" b="b"/>
                  <a:pathLst>
                    <a:path w="1129" h="1525">
                      <a:moveTo>
                        <a:pt x="22" y="1482"/>
                      </a:moveTo>
                      <a:cubicBezTo>
                        <a:pt x="57" y="1380"/>
                        <a:pt x="0" y="1268"/>
                        <a:pt x="50" y="1171"/>
                      </a:cubicBezTo>
                      <a:cubicBezTo>
                        <a:pt x="78" y="1116"/>
                        <a:pt x="86" y="1070"/>
                        <a:pt x="103" y="1012"/>
                      </a:cubicBezTo>
                      <a:cubicBezTo>
                        <a:pt x="127" y="930"/>
                        <a:pt x="156" y="924"/>
                        <a:pt x="220" y="880"/>
                      </a:cubicBezTo>
                      <a:cubicBezTo>
                        <a:pt x="287" y="833"/>
                        <a:pt x="283" y="799"/>
                        <a:pt x="268" y="712"/>
                      </a:cubicBezTo>
                      <a:cubicBezTo>
                        <a:pt x="256" y="646"/>
                        <a:pt x="263" y="566"/>
                        <a:pt x="237" y="502"/>
                      </a:cubicBezTo>
                      <a:cubicBezTo>
                        <a:pt x="226" y="474"/>
                        <a:pt x="204" y="462"/>
                        <a:pt x="190" y="437"/>
                      </a:cubicBezTo>
                      <a:cubicBezTo>
                        <a:pt x="147" y="359"/>
                        <a:pt x="119" y="106"/>
                        <a:pt x="227" y="56"/>
                      </a:cubicBezTo>
                      <a:cubicBezTo>
                        <a:pt x="346" y="0"/>
                        <a:pt x="336" y="256"/>
                        <a:pt x="390" y="296"/>
                      </a:cubicBezTo>
                      <a:cubicBezTo>
                        <a:pt x="455" y="344"/>
                        <a:pt x="484" y="256"/>
                        <a:pt x="507" y="220"/>
                      </a:cubicBezTo>
                      <a:cubicBezTo>
                        <a:pt x="534" y="178"/>
                        <a:pt x="590" y="161"/>
                        <a:pt x="642" y="179"/>
                      </a:cubicBezTo>
                      <a:cubicBezTo>
                        <a:pt x="769" y="223"/>
                        <a:pt x="784" y="376"/>
                        <a:pt x="792" y="489"/>
                      </a:cubicBezTo>
                      <a:cubicBezTo>
                        <a:pt x="804" y="649"/>
                        <a:pt x="825" y="792"/>
                        <a:pt x="954" y="897"/>
                      </a:cubicBezTo>
                      <a:cubicBezTo>
                        <a:pt x="976" y="915"/>
                        <a:pt x="1018" y="925"/>
                        <a:pt x="1032" y="950"/>
                      </a:cubicBezTo>
                      <a:cubicBezTo>
                        <a:pt x="1050" y="982"/>
                        <a:pt x="1046" y="1048"/>
                        <a:pt x="1051" y="1086"/>
                      </a:cubicBezTo>
                      <a:cubicBezTo>
                        <a:pt x="1060" y="1168"/>
                        <a:pt x="1091" y="1231"/>
                        <a:pt x="1111" y="1312"/>
                      </a:cubicBezTo>
                      <a:cubicBezTo>
                        <a:pt x="1125" y="1367"/>
                        <a:pt x="1129" y="1423"/>
                        <a:pt x="1126" y="1481"/>
                      </a:cubicBezTo>
                      <a:cubicBezTo>
                        <a:pt x="1041" y="1476"/>
                        <a:pt x="952" y="1509"/>
                        <a:pt x="870" y="1517"/>
                      </a:cubicBezTo>
                      <a:cubicBezTo>
                        <a:pt x="789" y="1525"/>
                        <a:pt x="705" y="1503"/>
                        <a:pt x="624" y="1499"/>
                      </a:cubicBezTo>
                      <a:cubicBezTo>
                        <a:pt x="530" y="1496"/>
                        <a:pt x="437" y="1506"/>
                        <a:pt x="344" y="1505"/>
                      </a:cubicBezTo>
                      <a:cubicBezTo>
                        <a:pt x="316" y="1505"/>
                        <a:pt x="244" y="1518"/>
                        <a:pt x="222" y="1504"/>
                      </a:cubicBezTo>
                      <a:cubicBezTo>
                        <a:pt x="164" y="1467"/>
                        <a:pt x="229" y="1376"/>
                        <a:pt x="122" y="1395"/>
                      </a:cubicBezTo>
                      <a:cubicBezTo>
                        <a:pt x="130" y="1436"/>
                        <a:pt x="58" y="1476"/>
                        <a:pt x="22" y="1476"/>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8" name="Freeform 276">
                  <a:extLst>
                    <a:ext uri="{FF2B5EF4-FFF2-40B4-BE49-F238E27FC236}">
                      <a16:creationId xmlns:a16="http://schemas.microsoft.com/office/drawing/2014/main" id="{62D5BCB7-432B-2CF1-969C-C0264BAAE3D2}"/>
                    </a:ext>
                  </a:extLst>
                </p:cNvPr>
                <p:cNvSpPr>
                  <a:spLocks/>
                </p:cNvSpPr>
                <p:nvPr/>
              </p:nvSpPr>
              <p:spPr bwMode="gray">
                <a:xfrm>
                  <a:off x="-1741488" y="14217651"/>
                  <a:ext cx="4021138" cy="6184900"/>
                </a:xfrm>
                <a:custGeom>
                  <a:avLst/>
                  <a:gdLst/>
                  <a:ahLst/>
                  <a:cxnLst>
                    <a:cxn ang="0">
                      <a:pos x="49" y="197"/>
                    </a:cxn>
                    <a:cxn ang="0">
                      <a:pos x="5" y="390"/>
                    </a:cxn>
                    <a:cxn ang="0">
                      <a:pos x="15" y="591"/>
                    </a:cxn>
                    <a:cxn ang="0">
                      <a:pos x="40" y="1036"/>
                    </a:cxn>
                    <a:cxn ang="0">
                      <a:pos x="40" y="1450"/>
                    </a:cxn>
                    <a:cxn ang="0">
                      <a:pos x="93" y="1609"/>
                    </a:cxn>
                    <a:cxn ang="0">
                      <a:pos x="338" y="1617"/>
                    </a:cxn>
                    <a:cxn ang="0">
                      <a:pos x="522" y="1555"/>
                    </a:cxn>
                    <a:cxn ang="0">
                      <a:pos x="741" y="1503"/>
                    </a:cxn>
                    <a:cxn ang="0">
                      <a:pos x="917" y="1442"/>
                    </a:cxn>
                    <a:cxn ang="0">
                      <a:pos x="932" y="1343"/>
                    </a:cxn>
                    <a:cxn ang="0">
                      <a:pos x="972" y="1249"/>
                    </a:cxn>
                    <a:cxn ang="0">
                      <a:pos x="1014" y="820"/>
                    </a:cxn>
                    <a:cxn ang="0">
                      <a:pos x="1039" y="379"/>
                    </a:cxn>
                    <a:cxn ang="0">
                      <a:pos x="987" y="100"/>
                    </a:cxn>
                    <a:cxn ang="0">
                      <a:pos x="680" y="21"/>
                    </a:cxn>
                    <a:cxn ang="0">
                      <a:pos x="338" y="30"/>
                    </a:cxn>
                    <a:cxn ang="0">
                      <a:pos x="40" y="109"/>
                    </a:cxn>
                  </a:cxnLst>
                  <a:rect l="0" t="0" r="r" b="b"/>
                  <a:pathLst>
                    <a:path w="1072" h="1649">
                      <a:moveTo>
                        <a:pt x="49" y="197"/>
                      </a:moveTo>
                      <a:cubicBezTo>
                        <a:pt x="49" y="268"/>
                        <a:pt x="9" y="321"/>
                        <a:pt x="5" y="390"/>
                      </a:cubicBezTo>
                      <a:cubicBezTo>
                        <a:pt x="1" y="463"/>
                        <a:pt x="23" y="516"/>
                        <a:pt x="15" y="591"/>
                      </a:cubicBezTo>
                      <a:cubicBezTo>
                        <a:pt x="0" y="742"/>
                        <a:pt x="40" y="880"/>
                        <a:pt x="40" y="1036"/>
                      </a:cubicBezTo>
                      <a:cubicBezTo>
                        <a:pt x="40" y="1175"/>
                        <a:pt x="58" y="1322"/>
                        <a:pt x="40" y="1450"/>
                      </a:cubicBezTo>
                      <a:cubicBezTo>
                        <a:pt x="30" y="1526"/>
                        <a:pt x="4" y="1558"/>
                        <a:pt x="93" y="1609"/>
                      </a:cubicBezTo>
                      <a:cubicBezTo>
                        <a:pt x="163" y="1649"/>
                        <a:pt x="272" y="1628"/>
                        <a:pt x="338" y="1617"/>
                      </a:cubicBezTo>
                      <a:cubicBezTo>
                        <a:pt x="401" y="1607"/>
                        <a:pt x="459" y="1564"/>
                        <a:pt x="522" y="1555"/>
                      </a:cubicBezTo>
                      <a:cubicBezTo>
                        <a:pt x="611" y="1543"/>
                        <a:pt x="669" y="1531"/>
                        <a:pt x="741" y="1503"/>
                      </a:cubicBezTo>
                      <a:cubicBezTo>
                        <a:pt x="801" y="1480"/>
                        <a:pt x="887" y="1491"/>
                        <a:pt x="917" y="1442"/>
                      </a:cubicBezTo>
                      <a:cubicBezTo>
                        <a:pt x="926" y="1426"/>
                        <a:pt x="927" y="1364"/>
                        <a:pt x="932" y="1343"/>
                      </a:cubicBezTo>
                      <a:cubicBezTo>
                        <a:pt x="942" y="1309"/>
                        <a:pt x="962" y="1280"/>
                        <a:pt x="972" y="1249"/>
                      </a:cubicBezTo>
                      <a:cubicBezTo>
                        <a:pt x="1013" y="1120"/>
                        <a:pt x="986" y="953"/>
                        <a:pt x="1014" y="820"/>
                      </a:cubicBezTo>
                      <a:cubicBezTo>
                        <a:pt x="1044" y="674"/>
                        <a:pt x="1047" y="525"/>
                        <a:pt x="1039" y="379"/>
                      </a:cubicBezTo>
                      <a:cubicBezTo>
                        <a:pt x="1035" y="279"/>
                        <a:pt x="1072" y="163"/>
                        <a:pt x="987" y="100"/>
                      </a:cubicBezTo>
                      <a:cubicBezTo>
                        <a:pt x="918" y="49"/>
                        <a:pt x="767" y="37"/>
                        <a:pt x="680" y="21"/>
                      </a:cubicBezTo>
                      <a:cubicBezTo>
                        <a:pt x="564" y="0"/>
                        <a:pt x="454" y="26"/>
                        <a:pt x="338" y="30"/>
                      </a:cubicBezTo>
                      <a:cubicBezTo>
                        <a:pt x="253" y="34"/>
                        <a:pt x="102" y="49"/>
                        <a:pt x="40" y="109"/>
                      </a:cubicBezTo>
                    </a:path>
                  </a:pathLst>
                </a:custGeom>
                <a:solidFill>
                  <a:srgbClr val="3F3B3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9" name="Freeform 277">
                  <a:extLst>
                    <a:ext uri="{FF2B5EF4-FFF2-40B4-BE49-F238E27FC236}">
                      <a16:creationId xmlns:a16="http://schemas.microsoft.com/office/drawing/2014/main" id="{AC6A9313-8FC2-B547-4CF5-A120D8C8CE9D}"/>
                    </a:ext>
                  </a:extLst>
                </p:cNvPr>
                <p:cNvSpPr>
                  <a:spLocks/>
                </p:cNvSpPr>
                <p:nvPr/>
              </p:nvSpPr>
              <p:spPr bwMode="gray">
                <a:xfrm>
                  <a:off x="-1141413" y="14004926"/>
                  <a:ext cx="1987550" cy="806450"/>
                </a:xfrm>
                <a:custGeom>
                  <a:avLst/>
                  <a:gdLst/>
                  <a:ahLst/>
                  <a:cxnLst>
                    <a:cxn ang="0">
                      <a:pos x="35" y="132"/>
                    </a:cxn>
                    <a:cxn ang="0">
                      <a:pos x="251" y="195"/>
                    </a:cxn>
                    <a:cxn ang="0">
                      <a:pos x="252" y="168"/>
                    </a:cxn>
                    <a:cxn ang="0">
                      <a:pos x="345" y="208"/>
                    </a:cxn>
                    <a:cxn ang="0">
                      <a:pos x="462" y="196"/>
                    </a:cxn>
                    <a:cxn ang="0">
                      <a:pos x="526" y="132"/>
                    </a:cxn>
                    <a:cxn ang="0">
                      <a:pos x="440" y="60"/>
                    </a:cxn>
                    <a:cxn ang="0">
                      <a:pos x="221" y="9"/>
                    </a:cxn>
                    <a:cxn ang="0">
                      <a:pos x="0" y="108"/>
                    </a:cxn>
                  </a:cxnLst>
                  <a:rect l="0" t="0" r="r" b="b"/>
                  <a:pathLst>
                    <a:path w="530" h="215">
                      <a:moveTo>
                        <a:pt x="35" y="132"/>
                      </a:moveTo>
                      <a:cubicBezTo>
                        <a:pt x="56" y="196"/>
                        <a:pt x="194" y="198"/>
                        <a:pt x="251" y="195"/>
                      </a:cubicBezTo>
                      <a:cubicBezTo>
                        <a:pt x="250" y="187"/>
                        <a:pt x="253" y="176"/>
                        <a:pt x="252" y="168"/>
                      </a:cubicBezTo>
                      <a:cubicBezTo>
                        <a:pt x="306" y="141"/>
                        <a:pt x="309" y="199"/>
                        <a:pt x="345" y="208"/>
                      </a:cubicBezTo>
                      <a:cubicBezTo>
                        <a:pt x="371" y="215"/>
                        <a:pt x="434" y="201"/>
                        <a:pt x="462" y="196"/>
                      </a:cubicBezTo>
                      <a:cubicBezTo>
                        <a:pt x="500" y="189"/>
                        <a:pt x="530" y="182"/>
                        <a:pt x="526" y="132"/>
                      </a:cubicBezTo>
                      <a:cubicBezTo>
                        <a:pt x="522" y="79"/>
                        <a:pt x="479" y="76"/>
                        <a:pt x="440" y="60"/>
                      </a:cubicBezTo>
                      <a:cubicBezTo>
                        <a:pt x="364" y="31"/>
                        <a:pt x="304" y="16"/>
                        <a:pt x="221" y="9"/>
                      </a:cubicBezTo>
                      <a:cubicBezTo>
                        <a:pt x="115" y="0"/>
                        <a:pt x="78" y="59"/>
                        <a:pt x="0" y="108"/>
                      </a:cubicBezTo>
                    </a:path>
                  </a:pathLst>
                </a:custGeom>
                <a:solidFill>
                  <a:srgbClr val="56535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0" name="Freeform 278">
                  <a:extLst>
                    <a:ext uri="{FF2B5EF4-FFF2-40B4-BE49-F238E27FC236}">
                      <a16:creationId xmlns:a16="http://schemas.microsoft.com/office/drawing/2014/main" id="{4C582B8D-B45C-4E7F-B0A6-2EED23B19E7A}"/>
                    </a:ext>
                  </a:extLst>
                </p:cNvPr>
                <p:cNvSpPr>
                  <a:spLocks/>
                </p:cNvSpPr>
                <p:nvPr/>
              </p:nvSpPr>
              <p:spPr bwMode="gray">
                <a:xfrm>
                  <a:off x="-1774825" y="8439151"/>
                  <a:ext cx="3055938" cy="6232525"/>
                </a:xfrm>
                <a:custGeom>
                  <a:avLst/>
                  <a:gdLst/>
                  <a:ahLst/>
                  <a:cxnLst>
                    <a:cxn ang="0">
                      <a:pos x="256" y="0"/>
                    </a:cxn>
                    <a:cxn ang="0">
                      <a:pos x="124" y="102"/>
                    </a:cxn>
                    <a:cxn ang="0">
                      <a:pos x="0" y="191"/>
                    </a:cxn>
                    <a:cxn ang="0">
                      <a:pos x="169" y="149"/>
                    </a:cxn>
                    <a:cxn ang="0">
                      <a:pos x="238" y="254"/>
                    </a:cxn>
                    <a:cxn ang="0">
                      <a:pos x="205" y="535"/>
                    </a:cxn>
                    <a:cxn ang="0">
                      <a:pos x="194" y="880"/>
                    </a:cxn>
                    <a:cxn ang="0">
                      <a:pos x="209" y="1027"/>
                    </a:cxn>
                    <a:cxn ang="0">
                      <a:pos x="213" y="1130"/>
                    </a:cxn>
                    <a:cxn ang="0">
                      <a:pos x="232" y="1246"/>
                    </a:cxn>
                    <a:cxn ang="0">
                      <a:pos x="178" y="1344"/>
                    </a:cxn>
                    <a:cxn ang="0">
                      <a:pos x="198" y="1395"/>
                    </a:cxn>
                    <a:cxn ang="0">
                      <a:pos x="198" y="1467"/>
                    </a:cxn>
                    <a:cxn ang="0">
                      <a:pos x="251" y="1638"/>
                    </a:cxn>
                    <a:cxn ang="0">
                      <a:pos x="338" y="1660"/>
                    </a:cxn>
                    <a:cxn ang="0">
                      <a:pos x="411" y="1585"/>
                    </a:cxn>
                    <a:cxn ang="0">
                      <a:pos x="434" y="1403"/>
                    </a:cxn>
                    <a:cxn ang="0">
                      <a:pos x="454" y="1613"/>
                    </a:cxn>
                    <a:cxn ang="0">
                      <a:pos x="514" y="1660"/>
                    </a:cxn>
                    <a:cxn ang="0">
                      <a:pos x="626" y="1655"/>
                    </a:cxn>
                    <a:cxn ang="0">
                      <a:pos x="615" y="1451"/>
                    </a:cxn>
                    <a:cxn ang="0">
                      <a:pos x="639" y="1083"/>
                    </a:cxn>
                    <a:cxn ang="0">
                      <a:pos x="623" y="546"/>
                    </a:cxn>
                    <a:cxn ang="0">
                      <a:pos x="630" y="346"/>
                    </a:cxn>
                    <a:cxn ang="0">
                      <a:pos x="600" y="215"/>
                    </a:cxn>
                    <a:cxn ang="0">
                      <a:pos x="654" y="176"/>
                    </a:cxn>
                    <a:cxn ang="0">
                      <a:pos x="705" y="202"/>
                    </a:cxn>
                    <a:cxn ang="0">
                      <a:pos x="760" y="225"/>
                    </a:cxn>
                    <a:cxn ang="0">
                      <a:pos x="813" y="265"/>
                    </a:cxn>
                    <a:cxn ang="0">
                      <a:pos x="779" y="202"/>
                    </a:cxn>
                    <a:cxn ang="0">
                      <a:pos x="746" y="129"/>
                    </a:cxn>
                    <a:cxn ang="0">
                      <a:pos x="607" y="23"/>
                    </a:cxn>
                    <a:cxn ang="0">
                      <a:pos x="576" y="191"/>
                    </a:cxn>
                    <a:cxn ang="0">
                      <a:pos x="483" y="316"/>
                    </a:cxn>
                    <a:cxn ang="0">
                      <a:pos x="427" y="480"/>
                    </a:cxn>
                    <a:cxn ang="0">
                      <a:pos x="393" y="654"/>
                    </a:cxn>
                    <a:cxn ang="0">
                      <a:pos x="381" y="479"/>
                    </a:cxn>
                    <a:cxn ang="0">
                      <a:pos x="350" y="331"/>
                    </a:cxn>
                    <a:cxn ang="0">
                      <a:pos x="272" y="187"/>
                    </a:cxn>
                    <a:cxn ang="0">
                      <a:pos x="182" y="78"/>
                    </a:cxn>
                  </a:cxnLst>
                  <a:rect l="0" t="0" r="r" b="b"/>
                  <a:pathLst>
                    <a:path w="815" h="1662">
                      <a:moveTo>
                        <a:pt x="256" y="0"/>
                      </a:moveTo>
                      <a:cubicBezTo>
                        <a:pt x="211" y="40"/>
                        <a:pt x="171" y="69"/>
                        <a:pt x="124" y="102"/>
                      </a:cubicBezTo>
                      <a:cubicBezTo>
                        <a:pt x="87" y="129"/>
                        <a:pt x="50" y="196"/>
                        <a:pt x="0" y="191"/>
                      </a:cubicBezTo>
                      <a:cubicBezTo>
                        <a:pt x="63" y="237"/>
                        <a:pt x="121" y="165"/>
                        <a:pt x="169" y="149"/>
                      </a:cubicBezTo>
                      <a:cubicBezTo>
                        <a:pt x="204" y="186"/>
                        <a:pt x="255" y="201"/>
                        <a:pt x="238" y="254"/>
                      </a:cubicBezTo>
                      <a:cubicBezTo>
                        <a:pt x="209" y="343"/>
                        <a:pt x="205" y="438"/>
                        <a:pt x="205" y="535"/>
                      </a:cubicBezTo>
                      <a:cubicBezTo>
                        <a:pt x="206" y="650"/>
                        <a:pt x="189" y="764"/>
                        <a:pt x="194" y="880"/>
                      </a:cubicBezTo>
                      <a:cubicBezTo>
                        <a:pt x="196" y="931"/>
                        <a:pt x="209" y="976"/>
                        <a:pt x="209" y="1027"/>
                      </a:cubicBezTo>
                      <a:cubicBezTo>
                        <a:pt x="209" y="1062"/>
                        <a:pt x="209" y="1096"/>
                        <a:pt x="213" y="1130"/>
                      </a:cubicBezTo>
                      <a:cubicBezTo>
                        <a:pt x="217" y="1168"/>
                        <a:pt x="234" y="1209"/>
                        <a:pt x="232" y="1246"/>
                      </a:cubicBezTo>
                      <a:cubicBezTo>
                        <a:pt x="212" y="1257"/>
                        <a:pt x="178" y="1320"/>
                        <a:pt x="178" y="1344"/>
                      </a:cubicBezTo>
                      <a:cubicBezTo>
                        <a:pt x="178" y="1362"/>
                        <a:pt x="194" y="1378"/>
                        <a:pt x="198" y="1395"/>
                      </a:cubicBezTo>
                      <a:cubicBezTo>
                        <a:pt x="203" y="1417"/>
                        <a:pt x="196" y="1444"/>
                        <a:pt x="198" y="1467"/>
                      </a:cubicBezTo>
                      <a:cubicBezTo>
                        <a:pt x="200" y="1524"/>
                        <a:pt x="198" y="1610"/>
                        <a:pt x="251" y="1638"/>
                      </a:cubicBezTo>
                      <a:cubicBezTo>
                        <a:pt x="278" y="1652"/>
                        <a:pt x="306" y="1660"/>
                        <a:pt x="338" y="1660"/>
                      </a:cubicBezTo>
                      <a:cubicBezTo>
                        <a:pt x="391" y="1660"/>
                        <a:pt x="400" y="1638"/>
                        <a:pt x="411" y="1585"/>
                      </a:cubicBezTo>
                      <a:cubicBezTo>
                        <a:pt x="423" y="1528"/>
                        <a:pt x="392" y="1448"/>
                        <a:pt x="434" y="1403"/>
                      </a:cubicBezTo>
                      <a:cubicBezTo>
                        <a:pt x="458" y="1464"/>
                        <a:pt x="436" y="1549"/>
                        <a:pt x="454" y="1613"/>
                      </a:cubicBezTo>
                      <a:cubicBezTo>
                        <a:pt x="467" y="1658"/>
                        <a:pt x="471" y="1662"/>
                        <a:pt x="514" y="1660"/>
                      </a:cubicBezTo>
                      <a:cubicBezTo>
                        <a:pt x="550" y="1658"/>
                        <a:pt x="590" y="1654"/>
                        <a:pt x="626" y="1655"/>
                      </a:cubicBezTo>
                      <a:cubicBezTo>
                        <a:pt x="633" y="1591"/>
                        <a:pt x="612" y="1518"/>
                        <a:pt x="615" y="1451"/>
                      </a:cubicBezTo>
                      <a:cubicBezTo>
                        <a:pt x="621" y="1327"/>
                        <a:pt x="650" y="1208"/>
                        <a:pt x="639" y="1083"/>
                      </a:cubicBezTo>
                      <a:cubicBezTo>
                        <a:pt x="623" y="910"/>
                        <a:pt x="596" y="718"/>
                        <a:pt x="623" y="546"/>
                      </a:cubicBezTo>
                      <a:cubicBezTo>
                        <a:pt x="680" y="550"/>
                        <a:pt x="641" y="384"/>
                        <a:pt x="630" y="346"/>
                      </a:cubicBezTo>
                      <a:cubicBezTo>
                        <a:pt x="618" y="305"/>
                        <a:pt x="571" y="247"/>
                        <a:pt x="600" y="215"/>
                      </a:cubicBezTo>
                      <a:cubicBezTo>
                        <a:pt x="608" y="206"/>
                        <a:pt x="646" y="179"/>
                        <a:pt x="654" y="176"/>
                      </a:cubicBezTo>
                      <a:cubicBezTo>
                        <a:pt x="695" y="163"/>
                        <a:pt x="682" y="184"/>
                        <a:pt x="705" y="202"/>
                      </a:cubicBezTo>
                      <a:cubicBezTo>
                        <a:pt x="723" y="216"/>
                        <a:pt x="741" y="215"/>
                        <a:pt x="760" y="225"/>
                      </a:cubicBezTo>
                      <a:cubicBezTo>
                        <a:pt x="779" y="235"/>
                        <a:pt x="792" y="256"/>
                        <a:pt x="813" y="265"/>
                      </a:cubicBezTo>
                      <a:cubicBezTo>
                        <a:pt x="815" y="238"/>
                        <a:pt x="791" y="223"/>
                        <a:pt x="779" y="202"/>
                      </a:cubicBezTo>
                      <a:cubicBezTo>
                        <a:pt x="767" y="180"/>
                        <a:pt x="764" y="150"/>
                        <a:pt x="746" y="129"/>
                      </a:cubicBezTo>
                      <a:cubicBezTo>
                        <a:pt x="708" y="85"/>
                        <a:pt x="641" y="69"/>
                        <a:pt x="607" y="23"/>
                      </a:cubicBezTo>
                      <a:cubicBezTo>
                        <a:pt x="592" y="80"/>
                        <a:pt x="607" y="139"/>
                        <a:pt x="576" y="191"/>
                      </a:cubicBezTo>
                      <a:cubicBezTo>
                        <a:pt x="548" y="236"/>
                        <a:pt x="505" y="268"/>
                        <a:pt x="483" y="316"/>
                      </a:cubicBezTo>
                      <a:cubicBezTo>
                        <a:pt x="459" y="368"/>
                        <a:pt x="446" y="424"/>
                        <a:pt x="427" y="480"/>
                      </a:cubicBezTo>
                      <a:cubicBezTo>
                        <a:pt x="411" y="527"/>
                        <a:pt x="428" y="620"/>
                        <a:pt x="393" y="654"/>
                      </a:cubicBezTo>
                      <a:cubicBezTo>
                        <a:pt x="376" y="608"/>
                        <a:pt x="381" y="529"/>
                        <a:pt x="381" y="479"/>
                      </a:cubicBezTo>
                      <a:cubicBezTo>
                        <a:pt x="380" y="421"/>
                        <a:pt x="381" y="374"/>
                        <a:pt x="350" y="331"/>
                      </a:cubicBezTo>
                      <a:cubicBezTo>
                        <a:pt x="317" y="282"/>
                        <a:pt x="287" y="242"/>
                        <a:pt x="272" y="187"/>
                      </a:cubicBezTo>
                      <a:cubicBezTo>
                        <a:pt x="262" y="153"/>
                        <a:pt x="229" y="68"/>
                        <a:pt x="182" y="78"/>
                      </a:cubicBezTo>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1" name="Freeform 279">
                  <a:extLst>
                    <a:ext uri="{FF2B5EF4-FFF2-40B4-BE49-F238E27FC236}">
                      <a16:creationId xmlns:a16="http://schemas.microsoft.com/office/drawing/2014/main" id="{2FF83905-948C-C1A3-D00B-7D1823E431D0}"/>
                    </a:ext>
                  </a:extLst>
                </p:cNvPr>
                <p:cNvSpPr>
                  <a:spLocks/>
                </p:cNvSpPr>
                <p:nvPr/>
              </p:nvSpPr>
              <p:spPr bwMode="gray">
                <a:xfrm>
                  <a:off x="-2914650" y="13449301"/>
                  <a:ext cx="1031875" cy="720725"/>
                </a:xfrm>
                <a:custGeom>
                  <a:avLst/>
                  <a:gdLst/>
                  <a:ahLst/>
                  <a:cxnLst>
                    <a:cxn ang="0">
                      <a:pos x="135" y="191"/>
                    </a:cxn>
                    <a:cxn ang="0">
                      <a:pos x="188" y="4"/>
                    </a:cxn>
                    <a:cxn ang="0">
                      <a:pos x="234" y="116"/>
                    </a:cxn>
                    <a:cxn ang="0">
                      <a:pos x="129" y="191"/>
                    </a:cxn>
                  </a:cxnLst>
                  <a:rect l="0" t="0" r="r" b="b"/>
                  <a:pathLst>
                    <a:path w="275" h="192">
                      <a:moveTo>
                        <a:pt x="135" y="191"/>
                      </a:moveTo>
                      <a:cubicBezTo>
                        <a:pt x="0" y="192"/>
                        <a:pt x="88" y="10"/>
                        <a:pt x="188" y="4"/>
                      </a:cubicBezTo>
                      <a:cubicBezTo>
                        <a:pt x="259" y="0"/>
                        <a:pt x="275" y="74"/>
                        <a:pt x="234" y="116"/>
                      </a:cubicBezTo>
                      <a:cubicBezTo>
                        <a:pt x="207" y="143"/>
                        <a:pt x="162" y="165"/>
                        <a:pt x="129" y="191"/>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2" name="Freeform 280">
                  <a:extLst>
                    <a:ext uri="{FF2B5EF4-FFF2-40B4-BE49-F238E27FC236}">
                      <a16:creationId xmlns:a16="http://schemas.microsoft.com/office/drawing/2014/main" id="{CC50F71A-A375-5C27-7B0B-146D4C12AE84}"/>
                    </a:ext>
                  </a:extLst>
                </p:cNvPr>
                <p:cNvSpPr>
                  <a:spLocks/>
                </p:cNvSpPr>
                <p:nvPr/>
              </p:nvSpPr>
              <p:spPr bwMode="gray">
                <a:xfrm>
                  <a:off x="400050" y="14341476"/>
                  <a:ext cx="1808163" cy="1276350"/>
                </a:xfrm>
                <a:custGeom>
                  <a:avLst/>
                  <a:gdLst/>
                  <a:ahLst/>
                  <a:cxnLst>
                    <a:cxn ang="0">
                      <a:pos x="460" y="287"/>
                    </a:cxn>
                    <a:cxn ang="0">
                      <a:pos x="232" y="257"/>
                    </a:cxn>
                    <a:cxn ang="0">
                      <a:pos x="11" y="327"/>
                    </a:cxn>
                    <a:cxn ang="0">
                      <a:pos x="15" y="236"/>
                    </a:cxn>
                    <a:cxn ang="0">
                      <a:pos x="0" y="235"/>
                    </a:cxn>
                    <a:cxn ang="0">
                      <a:pos x="482" y="228"/>
                    </a:cxn>
                    <a:cxn ang="0">
                      <a:pos x="466" y="235"/>
                    </a:cxn>
                  </a:cxnLst>
                  <a:rect l="0" t="0" r="r" b="b"/>
                  <a:pathLst>
                    <a:path w="482" h="340">
                      <a:moveTo>
                        <a:pt x="460" y="287"/>
                      </a:moveTo>
                      <a:cubicBezTo>
                        <a:pt x="386" y="340"/>
                        <a:pt x="304" y="274"/>
                        <a:pt x="232" y="257"/>
                      </a:cubicBezTo>
                      <a:cubicBezTo>
                        <a:pt x="132" y="232"/>
                        <a:pt x="95" y="302"/>
                        <a:pt x="11" y="327"/>
                      </a:cubicBezTo>
                      <a:cubicBezTo>
                        <a:pt x="11" y="297"/>
                        <a:pt x="20" y="267"/>
                        <a:pt x="15" y="236"/>
                      </a:cubicBezTo>
                      <a:cubicBezTo>
                        <a:pt x="11" y="235"/>
                        <a:pt x="4" y="236"/>
                        <a:pt x="0" y="235"/>
                      </a:cubicBezTo>
                      <a:cubicBezTo>
                        <a:pt x="109" y="206"/>
                        <a:pt x="473" y="0"/>
                        <a:pt x="482" y="228"/>
                      </a:cubicBezTo>
                      <a:cubicBezTo>
                        <a:pt x="476" y="229"/>
                        <a:pt x="472" y="232"/>
                        <a:pt x="466" y="235"/>
                      </a:cubicBezTo>
                    </a:path>
                  </a:pathLst>
                </a:custGeom>
                <a:solidFill>
                  <a:srgbClr val="56535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281">
                  <a:extLst>
                    <a:ext uri="{FF2B5EF4-FFF2-40B4-BE49-F238E27FC236}">
                      <a16:creationId xmlns:a16="http://schemas.microsoft.com/office/drawing/2014/main" id="{606DB196-DC34-FBEF-23C2-3F6CC6961E38}"/>
                    </a:ext>
                  </a:extLst>
                </p:cNvPr>
                <p:cNvSpPr>
                  <a:spLocks/>
                </p:cNvSpPr>
                <p:nvPr/>
              </p:nvSpPr>
              <p:spPr bwMode="gray">
                <a:xfrm>
                  <a:off x="-1665288" y="14825663"/>
                  <a:ext cx="1098550" cy="919163"/>
                </a:xfrm>
                <a:custGeom>
                  <a:avLst/>
                  <a:gdLst/>
                  <a:ahLst/>
                  <a:cxnLst>
                    <a:cxn ang="0">
                      <a:pos x="0" y="59"/>
                    </a:cxn>
                    <a:cxn ang="0">
                      <a:pos x="98" y="182"/>
                    </a:cxn>
                    <a:cxn ang="0">
                      <a:pos x="293" y="240"/>
                    </a:cxn>
                    <a:cxn ang="0">
                      <a:pos x="227" y="19"/>
                    </a:cxn>
                    <a:cxn ang="0">
                      <a:pos x="75" y="6"/>
                    </a:cxn>
                    <a:cxn ang="0">
                      <a:pos x="0" y="76"/>
                    </a:cxn>
                  </a:cxnLst>
                  <a:rect l="0" t="0" r="r" b="b"/>
                  <a:pathLst>
                    <a:path w="293" h="245">
                      <a:moveTo>
                        <a:pt x="0" y="59"/>
                      </a:moveTo>
                      <a:cubicBezTo>
                        <a:pt x="40" y="113"/>
                        <a:pt x="22" y="156"/>
                        <a:pt x="98" y="182"/>
                      </a:cubicBezTo>
                      <a:cubicBezTo>
                        <a:pt x="149" y="199"/>
                        <a:pt x="239" y="245"/>
                        <a:pt x="293" y="240"/>
                      </a:cubicBezTo>
                      <a:cubicBezTo>
                        <a:pt x="214" y="196"/>
                        <a:pt x="232" y="106"/>
                        <a:pt x="227" y="19"/>
                      </a:cubicBezTo>
                      <a:cubicBezTo>
                        <a:pt x="177" y="14"/>
                        <a:pt x="128" y="0"/>
                        <a:pt x="75" y="6"/>
                      </a:cubicBezTo>
                      <a:cubicBezTo>
                        <a:pt x="11" y="14"/>
                        <a:pt x="36" y="33"/>
                        <a:pt x="0" y="76"/>
                      </a:cubicBezTo>
                    </a:path>
                  </a:pathLst>
                </a:custGeom>
                <a:solidFill>
                  <a:srgbClr val="56535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4" name="Freeform 282">
                  <a:extLst>
                    <a:ext uri="{FF2B5EF4-FFF2-40B4-BE49-F238E27FC236}">
                      <a16:creationId xmlns:a16="http://schemas.microsoft.com/office/drawing/2014/main" id="{D14EBD83-85F5-79DD-21B1-04A43674ABF3}"/>
                    </a:ext>
                  </a:extLst>
                </p:cNvPr>
                <p:cNvSpPr>
                  <a:spLocks/>
                </p:cNvSpPr>
                <p:nvPr/>
              </p:nvSpPr>
              <p:spPr bwMode="gray">
                <a:xfrm>
                  <a:off x="-739775" y="15628938"/>
                  <a:ext cx="2692400" cy="2411413"/>
                </a:xfrm>
                <a:custGeom>
                  <a:avLst/>
                  <a:gdLst/>
                  <a:ahLst/>
                  <a:cxnLst>
                    <a:cxn ang="0">
                      <a:pos x="653" y="225"/>
                    </a:cxn>
                    <a:cxn ang="0">
                      <a:pos x="513" y="353"/>
                    </a:cxn>
                    <a:cxn ang="0">
                      <a:pos x="361" y="480"/>
                    </a:cxn>
                    <a:cxn ang="0">
                      <a:pos x="0" y="621"/>
                    </a:cxn>
                    <a:cxn ang="0">
                      <a:pos x="435" y="305"/>
                    </a:cxn>
                    <a:cxn ang="0">
                      <a:pos x="573" y="104"/>
                    </a:cxn>
                    <a:cxn ang="0">
                      <a:pos x="675" y="21"/>
                    </a:cxn>
                    <a:cxn ang="0">
                      <a:pos x="682" y="153"/>
                    </a:cxn>
                    <a:cxn ang="0">
                      <a:pos x="589" y="283"/>
                    </a:cxn>
                  </a:cxnLst>
                  <a:rect l="0" t="0" r="r" b="b"/>
                  <a:pathLst>
                    <a:path w="718" h="643">
                      <a:moveTo>
                        <a:pt x="653" y="225"/>
                      </a:moveTo>
                      <a:cubicBezTo>
                        <a:pt x="637" y="279"/>
                        <a:pt x="556" y="321"/>
                        <a:pt x="513" y="353"/>
                      </a:cubicBezTo>
                      <a:cubicBezTo>
                        <a:pt x="459" y="393"/>
                        <a:pt x="411" y="438"/>
                        <a:pt x="361" y="480"/>
                      </a:cubicBezTo>
                      <a:cubicBezTo>
                        <a:pt x="264" y="561"/>
                        <a:pt x="132" y="643"/>
                        <a:pt x="0" y="621"/>
                      </a:cubicBezTo>
                      <a:cubicBezTo>
                        <a:pt x="150" y="549"/>
                        <a:pt x="337" y="442"/>
                        <a:pt x="435" y="305"/>
                      </a:cubicBezTo>
                      <a:cubicBezTo>
                        <a:pt x="483" y="238"/>
                        <a:pt x="524" y="167"/>
                        <a:pt x="573" y="104"/>
                      </a:cubicBezTo>
                      <a:cubicBezTo>
                        <a:pt x="593" y="77"/>
                        <a:pt x="630" y="0"/>
                        <a:pt x="675" y="21"/>
                      </a:cubicBezTo>
                      <a:cubicBezTo>
                        <a:pt x="718" y="41"/>
                        <a:pt x="695" y="127"/>
                        <a:pt x="682" y="153"/>
                      </a:cubicBezTo>
                      <a:cubicBezTo>
                        <a:pt x="663" y="191"/>
                        <a:pt x="626" y="263"/>
                        <a:pt x="589" y="283"/>
                      </a:cubicBezTo>
                    </a:path>
                  </a:pathLst>
                </a:custGeom>
                <a:solidFill>
                  <a:srgbClr val="56535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6" name="Freeform 284">
                  <a:extLst>
                    <a:ext uri="{FF2B5EF4-FFF2-40B4-BE49-F238E27FC236}">
                      <a16:creationId xmlns:a16="http://schemas.microsoft.com/office/drawing/2014/main" id="{B5A6A48D-CDA0-FCF8-B3AA-FDABD469C0A2}"/>
                    </a:ext>
                  </a:extLst>
                </p:cNvPr>
                <p:cNvSpPr>
                  <a:spLocks/>
                </p:cNvSpPr>
                <p:nvPr/>
              </p:nvSpPr>
              <p:spPr bwMode="gray">
                <a:xfrm>
                  <a:off x="1765300" y="14338301"/>
                  <a:ext cx="817563" cy="2287588"/>
                </a:xfrm>
                <a:custGeom>
                  <a:avLst/>
                  <a:gdLst/>
                  <a:ahLst/>
                  <a:cxnLst>
                    <a:cxn ang="0">
                      <a:pos x="99" y="1"/>
                    </a:cxn>
                    <a:cxn ang="0">
                      <a:pos x="61" y="160"/>
                    </a:cxn>
                    <a:cxn ang="0">
                      <a:pos x="40" y="273"/>
                    </a:cxn>
                    <a:cxn ang="0">
                      <a:pos x="23" y="348"/>
                    </a:cxn>
                    <a:cxn ang="0">
                      <a:pos x="7" y="447"/>
                    </a:cxn>
                    <a:cxn ang="0">
                      <a:pos x="79" y="361"/>
                    </a:cxn>
                    <a:cxn ang="0">
                      <a:pos x="56" y="501"/>
                    </a:cxn>
                    <a:cxn ang="0">
                      <a:pos x="48" y="556"/>
                    </a:cxn>
                    <a:cxn ang="0">
                      <a:pos x="58" y="610"/>
                    </a:cxn>
                    <a:cxn ang="0">
                      <a:pos x="109" y="467"/>
                    </a:cxn>
                    <a:cxn ang="0">
                      <a:pos x="109" y="594"/>
                    </a:cxn>
                    <a:cxn ang="0">
                      <a:pos x="147" y="493"/>
                    </a:cxn>
                    <a:cxn ang="0">
                      <a:pos x="155" y="570"/>
                    </a:cxn>
                    <a:cxn ang="0">
                      <a:pos x="211" y="327"/>
                    </a:cxn>
                    <a:cxn ang="0">
                      <a:pos x="206" y="178"/>
                    </a:cxn>
                    <a:cxn ang="0">
                      <a:pos x="208" y="124"/>
                    </a:cxn>
                    <a:cxn ang="0">
                      <a:pos x="201" y="89"/>
                    </a:cxn>
                    <a:cxn ang="0">
                      <a:pos x="191" y="35"/>
                    </a:cxn>
                    <a:cxn ang="0">
                      <a:pos x="100" y="1"/>
                    </a:cxn>
                  </a:cxnLst>
                  <a:rect l="0" t="0" r="r" b="b"/>
                  <a:pathLst>
                    <a:path w="218" h="610">
                      <a:moveTo>
                        <a:pt x="99" y="1"/>
                      </a:moveTo>
                      <a:cubicBezTo>
                        <a:pt x="91" y="55"/>
                        <a:pt x="75" y="107"/>
                        <a:pt x="61" y="160"/>
                      </a:cubicBezTo>
                      <a:cubicBezTo>
                        <a:pt x="51" y="197"/>
                        <a:pt x="46" y="235"/>
                        <a:pt x="40" y="273"/>
                      </a:cubicBezTo>
                      <a:cubicBezTo>
                        <a:pt x="36" y="298"/>
                        <a:pt x="27" y="323"/>
                        <a:pt x="23" y="348"/>
                      </a:cubicBezTo>
                      <a:cubicBezTo>
                        <a:pt x="21" y="356"/>
                        <a:pt x="0" y="440"/>
                        <a:pt x="7" y="447"/>
                      </a:cubicBezTo>
                      <a:cubicBezTo>
                        <a:pt x="37" y="449"/>
                        <a:pt x="71" y="360"/>
                        <a:pt x="79" y="361"/>
                      </a:cubicBezTo>
                      <a:cubicBezTo>
                        <a:pt x="83" y="379"/>
                        <a:pt x="59" y="484"/>
                        <a:pt x="56" y="501"/>
                      </a:cubicBezTo>
                      <a:cubicBezTo>
                        <a:pt x="53" y="519"/>
                        <a:pt x="50" y="538"/>
                        <a:pt x="48" y="556"/>
                      </a:cubicBezTo>
                      <a:cubicBezTo>
                        <a:pt x="46" y="571"/>
                        <a:pt x="36" y="609"/>
                        <a:pt x="58" y="610"/>
                      </a:cubicBezTo>
                      <a:cubicBezTo>
                        <a:pt x="69" y="610"/>
                        <a:pt x="101" y="480"/>
                        <a:pt x="109" y="467"/>
                      </a:cubicBezTo>
                      <a:cubicBezTo>
                        <a:pt x="115" y="476"/>
                        <a:pt x="96" y="592"/>
                        <a:pt x="109" y="594"/>
                      </a:cubicBezTo>
                      <a:cubicBezTo>
                        <a:pt x="130" y="596"/>
                        <a:pt x="143" y="502"/>
                        <a:pt x="147" y="493"/>
                      </a:cubicBezTo>
                      <a:cubicBezTo>
                        <a:pt x="147" y="495"/>
                        <a:pt x="141" y="559"/>
                        <a:pt x="155" y="570"/>
                      </a:cubicBezTo>
                      <a:cubicBezTo>
                        <a:pt x="172" y="569"/>
                        <a:pt x="218" y="396"/>
                        <a:pt x="211" y="327"/>
                      </a:cubicBezTo>
                      <a:cubicBezTo>
                        <a:pt x="205" y="276"/>
                        <a:pt x="204" y="228"/>
                        <a:pt x="206" y="178"/>
                      </a:cubicBezTo>
                      <a:cubicBezTo>
                        <a:pt x="207" y="161"/>
                        <a:pt x="209" y="142"/>
                        <a:pt x="208" y="124"/>
                      </a:cubicBezTo>
                      <a:cubicBezTo>
                        <a:pt x="207" y="112"/>
                        <a:pt x="202" y="101"/>
                        <a:pt x="201" y="89"/>
                      </a:cubicBezTo>
                      <a:cubicBezTo>
                        <a:pt x="199" y="74"/>
                        <a:pt x="200" y="49"/>
                        <a:pt x="191" y="35"/>
                      </a:cubicBezTo>
                      <a:cubicBezTo>
                        <a:pt x="173" y="9"/>
                        <a:pt x="130" y="0"/>
                        <a:pt x="100" y="1"/>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7" name="Freeform 285">
                  <a:extLst>
                    <a:ext uri="{FF2B5EF4-FFF2-40B4-BE49-F238E27FC236}">
                      <a16:creationId xmlns:a16="http://schemas.microsoft.com/office/drawing/2014/main" id="{34F87D76-DF52-F6E9-B07E-FAD0BD866DC4}"/>
                    </a:ext>
                  </a:extLst>
                </p:cNvPr>
                <p:cNvSpPr>
                  <a:spLocks/>
                </p:cNvSpPr>
                <p:nvPr/>
              </p:nvSpPr>
              <p:spPr bwMode="gray">
                <a:xfrm>
                  <a:off x="-863600" y="6575426"/>
                  <a:ext cx="1585913" cy="2251075"/>
                </a:xfrm>
                <a:custGeom>
                  <a:avLst/>
                  <a:gdLst/>
                  <a:ahLst/>
                  <a:cxnLst>
                    <a:cxn ang="0">
                      <a:pos x="6" y="213"/>
                    </a:cxn>
                    <a:cxn ang="0">
                      <a:pos x="35" y="379"/>
                    </a:cxn>
                    <a:cxn ang="0">
                      <a:pos x="76" y="526"/>
                    </a:cxn>
                    <a:cxn ang="0">
                      <a:pos x="199" y="599"/>
                    </a:cxn>
                    <a:cxn ang="0">
                      <a:pos x="330" y="527"/>
                    </a:cxn>
                    <a:cxn ang="0">
                      <a:pos x="374" y="392"/>
                    </a:cxn>
                    <a:cxn ang="0">
                      <a:pos x="329" y="70"/>
                    </a:cxn>
                    <a:cxn ang="0">
                      <a:pos x="158" y="0"/>
                    </a:cxn>
                    <a:cxn ang="0">
                      <a:pos x="0" y="85"/>
                    </a:cxn>
                  </a:cxnLst>
                  <a:rect l="0" t="0" r="r" b="b"/>
                  <a:pathLst>
                    <a:path w="423" h="600">
                      <a:moveTo>
                        <a:pt x="6" y="213"/>
                      </a:moveTo>
                      <a:cubicBezTo>
                        <a:pt x="0" y="277"/>
                        <a:pt x="15" y="323"/>
                        <a:pt x="35" y="379"/>
                      </a:cubicBezTo>
                      <a:cubicBezTo>
                        <a:pt x="53" y="428"/>
                        <a:pt x="42" y="480"/>
                        <a:pt x="76" y="526"/>
                      </a:cubicBezTo>
                      <a:cubicBezTo>
                        <a:pt x="102" y="561"/>
                        <a:pt x="152" y="597"/>
                        <a:pt x="199" y="599"/>
                      </a:cubicBezTo>
                      <a:cubicBezTo>
                        <a:pt x="244" y="600"/>
                        <a:pt x="305" y="565"/>
                        <a:pt x="330" y="527"/>
                      </a:cubicBezTo>
                      <a:cubicBezTo>
                        <a:pt x="356" y="487"/>
                        <a:pt x="352" y="434"/>
                        <a:pt x="374" y="392"/>
                      </a:cubicBezTo>
                      <a:cubicBezTo>
                        <a:pt x="423" y="295"/>
                        <a:pt x="402" y="146"/>
                        <a:pt x="329" y="70"/>
                      </a:cubicBezTo>
                      <a:cubicBezTo>
                        <a:pt x="281" y="20"/>
                        <a:pt x="227" y="0"/>
                        <a:pt x="158" y="0"/>
                      </a:cubicBezTo>
                      <a:cubicBezTo>
                        <a:pt x="115" y="0"/>
                        <a:pt x="3" y="73"/>
                        <a:pt x="0" y="85"/>
                      </a:cubicBezTo>
                    </a:path>
                  </a:pathLst>
                </a:custGeom>
                <a:solidFill>
                  <a:srgbClr val="CEBEB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8" name="Freeform 286">
                  <a:extLst>
                    <a:ext uri="{FF2B5EF4-FFF2-40B4-BE49-F238E27FC236}">
                      <a16:creationId xmlns:a16="http://schemas.microsoft.com/office/drawing/2014/main" id="{2E909333-6FDC-7045-98B2-27156C186B27}"/>
                    </a:ext>
                  </a:extLst>
                </p:cNvPr>
                <p:cNvSpPr>
                  <a:spLocks/>
                </p:cNvSpPr>
                <p:nvPr/>
              </p:nvSpPr>
              <p:spPr bwMode="gray">
                <a:xfrm>
                  <a:off x="-971550" y="5983288"/>
                  <a:ext cx="1795463" cy="2549525"/>
                </a:xfrm>
                <a:custGeom>
                  <a:avLst/>
                  <a:gdLst/>
                  <a:ahLst/>
                  <a:cxnLst>
                    <a:cxn ang="0">
                      <a:pos x="7" y="242"/>
                    </a:cxn>
                    <a:cxn ang="0">
                      <a:pos x="39" y="429"/>
                    </a:cxn>
                    <a:cxn ang="0">
                      <a:pos x="86" y="596"/>
                    </a:cxn>
                    <a:cxn ang="0">
                      <a:pos x="225" y="678"/>
                    </a:cxn>
                    <a:cxn ang="0">
                      <a:pos x="373" y="597"/>
                    </a:cxn>
                    <a:cxn ang="0">
                      <a:pos x="423" y="444"/>
                    </a:cxn>
                    <a:cxn ang="0">
                      <a:pos x="372" y="79"/>
                    </a:cxn>
                    <a:cxn ang="0">
                      <a:pos x="178" y="0"/>
                    </a:cxn>
                    <a:cxn ang="0">
                      <a:pos x="0" y="97"/>
                    </a:cxn>
                  </a:cxnLst>
                  <a:rect l="0" t="0" r="r" b="b"/>
                  <a:pathLst>
                    <a:path w="479" h="680">
                      <a:moveTo>
                        <a:pt x="7" y="242"/>
                      </a:moveTo>
                      <a:cubicBezTo>
                        <a:pt x="0" y="314"/>
                        <a:pt x="16" y="366"/>
                        <a:pt x="39" y="429"/>
                      </a:cubicBezTo>
                      <a:cubicBezTo>
                        <a:pt x="59" y="485"/>
                        <a:pt x="47" y="544"/>
                        <a:pt x="86" y="596"/>
                      </a:cubicBezTo>
                      <a:cubicBezTo>
                        <a:pt x="115" y="635"/>
                        <a:pt x="172" y="677"/>
                        <a:pt x="225" y="678"/>
                      </a:cubicBezTo>
                      <a:cubicBezTo>
                        <a:pt x="276" y="680"/>
                        <a:pt x="346" y="640"/>
                        <a:pt x="373" y="597"/>
                      </a:cubicBezTo>
                      <a:cubicBezTo>
                        <a:pt x="403" y="552"/>
                        <a:pt x="398" y="492"/>
                        <a:pt x="423" y="444"/>
                      </a:cubicBezTo>
                      <a:cubicBezTo>
                        <a:pt x="479" y="334"/>
                        <a:pt x="455" y="166"/>
                        <a:pt x="372" y="79"/>
                      </a:cubicBezTo>
                      <a:cubicBezTo>
                        <a:pt x="318" y="23"/>
                        <a:pt x="257" y="0"/>
                        <a:pt x="178" y="0"/>
                      </a:cubicBezTo>
                      <a:cubicBezTo>
                        <a:pt x="130" y="0"/>
                        <a:pt x="3" y="83"/>
                        <a:pt x="0" y="97"/>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9" name="Freeform 287">
                  <a:extLst>
                    <a:ext uri="{FF2B5EF4-FFF2-40B4-BE49-F238E27FC236}">
                      <a16:creationId xmlns:a16="http://schemas.microsoft.com/office/drawing/2014/main" id="{4885FFC9-B198-2D5D-F068-271B67DEF449}"/>
                    </a:ext>
                  </a:extLst>
                </p:cNvPr>
                <p:cNvSpPr>
                  <a:spLocks/>
                </p:cNvSpPr>
                <p:nvPr/>
              </p:nvSpPr>
              <p:spPr bwMode="gray">
                <a:xfrm>
                  <a:off x="-117475" y="11623676"/>
                  <a:ext cx="1038225" cy="2324100"/>
                </a:xfrm>
                <a:custGeom>
                  <a:avLst/>
                  <a:gdLst/>
                  <a:ahLst/>
                  <a:cxnLst>
                    <a:cxn ang="0">
                      <a:pos x="200" y="59"/>
                    </a:cxn>
                    <a:cxn ang="0">
                      <a:pos x="101" y="65"/>
                    </a:cxn>
                    <a:cxn ang="0">
                      <a:pos x="38" y="19"/>
                    </a:cxn>
                    <a:cxn ang="0">
                      <a:pos x="61" y="201"/>
                    </a:cxn>
                    <a:cxn ang="0">
                      <a:pos x="95" y="293"/>
                    </a:cxn>
                    <a:cxn ang="0">
                      <a:pos x="54" y="404"/>
                    </a:cxn>
                    <a:cxn ang="0">
                      <a:pos x="78" y="522"/>
                    </a:cxn>
                    <a:cxn ang="0">
                      <a:pos x="176" y="615"/>
                    </a:cxn>
                    <a:cxn ang="0">
                      <a:pos x="253" y="464"/>
                    </a:cxn>
                    <a:cxn ang="0">
                      <a:pos x="276" y="286"/>
                    </a:cxn>
                    <a:cxn ang="0">
                      <a:pos x="203" y="78"/>
                    </a:cxn>
                    <a:cxn ang="0">
                      <a:pos x="85" y="57"/>
                    </a:cxn>
                    <a:cxn ang="0">
                      <a:pos x="25" y="48"/>
                    </a:cxn>
                  </a:cxnLst>
                  <a:rect l="0" t="0" r="r" b="b"/>
                  <a:pathLst>
                    <a:path w="277" h="620">
                      <a:moveTo>
                        <a:pt x="200" y="59"/>
                      </a:moveTo>
                      <a:cubicBezTo>
                        <a:pt x="175" y="76"/>
                        <a:pt x="127" y="78"/>
                        <a:pt x="101" y="65"/>
                      </a:cubicBezTo>
                      <a:cubicBezTo>
                        <a:pt x="75" y="52"/>
                        <a:pt x="68" y="17"/>
                        <a:pt x="38" y="19"/>
                      </a:cubicBezTo>
                      <a:cubicBezTo>
                        <a:pt x="26" y="65"/>
                        <a:pt x="135" y="171"/>
                        <a:pt x="61" y="201"/>
                      </a:cubicBezTo>
                      <a:cubicBezTo>
                        <a:pt x="46" y="250"/>
                        <a:pt x="96" y="253"/>
                        <a:pt x="95" y="293"/>
                      </a:cubicBezTo>
                      <a:cubicBezTo>
                        <a:pt x="95" y="334"/>
                        <a:pt x="49" y="349"/>
                        <a:pt x="54" y="404"/>
                      </a:cubicBezTo>
                      <a:cubicBezTo>
                        <a:pt x="57" y="438"/>
                        <a:pt x="68" y="488"/>
                        <a:pt x="78" y="522"/>
                      </a:cubicBezTo>
                      <a:cubicBezTo>
                        <a:pt x="89" y="562"/>
                        <a:pt x="124" y="620"/>
                        <a:pt x="176" y="615"/>
                      </a:cubicBezTo>
                      <a:cubicBezTo>
                        <a:pt x="249" y="607"/>
                        <a:pt x="253" y="521"/>
                        <a:pt x="253" y="464"/>
                      </a:cubicBezTo>
                      <a:cubicBezTo>
                        <a:pt x="253" y="398"/>
                        <a:pt x="276" y="352"/>
                        <a:pt x="276" y="286"/>
                      </a:cubicBezTo>
                      <a:cubicBezTo>
                        <a:pt x="276" y="197"/>
                        <a:pt x="277" y="138"/>
                        <a:pt x="203" y="78"/>
                      </a:cubicBezTo>
                      <a:cubicBezTo>
                        <a:pt x="173" y="54"/>
                        <a:pt x="115" y="6"/>
                        <a:pt x="85" y="57"/>
                      </a:cubicBezTo>
                      <a:cubicBezTo>
                        <a:pt x="70" y="18"/>
                        <a:pt x="0" y="0"/>
                        <a:pt x="25" y="48"/>
                      </a:cubicBezTo>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0" name="Freeform 288">
                  <a:extLst>
                    <a:ext uri="{FF2B5EF4-FFF2-40B4-BE49-F238E27FC236}">
                      <a16:creationId xmlns:a16="http://schemas.microsoft.com/office/drawing/2014/main" id="{2128A1EC-476E-3EA3-5A4D-B802B2365B60}"/>
                    </a:ext>
                  </a:extLst>
                </p:cNvPr>
                <p:cNvSpPr>
                  <a:spLocks/>
                </p:cNvSpPr>
                <p:nvPr/>
              </p:nvSpPr>
              <p:spPr bwMode="gray">
                <a:xfrm>
                  <a:off x="-219075" y="10855326"/>
                  <a:ext cx="657225" cy="704850"/>
                </a:xfrm>
                <a:custGeom>
                  <a:avLst/>
                  <a:gdLst/>
                  <a:ahLst/>
                  <a:cxnLst>
                    <a:cxn ang="0">
                      <a:pos x="157" y="183"/>
                    </a:cxn>
                    <a:cxn ang="0">
                      <a:pos x="75" y="20"/>
                    </a:cxn>
                    <a:cxn ang="0">
                      <a:pos x="87" y="118"/>
                    </a:cxn>
                    <a:cxn ang="0">
                      <a:pos x="175" y="188"/>
                    </a:cxn>
                  </a:cxnLst>
                  <a:rect l="0" t="0" r="r" b="b"/>
                  <a:pathLst>
                    <a:path w="175" h="188">
                      <a:moveTo>
                        <a:pt x="157" y="183"/>
                      </a:moveTo>
                      <a:cubicBezTo>
                        <a:pt x="117" y="174"/>
                        <a:pt x="0" y="57"/>
                        <a:pt x="75" y="20"/>
                      </a:cubicBezTo>
                      <a:cubicBezTo>
                        <a:pt x="116" y="0"/>
                        <a:pt x="82" y="106"/>
                        <a:pt x="87" y="118"/>
                      </a:cubicBezTo>
                      <a:cubicBezTo>
                        <a:pt x="99" y="149"/>
                        <a:pt x="147" y="167"/>
                        <a:pt x="175" y="188"/>
                      </a:cubicBezTo>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1" name="Freeform 289">
                  <a:extLst>
                    <a:ext uri="{FF2B5EF4-FFF2-40B4-BE49-F238E27FC236}">
                      <a16:creationId xmlns:a16="http://schemas.microsoft.com/office/drawing/2014/main" id="{94262094-BAB3-9F11-3346-0D3BC0A73F3D}"/>
                    </a:ext>
                  </a:extLst>
                </p:cNvPr>
                <p:cNvSpPr>
                  <a:spLocks/>
                </p:cNvSpPr>
                <p:nvPr/>
              </p:nvSpPr>
              <p:spPr bwMode="gray">
                <a:xfrm>
                  <a:off x="-1287463" y="11717338"/>
                  <a:ext cx="1196975" cy="3367088"/>
                </a:xfrm>
                <a:custGeom>
                  <a:avLst/>
                  <a:gdLst/>
                  <a:ahLst/>
                  <a:cxnLst>
                    <a:cxn ang="0">
                      <a:pos x="127" y="122"/>
                    </a:cxn>
                    <a:cxn ang="0">
                      <a:pos x="144" y="227"/>
                    </a:cxn>
                    <a:cxn ang="0">
                      <a:pos x="198" y="308"/>
                    </a:cxn>
                    <a:cxn ang="0">
                      <a:pos x="319" y="472"/>
                    </a:cxn>
                    <a:cxn ang="0">
                      <a:pos x="157" y="339"/>
                    </a:cxn>
                    <a:cxn ang="0">
                      <a:pos x="169" y="594"/>
                    </a:cxn>
                    <a:cxn ang="0">
                      <a:pos x="238" y="695"/>
                    </a:cxn>
                    <a:cxn ang="0">
                      <a:pos x="259" y="829"/>
                    </a:cxn>
                    <a:cxn ang="0">
                      <a:pos x="74" y="397"/>
                    </a:cxn>
                    <a:cxn ang="0">
                      <a:pos x="4" y="128"/>
                    </a:cxn>
                    <a:cxn ang="0">
                      <a:pos x="161" y="35"/>
                    </a:cxn>
                    <a:cxn ang="0">
                      <a:pos x="92" y="134"/>
                    </a:cxn>
                    <a:cxn ang="0">
                      <a:pos x="156" y="210"/>
                    </a:cxn>
                  </a:cxnLst>
                  <a:rect l="0" t="0" r="r" b="b"/>
                  <a:pathLst>
                    <a:path w="319" h="898">
                      <a:moveTo>
                        <a:pt x="127" y="122"/>
                      </a:moveTo>
                      <a:cubicBezTo>
                        <a:pt x="148" y="154"/>
                        <a:pt x="133" y="189"/>
                        <a:pt x="144" y="227"/>
                      </a:cubicBezTo>
                      <a:cubicBezTo>
                        <a:pt x="152" y="254"/>
                        <a:pt x="181" y="284"/>
                        <a:pt x="198" y="308"/>
                      </a:cubicBezTo>
                      <a:cubicBezTo>
                        <a:pt x="238" y="364"/>
                        <a:pt x="288" y="410"/>
                        <a:pt x="319" y="472"/>
                      </a:cubicBezTo>
                      <a:cubicBezTo>
                        <a:pt x="273" y="430"/>
                        <a:pt x="238" y="326"/>
                        <a:pt x="157" y="339"/>
                      </a:cubicBezTo>
                      <a:cubicBezTo>
                        <a:pt x="137" y="420"/>
                        <a:pt x="112" y="529"/>
                        <a:pt x="169" y="594"/>
                      </a:cubicBezTo>
                      <a:cubicBezTo>
                        <a:pt x="198" y="626"/>
                        <a:pt x="227" y="651"/>
                        <a:pt x="238" y="695"/>
                      </a:cubicBezTo>
                      <a:cubicBezTo>
                        <a:pt x="249" y="737"/>
                        <a:pt x="209" y="810"/>
                        <a:pt x="259" y="829"/>
                      </a:cubicBezTo>
                      <a:cubicBezTo>
                        <a:pt x="43" y="898"/>
                        <a:pt x="109" y="499"/>
                        <a:pt x="74" y="397"/>
                      </a:cubicBezTo>
                      <a:cubicBezTo>
                        <a:pt x="43" y="305"/>
                        <a:pt x="0" y="232"/>
                        <a:pt x="4" y="128"/>
                      </a:cubicBezTo>
                      <a:cubicBezTo>
                        <a:pt x="9" y="0"/>
                        <a:pt x="83" y="57"/>
                        <a:pt x="161" y="35"/>
                      </a:cubicBezTo>
                      <a:cubicBezTo>
                        <a:pt x="179" y="98"/>
                        <a:pt x="85" y="76"/>
                        <a:pt x="92" y="134"/>
                      </a:cubicBezTo>
                      <a:cubicBezTo>
                        <a:pt x="93" y="151"/>
                        <a:pt x="147" y="202"/>
                        <a:pt x="156" y="210"/>
                      </a:cubicBezTo>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2" name="Freeform 290">
                  <a:extLst>
                    <a:ext uri="{FF2B5EF4-FFF2-40B4-BE49-F238E27FC236}">
                      <a16:creationId xmlns:a16="http://schemas.microsoft.com/office/drawing/2014/main" id="{843EE93D-5442-5915-7840-D2D0FA7347B5}"/>
                    </a:ext>
                  </a:extLst>
                </p:cNvPr>
                <p:cNvSpPr>
                  <a:spLocks/>
                </p:cNvSpPr>
                <p:nvPr/>
              </p:nvSpPr>
              <p:spPr bwMode="gray">
                <a:xfrm>
                  <a:off x="193675" y="8870951"/>
                  <a:ext cx="919163" cy="884238"/>
                </a:xfrm>
                <a:custGeom>
                  <a:avLst/>
                  <a:gdLst/>
                  <a:ahLst/>
                  <a:cxnLst>
                    <a:cxn ang="0">
                      <a:pos x="123" y="39"/>
                    </a:cxn>
                    <a:cxn ang="0">
                      <a:pos x="6" y="236"/>
                    </a:cxn>
                    <a:cxn ang="0">
                      <a:pos x="166" y="139"/>
                    </a:cxn>
                    <a:cxn ang="0">
                      <a:pos x="77" y="69"/>
                    </a:cxn>
                  </a:cxnLst>
                  <a:rect l="0" t="0" r="r" b="b"/>
                  <a:pathLst>
                    <a:path w="245" h="236">
                      <a:moveTo>
                        <a:pt x="123" y="39"/>
                      </a:moveTo>
                      <a:cubicBezTo>
                        <a:pt x="55" y="75"/>
                        <a:pt x="0" y="158"/>
                        <a:pt x="6" y="236"/>
                      </a:cubicBezTo>
                      <a:cubicBezTo>
                        <a:pt x="33" y="141"/>
                        <a:pt x="109" y="197"/>
                        <a:pt x="166" y="139"/>
                      </a:cubicBezTo>
                      <a:cubicBezTo>
                        <a:pt x="245" y="58"/>
                        <a:pt x="100" y="0"/>
                        <a:pt x="77" y="69"/>
                      </a:cubicBezTo>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3" name="Freeform 291">
                  <a:extLst>
                    <a:ext uri="{FF2B5EF4-FFF2-40B4-BE49-F238E27FC236}">
                      <a16:creationId xmlns:a16="http://schemas.microsoft.com/office/drawing/2014/main" id="{F661D417-C3F8-4EBA-C920-C5D1387AF1A6}"/>
                    </a:ext>
                  </a:extLst>
                </p:cNvPr>
                <p:cNvSpPr>
                  <a:spLocks/>
                </p:cNvSpPr>
                <p:nvPr/>
              </p:nvSpPr>
              <p:spPr bwMode="gray">
                <a:xfrm>
                  <a:off x="1919287" y="14533563"/>
                  <a:ext cx="655638" cy="809625"/>
                </a:xfrm>
                <a:custGeom>
                  <a:avLst/>
                  <a:gdLst/>
                  <a:ahLst/>
                  <a:cxnLst>
                    <a:cxn ang="0">
                      <a:pos x="172" y="35"/>
                    </a:cxn>
                    <a:cxn ang="0">
                      <a:pos x="143" y="88"/>
                    </a:cxn>
                    <a:cxn ang="0">
                      <a:pos x="87" y="125"/>
                    </a:cxn>
                    <a:cxn ang="0">
                      <a:pos x="43" y="172"/>
                    </a:cxn>
                    <a:cxn ang="0">
                      <a:pos x="1" y="216"/>
                    </a:cxn>
                    <a:cxn ang="0">
                      <a:pos x="9" y="154"/>
                    </a:cxn>
                    <a:cxn ang="0">
                      <a:pos x="39" y="100"/>
                    </a:cxn>
                    <a:cxn ang="0">
                      <a:pos x="55" y="65"/>
                    </a:cxn>
                    <a:cxn ang="0">
                      <a:pos x="119" y="20"/>
                    </a:cxn>
                    <a:cxn ang="0">
                      <a:pos x="158" y="13"/>
                    </a:cxn>
                    <a:cxn ang="0">
                      <a:pos x="175" y="33"/>
                    </a:cxn>
                    <a:cxn ang="0">
                      <a:pos x="169" y="33"/>
                    </a:cxn>
                  </a:cxnLst>
                  <a:rect l="0" t="0" r="r" b="b"/>
                  <a:pathLst>
                    <a:path w="175" h="216">
                      <a:moveTo>
                        <a:pt x="172" y="35"/>
                      </a:moveTo>
                      <a:cubicBezTo>
                        <a:pt x="174" y="49"/>
                        <a:pt x="152" y="77"/>
                        <a:pt x="143" y="88"/>
                      </a:cubicBezTo>
                      <a:cubicBezTo>
                        <a:pt x="128" y="106"/>
                        <a:pt x="103" y="110"/>
                        <a:pt x="87" y="125"/>
                      </a:cubicBezTo>
                      <a:cubicBezTo>
                        <a:pt x="70" y="141"/>
                        <a:pt x="57" y="153"/>
                        <a:pt x="43" y="172"/>
                      </a:cubicBezTo>
                      <a:cubicBezTo>
                        <a:pt x="30" y="188"/>
                        <a:pt x="19" y="207"/>
                        <a:pt x="1" y="216"/>
                      </a:cubicBezTo>
                      <a:cubicBezTo>
                        <a:pt x="0" y="196"/>
                        <a:pt x="6" y="174"/>
                        <a:pt x="9" y="154"/>
                      </a:cubicBezTo>
                      <a:cubicBezTo>
                        <a:pt x="12" y="132"/>
                        <a:pt x="30" y="120"/>
                        <a:pt x="39" y="100"/>
                      </a:cubicBezTo>
                      <a:cubicBezTo>
                        <a:pt x="45" y="88"/>
                        <a:pt x="48" y="76"/>
                        <a:pt x="55" y="65"/>
                      </a:cubicBezTo>
                      <a:cubicBezTo>
                        <a:pt x="71" y="41"/>
                        <a:pt x="95" y="34"/>
                        <a:pt x="119" y="20"/>
                      </a:cubicBezTo>
                      <a:cubicBezTo>
                        <a:pt x="135" y="10"/>
                        <a:pt x="141" y="0"/>
                        <a:pt x="158" y="13"/>
                      </a:cubicBezTo>
                      <a:cubicBezTo>
                        <a:pt x="164" y="18"/>
                        <a:pt x="168" y="29"/>
                        <a:pt x="175" y="33"/>
                      </a:cubicBezTo>
                      <a:cubicBezTo>
                        <a:pt x="173" y="33"/>
                        <a:pt x="171" y="33"/>
                        <a:pt x="169" y="33"/>
                      </a:cubicBezTo>
                    </a:path>
                  </a:pathLst>
                </a:custGeom>
                <a:solidFill>
                  <a:srgbClr val="CEBEB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4" name="Freeform 292">
                  <a:extLst>
                    <a:ext uri="{FF2B5EF4-FFF2-40B4-BE49-F238E27FC236}">
                      <a16:creationId xmlns:a16="http://schemas.microsoft.com/office/drawing/2014/main" id="{F879BD5C-2B69-151F-093D-7696007C2E64}"/>
                    </a:ext>
                  </a:extLst>
                </p:cNvPr>
                <p:cNvSpPr>
                  <a:spLocks/>
                </p:cNvSpPr>
                <p:nvPr/>
              </p:nvSpPr>
              <p:spPr bwMode="gray">
                <a:xfrm>
                  <a:off x="-4095750" y="8386763"/>
                  <a:ext cx="6791325" cy="7204075"/>
                </a:xfrm>
                <a:custGeom>
                  <a:avLst/>
                  <a:gdLst/>
                  <a:ahLst/>
                  <a:cxnLst>
                    <a:cxn ang="0">
                      <a:pos x="1156" y="1557"/>
                    </a:cxn>
                    <a:cxn ang="0">
                      <a:pos x="1157" y="1117"/>
                    </a:cxn>
                    <a:cxn ang="0">
                      <a:pos x="1207" y="345"/>
                    </a:cxn>
                    <a:cxn ang="0">
                      <a:pos x="1346" y="124"/>
                    </a:cxn>
                    <a:cxn ang="0">
                      <a:pos x="1642" y="268"/>
                    </a:cxn>
                    <a:cxn ang="0">
                      <a:pos x="1689" y="578"/>
                    </a:cxn>
                    <a:cxn ang="0">
                      <a:pos x="1731" y="1101"/>
                    </a:cxn>
                    <a:cxn ang="0">
                      <a:pos x="1767" y="1289"/>
                    </a:cxn>
                    <a:cxn ang="0">
                      <a:pos x="1788" y="1685"/>
                    </a:cxn>
                    <a:cxn ang="0">
                      <a:pos x="1359" y="1806"/>
                    </a:cxn>
                    <a:cxn ang="0">
                      <a:pos x="993" y="1908"/>
                    </a:cxn>
                    <a:cxn ang="0">
                      <a:pos x="575" y="1568"/>
                    </a:cxn>
                    <a:cxn ang="0">
                      <a:pos x="611" y="1378"/>
                    </a:cxn>
                    <a:cxn ang="0">
                      <a:pos x="603" y="1284"/>
                    </a:cxn>
                    <a:cxn ang="0">
                      <a:pos x="618" y="1144"/>
                    </a:cxn>
                    <a:cxn ang="0">
                      <a:pos x="559" y="922"/>
                    </a:cxn>
                    <a:cxn ang="0">
                      <a:pos x="493" y="703"/>
                    </a:cxn>
                    <a:cxn ang="0">
                      <a:pos x="412" y="759"/>
                    </a:cxn>
                    <a:cxn ang="0">
                      <a:pos x="330" y="915"/>
                    </a:cxn>
                    <a:cxn ang="0">
                      <a:pos x="345" y="1062"/>
                    </a:cxn>
                    <a:cxn ang="0">
                      <a:pos x="472" y="1291"/>
                    </a:cxn>
                    <a:cxn ang="0">
                      <a:pos x="571" y="1381"/>
                    </a:cxn>
                    <a:cxn ang="0">
                      <a:pos x="487" y="1410"/>
                    </a:cxn>
                    <a:cxn ang="0">
                      <a:pos x="480" y="1558"/>
                    </a:cxn>
                    <a:cxn ang="0">
                      <a:pos x="282" y="1383"/>
                    </a:cxn>
                    <a:cxn ang="0">
                      <a:pos x="143" y="1207"/>
                    </a:cxn>
                    <a:cxn ang="0">
                      <a:pos x="79" y="1097"/>
                    </a:cxn>
                    <a:cxn ang="0">
                      <a:pos x="100" y="755"/>
                    </a:cxn>
                    <a:cxn ang="0">
                      <a:pos x="276" y="475"/>
                    </a:cxn>
                    <a:cxn ang="0">
                      <a:pos x="384" y="353"/>
                    </a:cxn>
                    <a:cxn ang="0">
                      <a:pos x="477" y="185"/>
                    </a:cxn>
                    <a:cxn ang="0">
                      <a:pos x="741" y="87"/>
                    </a:cxn>
                    <a:cxn ang="0">
                      <a:pos x="851" y="189"/>
                    </a:cxn>
                    <a:cxn ang="0">
                      <a:pos x="817" y="548"/>
                    </a:cxn>
                    <a:cxn ang="0">
                      <a:pos x="848" y="856"/>
                    </a:cxn>
                    <a:cxn ang="0">
                      <a:pos x="898" y="1421"/>
                    </a:cxn>
                    <a:cxn ang="0">
                      <a:pos x="993" y="1908"/>
                    </a:cxn>
                  </a:cxnLst>
                  <a:rect l="0" t="0" r="r" b="b"/>
                  <a:pathLst>
                    <a:path w="1811" h="1921">
                      <a:moveTo>
                        <a:pt x="1143" y="1908"/>
                      </a:moveTo>
                      <a:cubicBezTo>
                        <a:pt x="1187" y="1827"/>
                        <a:pt x="1155" y="1642"/>
                        <a:pt x="1156" y="1557"/>
                      </a:cubicBezTo>
                      <a:cubicBezTo>
                        <a:pt x="1156" y="1504"/>
                        <a:pt x="1169" y="1457"/>
                        <a:pt x="1171" y="1405"/>
                      </a:cubicBezTo>
                      <a:cubicBezTo>
                        <a:pt x="1176" y="1314"/>
                        <a:pt x="1164" y="1210"/>
                        <a:pt x="1157" y="1117"/>
                      </a:cubicBezTo>
                      <a:cubicBezTo>
                        <a:pt x="1144" y="955"/>
                        <a:pt x="1127" y="801"/>
                        <a:pt x="1151" y="642"/>
                      </a:cubicBezTo>
                      <a:cubicBezTo>
                        <a:pt x="1166" y="540"/>
                        <a:pt x="1176" y="444"/>
                        <a:pt x="1207" y="345"/>
                      </a:cubicBezTo>
                      <a:cubicBezTo>
                        <a:pt x="1231" y="269"/>
                        <a:pt x="1215" y="188"/>
                        <a:pt x="1232" y="111"/>
                      </a:cubicBezTo>
                      <a:cubicBezTo>
                        <a:pt x="1251" y="26"/>
                        <a:pt x="1303" y="94"/>
                        <a:pt x="1346" y="124"/>
                      </a:cubicBezTo>
                      <a:cubicBezTo>
                        <a:pt x="1380" y="148"/>
                        <a:pt x="1405" y="164"/>
                        <a:pt x="1444" y="185"/>
                      </a:cubicBezTo>
                      <a:cubicBezTo>
                        <a:pt x="1510" y="219"/>
                        <a:pt x="1571" y="248"/>
                        <a:pt x="1642" y="268"/>
                      </a:cubicBezTo>
                      <a:cubicBezTo>
                        <a:pt x="1655" y="321"/>
                        <a:pt x="1645" y="379"/>
                        <a:pt x="1667" y="430"/>
                      </a:cubicBezTo>
                      <a:cubicBezTo>
                        <a:pt x="1689" y="480"/>
                        <a:pt x="1686" y="520"/>
                        <a:pt x="1689" y="578"/>
                      </a:cubicBezTo>
                      <a:cubicBezTo>
                        <a:pt x="1693" y="635"/>
                        <a:pt x="1709" y="688"/>
                        <a:pt x="1709" y="749"/>
                      </a:cubicBezTo>
                      <a:cubicBezTo>
                        <a:pt x="1709" y="805"/>
                        <a:pt x="1723" y="1043"/>
                        <a:pt x="1731" y="1101"/>
                      </a:cubicBezTo>
                      <a:cubicBezTo>
                        <a:pt x="1735" y="1130"/>
                        <a:pt x="1723" y="1157"/>
                        <a:pt x="1737" y="1184"/>
                      </a:cubicBezTo>
                      <a:cubicBezTo>
                        <a:pt x="1755" y="1221"/>
                        <a:pt x="1763" y="1248"/>
                        <a:pt x="1767" y="1289"/>
                      </a:cubicBezTo>
                      <a:cubicBezTo>
                        <a:pt x="1773" y="1343"/>
                        <a:pt x="1758" y="1392"/>
                        <a:pt x="1780" y="1443"/>
                      </a:cubicBezTo>
                      <a:cubicBezTo>
                        <a:pt x="1811" y="1510"/>
                        <a:pt x="1788" y="1606"/>
                        <a:pt x="1788" y="1685"/>
                      </a:cubicBezTo>
                      <a:cubicBezTo>
                        <a:pt x="1788" y="1712"/>
                        <a:pt x="1603" y="1756"/>
                        <a:pt x="1605" y="1823"/>
                      </a:cubicBezTo>
                      <a:cubicBezTo>
                        <a:pt x="1457" y="1829"/>
                        <a:pt x="1505" y="1792"/>
                        <a:pt x="1359" y="1806"/>
                      </a:cubicBezTo>
                      <a:cubicBezTo>
                        <a:pt x="1319" y="1810"/>
                        <a:pt x="1240" y="1879"/>
                        <a:pt x="1143" y="1908"/>
                      </a:cubicBezTo>
                      <a:cubicBezTo>
                        <a:pt x="1097" y="1921"/>
                        <a:pt x="1043" y="1908"/>
                        <a:pt x="993" y="1908"/>
                      </a:cubicBezTo>
                      <a:cubicBezTo>
                        <a:pt x="820" y="1907"/>
                        <a:pt x="643" y="1809"/>
                        <a:pt x="572" y="1806"/>
                      </a:cubicBezTo>
                      <a:cubicBezTo>
                        <a:pt x="567" y="1725"/>
                        <a:pt x="575" y="1645"/>
                        <a:pt x="575" y="1568"/>
                      </a:cubicBezTo>
                      <a:cubicBezTo>
                        <a:pt x="575" y="1529"/>
                        <a:pt x="555" y="1500"/>
                        <a:pt x="559" y="1460"/>
                      </a:cubicBezTo>
                      <a:cubicBezTo>
                        <a:pt x="564" y="1421"/>
                        <a:pt x="591" y="1408"/>
                        <a:pt x="611" y="1378"/>
                      </a:cubicBezTo>
                      <a:cubicBezTo>
                        <a:pt x="620" y="1364"/>
                        <a:pt x="650" y="1313"/>
                        <a:pt x="641" y="1297"/>
                      </a:cubicBezTo>
                      <a:cubicBezTo>
                        <a:pt x="631" y="1281"/>
                        <a:pt x="612" y="1296"/>
                        <a:pt x="603" y="1284"/>
                      </a:cubicBezTo>
                      <a:cubicBezTo>
                        <a:pt x="597" y="1275"/>
                        <a:pt x="602" y="1244"/>
                        <a:pt x="602" y="1234"/>
                      </a:cubicBezTo>
                      <a:cubicBezTo>
                        <a:pt x="604" y="1202"/>
                        <a:pt x="620" y="1177"/>
                        <a:pt x="618" y="1144"/>
                      </a:cubicBezTo>
                      <a:cubicBezTo>
                        <a:pt x="615" y="1108"/>
                        <a:pt x="597" y="1065"/>
                        <a:pt x="586" y="1031"/>
                      </a:cubicBezTo>
                      <a:cubicBezTo>
                        <a:pt x="575" y="996"/>
                        <a:pt x="561" y="963"/>
                        <a:pt x="559" y="922"/>
                      </a:cubicBezTo>
                      <a:cubicBezTo>
                        <a:pt x="557" y="867"/>
                        <a:pt x="557" y="827"/>
                        <a:pt x="539" y="775"/>
                      </a:cubicBezTo>
                      <a:cubicBezTo>
                        <a:pt x="533" y="757"/>
                        <a:pt x="522" y="701"/>
                        <a:pt x="493" y="703"/>
                      </a:cubicBezTo>
                      <a:cubicBezTo>
                        <a:pt x="480" y="704"/>
                        <a:pt x="468" y="733"/>
                        <a:pt x="459" y="740"/>
                      </a:cubicBezTo>
                      <a:cubicBezTo>
                        <a:pt x="446" y="749"/>
                        <a:pt x="427" y="752"/>
                        <a:pt x="412" y="759"/>
                      </a:cubicBezTo>
                      <a:cubicBezTo>
                        <a:pt x="409" y="783"/>
                        <a:pt x="385" y="811"/>
                        <a:pt x="369" y="832"/>
                      </a:cubicBezTo>
                      <a:cubicBezTo>
                        <a:pt x="349" y="860"/>
                        <a:pt x="347" y="887"/>
                        <a:pt x="330" y="915"/>
                      </a:cubicBezTo>
                      <a:cubicBezTo>
                        <a:pt x="314" y="943"/>
                        <a:pt x="284" y="944"/>
                        <a:pt x="297" y="985"/>
                      </a:cubicBezTo>
                      <a:cubicBezTo>
                        <a:pt x="306" y="1013"/>
                        <a:pt x="331" y="1037"/>
                        <a:pt x="345" y="1062"/>
                      </a:cubicBezTo>
                      <a:cubicBezTo>
                        <a:pt x="376" y="1117"/>
                        <a:pt x="387" y="1181"/>
                        <a:pt x="426" y="1230"/>
                      </a:cubicBezTo>
                      <a:cubicBezTo>
                        <a:pt x="442" y="1250"/>
                        <a:pt x="454" y="1272"/>
                        <a:pt x="472" y="1291"/>
                      </a:cubicBezTo>
                      <a:cubicBezTo>
                        <a:pt x="492" y="1314"/>
                        <a:pt x="514" y="1324"/>
                        <a:pt x="537" y="1347"/>
                      </a:cubicBezTo>
                      <a:cubicBezTo>
                        <a:pt x="548" y="1358"/>
                        <a:pt x="562" y="1368"/>
                        <a:pt x="571" y="1381"/>
                      </a:cubicBezTo>
                      <a:cubicBezTo>
                        <a:pt x="546" y="1382"/>
                        <a:pt x="522" y="1371"/>
                        <a:pt x="500" y="1385"/>
                      </a:cubicBezTo>
                      <a:cubicBezTo>
                        <a:pt x="496" y="1387"/>
                        <a:pt x="490" y="1406"/>
                        <a:pt x="487" y="1410"/>
                      </a:cubicBezTo>
                      <a:cubicBezTo>
                        <a:pt x="478" y="1420"/>
                        <a:pt x="460" y="1431"/>
                        <a:pt x="455" y="1445"/>
                      </a:cubicBezTo>
                      <a:cubicBezTo>
                        <a:pt x="445" y="1471"/>
                        <a:pt x="445" y="1555"/>
                        <a:pt x="480" y="1558"/>
                      </a:cubicBezTo>
                      <a:cubicBezTo>
                        <a:pt x="413" y="1576"/>
                        <a:pt x="366" y="1524"/>
                        <a:pt x="330" y="1475"/>
                      </a:cubicBezTo>
                      <a:cubicBezTo>
                        <a:pt x="308" y="1444"/>
                        <a:pt x="298" y="1414"/>
                        <a:pt x="282" y="1383"/>
                      </a:cubicBezTo>
                      <a:cubicBezTo>
                        <a:pt x="266" y="1354"/>
                        <a:pt x="236" y="1333"/>
                        <a:pt x="217" y="1308"/>
                      </a:cubicBezTo>
                      <a:cubicBezTo>
                        <a:pt x="192" y="1273"/>
                        <a:pt x="170" y="1239"/>
                        <a:pt x="143" y="1207"/>
                      </a:cubicBezTo>
                      <a:cubicBezTo>
                        <a:pt x="124" y="1186"/>
                        <a:pt x="113" y="1183"/>
                        <a:pt x="100" y="1158"/>
                      </a:cubicBezTo>
                      <a:cubicBezTo>
                        <a:pt x="91" y="1138"/>
                        <a:pt x="90" y="1117"/>
                        <a:pt x="79" y="1097"/>
                      </a:cubicBezTo>
                      <a:cubicBezTo>
                        <a:pt x="50" y="1043"/>
                        <a:pt x="0" y="1002"/>
                        <a:pt x="6" y="934"/>
                      </a:cubicBezTo>
                      <a:cubicBezTo>
                        <a:pt x="12" y="858"/>
                        <a:pt x="60" y="813"/>
                        <a:pt x="100" y="755"/>
                      </a:cubicBezTo>
                      <a:cubicBezTo>
                        <a:pt x="146" y="688"/>
                        <a:pt x="165" y="616"/>
                        <a:pt x="232" y="564"/>
                      </a:cubicBezTo>
                      <a:cubicBezTo>
                        <a:pt x="271" y="535"/>
                        <a:pt x="257" y="517"/>
                        <a:pt x="276" y="475"/>
                      </a:cubicBezTo>
                      <a:cubicBezTo>
                        <a:pt x="288" y="448"/>
                        <a:pt x="310" y="432"/>
                        <a:pt x="333" y="411"/>
                      </a:cubicBezTo>
                      <a:cubicBezTo>
                        <a:pt x="354" y="391"/>
                        <a:pt x="372" y="386"/>
                        <a:pt x="384" y="353"/>
                      </a:cubicBezTo>
                      <a:cubicBezTo>
                        <a:pt x="395" y="323"/>
                        <a:pt x="404" y="294"/>
                        <a:pt x="418" y="264"/>
                      </a:cubicBezTo>
                      <a:cubicBezTo>
                        <a:pt x="430" y="237"/>
                        <a:pt x="453" y="198"/>
                        <a:pt x="477" y="185"/>
                      </a:cubicBezTo>
                      <a:cubicBezTo>
                        <a:pt x="506" y="171"/>
                        <a:pt x="536" y="183"/>
                        <a:pt x="567" y="178"/>
                      </a:cubicBezTo>
                      <a:cubicBezTo>
                        <a:pt x="633" y="166"/>
                        <a:pt x="686" y="122"/>
                        <a:pt x="741" y="87"/>
                      </a:cubicBezTo>
                      <a:cubicBezTo>
                        <a:pt x="777" y="64"/>
                        <a:pt x="893" y="0"/>
                        <a:pt x="887" y="85"/>
                      </a:cubicBezTo>
                      <a:cubicBezTo>
                        <a:pt x="884" y="118"/>
                        <a:pt x="859" y="155"/>
                        <a:pt x="851" y="189"/>
                      </a:cubicBezTo>
                      <a:cubicBezTo>
                        <a:pt x="842" y="225"/>
                        <a:pt x="840" y="262"/>
                        <a:pt x="836" y="299"/>
                      </a:cubicBezTo>
                      <a:cubicBezTo>
                        <a:pt x="827" y="383"/>
                        <a:pt x="813" y="461"/>
                        <a:pt x="817" y="548"/>
                      </a:cubicBezTo>
                      <a:cubicBezTo>
                        <a:pt x="819" y="607"/>
                        <a:pt x="824" y="667"/>
                        <a:pt x="824" y="728"/>
                      </a:cubicBezTo>
                      <a:cubicBezTo>
                        <a:pt x="825" y="777"/>
                        <a:pt x="840" y="808"/>
                        <a:pt x="848" y="856"/>
                      </a:cubicBezTo>
                      <a:cubicBezTo>
                        <a:pt x="870" y="995"/>
                        <a:pt x="855" y="1139"/>
                        <a:pt x="876" y="1280"/>
                      </a:cubicBezTo>
                      <a:cubicBezTo>
                        <a:pt x="882" y="1324"/>
                        <a:pt x="896" y="1372"/>
                        <a:pt x="898" y="1421"/>
                      </a:cubicBezTo>
                      <a:cubicBezTo>
                        <a:pt x="901" y="1479"/>
                        <a:pt x="897" y="1538"/>
                        <a:pt x="902" y="1596"/>
                      </a:cubicBezTo>
                      <a:cubicBezTo>
                        <a:pt x="910" y="1675"/>
                        <a:pt x="896" y="1821"/>
                        <a:pt x="993" y="1908"/>
                      </a:cubicBezTo>
                    </a:path>
                  </a:pathLst>
                </a:custGeom>
                <a:solidFill>
                  <a:srgbClr val="2A343A"/>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5" name="Freeform 293">
                  <a:extLst>
                    <a:ext uri="{FF2B5EF4-FFF2-40B4-BE49-F238E27FC236}">
                      <a16:creationId xmlns:a16="http://schemas.microsoft.com/office/drawing/2014/main" id="{B6545C2A-2D98-33C6-B5FC-59869FBB92D5}"/>
                    </a:ext>
                  </a:extLst>
                </p:cNvPr>
                <p:cNvSpPr>
                  <a:spLocks/>
                </p:cNvSpPr>
                <p:nvPr/>
              </p:nvSpPr>
              <p:spPr bwMode="gray">
                <a:xfrm>
                  <a:off x="490537" y="8915401"/>
                  <a:ext cx="633413" cy="593725"/>
                </a:xfrm>
                <a:custGeom>
                  <a:avLst/>
                  <a:gdLst/>
                  <a:ahLst/>
                  <a:cxnLst>
                    <a:cxn ang="0">
                      <a:pos x="4" y="103"/>
                    </a:cxn>
                    <a:cxn ang="0">
                      <a:pos x="86" y="106"/>
                    </a:cxn>
                    <a:cxn ang="0">
                      <a:pos x="163" y="158"/>
                    </a:cxn>
                    <a:cxn ang="0">
                      <a:pos x="109" y="28"/>
                    </a:cxn>
                    <a:cxn ang="0">
                      <a:pos x="35" y="6"/>
                    </a:cxn>
                    <a:cxn ang="0">
                      <a:pos x="0" y="68"/>
                    </a:cxn>
                  </a:cxnLst>
                  <a:rect l="0" t="0" r="r" b="b"/>
                  <a:pathLst>
                    <a:path w="169" h="158">
                      <a:moveTo>
                        <a:pt x="4" y="103"/>
                      </a:moveTo>
                      <a:cubicBezTo>
                        <a:pt x="49" y="98"/>
                        <a:pt x="42" y="81"/>
                        <a:pt x="86" y="106"/>
                      </a:cubicBezTo>
                      <a:cubicBezTo>
                        <a:pt x="114" y="122"/>
                        <a:pt x="137" y="140"/>
                        <a:pt x="163" y="158"/>
                      </a:cubicBezTo>
                      <a:cubicBezTo>
                        <a:pt x="169" y="119"/>
                        <a:pt x="141" y="50"/>
                        <a:pt x="109" y="28"/>
                      </a:cubicBezTo>
                      <a:cubicBezTo>
                        <a:pt x="98" y="21"/>
                        <a:pt x="47" y="0"/>
                        <a:pt x="35" y="6"/>
                      </a:cubicBezTo>
                      <a:cubicBezTo>
                        <a:pt x="15" y="14"/>
                        <a:pt x="17" y="56"/>
                        <a:pt x="0" y="68"/>
                      </a:cubicBezTo>
                    </a:path>
                  </a:pathLst>
                </a:custGeom>
                <a:solidFill>
                  <a:srgbClr val="0D1214"/>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6" name="Freeform 294">
                  <a:extLst>
                    <a:ext uri="{FF2B5EF4-FFF2-40B4-BE49-F238E27FC236}">
                      <a16:creationId xmlns:a16="http://schemas.microsoft.com/office/drawing/2014/main" id="{D2FFC541-4181-2F59-C694-2BD5DC0D9A17}"/>
                    </a:ext>
                  </a:extLst>
                </p:cNvPr>
                <p:cNvSpPr>
                  <a:spLocks/>
                </p:cNvSpPr>
                <p:nvPr/>
              </p:nvSpPr>
              <p:spPr bwMode="gray">
                <a:xfrm>
                  <a:off x="-1816100" y="8859838"/>
                  <a:ext cx="866775" cy="465138"/>
                </a:xfrm>
                <a:custGeom>
                  <a:avLst/>
                  <a:gdLst/>
                  <a:ahLst/>
                  <a:cxnLst>
                    <a:cxn ang="0">
                      <a:pos x="65" y="64"/>
                    </a:cxn>
                    <a:cxn ang="0">
                      <a:pos x="0" y="114"/>
                    </a:cxn>
                    <a:cxn ang="0">
                      <a:pos x="108" y="103"/>
                    </a:cxn>
                    <a:cxn ang="0">
                      <a:pos x="191" y="71"/>
                    </a:cxn>
                    <a:cxn ang="0">
                      <a:pos x="225" y="60"/>
                    </a:cxn>
                    <a:cxn ang="0">
                      <a:pos x="209" y="18"/>
                    </a:cxn>
                    <a:cxn ang="0">
                      <a:pos x="112" y="25"/>
                    </a:cxn>
                  </a:cxnLst>
                  <a:rect l="0" t="0" r="r" b="b"/>
                  <a:pathLst>
                    <a:path w="231" h="124">
                      <a:moveTo>
                        <a:pt x="65" y="64"/>
                      </a:moveTo>
                      <a:cubicBezTo>
                        <a:pt x="50" y="98"/>
                        <a:pt x="31" y="101"/>
                        <a:pt x="0" y="114"/>
                      </a:cubicBezTo>
                      <a:cubicBezTo>
                        <a:pt x="37" y="124"/>
                        <a:pt x="75" y="121"/>
                        <a:pt x="108" y="103"/>
                      </a:cubicBezTo>
                      <a:cubicBezTo>
                        <a:pt x="145" y="82"/>
                        <a:pt x="149" y="74"/>
                        <a:pt x="191" y="71"/>
                      </a:cubicBezTo>
                      <a:cubicBezTo>
                        <a:pt x="208" y="69"/>
                        <a:pt x="216" y="84"/>
                        <a:pt x="225" y="60"/>
                      </a:cubicBezTo>
                      <a:cubicBezTo>
                        <a:pt x="231" y="44"/>
                        <a:pt x="219" y="25"/>
                        <a:pt x="209" y="18"/>
                      </a:cubicBezTo>
                      <a:cubicBezTo>
                        <a:pt x="185" y="0"/>
                        <a:pt x="132" y="6"/>
                        <a:pt x="112" y="25"/>
                      </a:cubicBezTo>
                    </a:path>
                  </a:pathLst>
                </a:custGeom>
                <a:solidFill>
                  <a:srgbClr val="0D1214"/>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7" name="Freeform 295">
                  <a:extLst>
                    <a:ext uri="{FF2B5EF4-FFF2-40B4-BE49-F238E27FC236}">
                      <a16:creationId xmlns:a16="http://schemas.microsoft.com/office/drawing/2014/main" id="{92E2468E-B306-286C-C8EF-5F0212B4931D}"/>
                    </a:ext>
                  </a:extLst>
                </p:cNvPr>
                <p:cNvSpPr>
                  <a:spLocks/>
                </p:cNvSpPr>
                <p:nvPr/>
              </p:nvSpPr>
              <p:spPr bwMode="gray">
                <a:xfrm>
                  <a:off x="823912" y="8807451"/>
                  <a:ext cx="1225550" cy="828675"/>
                </a:xfrm>
                <a:custGeom>
                  <a:avLst/>
                  <a:gdLst/>
                  <a:ahLst/>
                  <a:cxnLst>
                    <a:cxn ang="0">
                      <a:pos x="55" y="74"/>
                    </a:cxn>
                    <a:cxn ang="0">
                      <a:pos x="128" y="114"/>
                    </a:cxn>
                    <a:cxn ang="0">
                      <a:pos x="183" y="167"/>
                    </a:cxn>
                    <a:cxn ang="0">
                      <a:pos x="164" y="125"/>
                    </a:cxn>
                    <a:cxn ang="0">
                      <a:pos x="327" y="153"/>
                    </a:cxn>
                    <a:cxn ang="0">
                      <a:pos x="0" y="0"/>
                    </a:cxn>
                  </a:cxnLst>
                  <a:rect l="0" t="0" r="r" b="b"/>
                  <a:pathLst>
                    <a:path w="327" h="221">
                      <a:moveTo>
                        <a:pt x="55" y="74"/>
                      </a:moveTo>
                      <a:cubicBezTo>
                        <a:pt x="78" y="91"/>
                        <a:pt x="106" y="95"/>
                        <a:pt x="128" y="114"/>
                      </a:cubicBezTo>
                      <a:cubicBezTo>
                        <a:pt x="146" y="131"/>
                        <a:pt x="159" y="161"/>
                        <a:pt x="183" y="167"/>
                      </a:cubicBezTo>
                      <a:cubicBezTo>
                        <a:pt x="178" y="152"/>
                        <a:pt x="167" y="141"/>
                        <a:pt x="164" y="125"/>
                      </a:cubicBezTo>
                      <a:cubicBezTo>
                        <a:pt x="209" y="117"/>
                        <a:pt x="280" y="221"/>
                        <a:pt x="327" y="153"/>
                      </a:cubicBezTo>
                      <a:cubicBezTo>
                        <a:pt x="209" y="137"/>
                        <a:pt x="122" y="16"/>
                        <a:pt x="0" y="0"/>
                      </a:cubicBezTo>
                    </a:path>
                  </a:pathLst>
                </a:custGeom>
                <a:solidFill>
                  <a:srgbClr val="0D1214"/>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8" name="Freeform 296">
                  <a:extLst>
                    <a:ext uri="{FF2B5EF4-FFF2-40B4-BE49-F238E27FC236}">
                      <a16:creationId xmlns:a16="http://schemas.microsoft.com/office/drawing/2014/main" id="{03D42EC4-262F-C63A-744C-6235FB03AF2D}"/>
                    </a:ext>
                  </a:extLst>
                </p:cNvPr>
                <p:cNvSpPr>
                  <a:spLocks/>
                </p:cNvSpPr>
                <p:nvPr/>
              </p:nvSpPr>
              <p:spPr bwMode="gray">
                <a:xfrm>
                  <a:off x="-1804988" y="8394701"/>
                  <a:ext cx="3055938" cy="2590800"/>
                </a:xfrm>
                <a:custGeom>
                  <a:avLst/>
                  <a:gdLst/>
                  <a:ahLst/>
                  <a:cxnLst>
                    <a:cxn ang="0">
                      <a:pos x="130" y="73"/>
                    </a:cxn>
                    <a:cxn ang="0">
                      <a:pos x="0" y="192"/>
                    </a:cxn>
                    <a:cxn ang="0">
                      <a:pos x="170" y="150"/>
                    </a:cxn>
                    <a:cxn ang="0">
                      <a:pos x="238" y="256"/>
                    </a:cxn>
                    <a:cxn ang="0">
                      <a:pos x="213" y="547"/>
                    </a:cxn>
                    <a:cxn ang="0">
                      <a:pos x="580" y="403"/>
                    </a:cxn>
                    <a:cxn ang="0">
                      <a:pos x="600" y="217"/>
                    </a:cxn>
                    <a:cxn ang="0">
                      <a:pos x="655" y="177"/>
                    </a:cxn>
                    <a:cxn ang="0">
                      <a:pos x="705" y="203"/>
                    </a:cxn>
                    <a:cxn ang="0">
                      <a:pos x="760" y="226"/>
                    </a:cxn>
                    <a:cxn ang="0">
                      <a:pos x="813" y="266"/>
                    </a:cxn>
                    <a:cxn ang="0">
                      <a:pos x="779" y="203"/>
                    </a:cxn>
                    <a:cxn ang="0">
                      <a:pos x="746" y="131"/>
                    </a:cxn>
                    <a:cxn ang="0">
                      <a:pos x="619" y="7"/>
                    </a:cxn>
                    <a:cxn ang="0">
                      <a:pos x="576" y="192"/>
                    </a:cxn>
                    <a:cxn ang="0">
                      <a:pos x="483" y="318"/>
                    </a:cxn>
                    <a:cxn ang="0">
                      <a:pos x="407" y="480"/>
                    </a:cxn>
                    <a:cxn ang="0">
                      <a:pos x="407" y="691"/>
                    </a:cxn>
                    <a:cxn ang="0">
                      <a:pos x="381" y="481"/>
                    </a:cxn>
                    <a:cxn ang="0">
                      <a:pos x="350" y="332"/>
                    </a:cxn>
                    <a:cxn ang="0">
                      <a:pos x="272" y="188"/>
                    </a:cxn>
                    <a:cxn ang="0">
                      <a:pos x="260" y="0"/>
                    </a:cxn>
                  </a:cxnLst>
                  <a:rect l="0" t="0" r="r" b="b"/>
                  <a:pathLst>
                    <a:path w="815" h="691">
                      <a:moveTo>
                        <a:pt x="130" y="73"/>
                      </a:moveTo>
                      <a:cubicBezTo>
                        <a:pt x="93" y="100"/>
                        <a:pt x="50" y="197"/>
                        <a:pt x="0" y="192"/>
                      </a:cubicBezTo>
                      <a:cubicBezTo>
                        <a:pt x="64" y="238"/>
                        <a:pt x="121" y="166"/>
                        <a:pt x="170" y="150"/>
                      </a:cubicBezTo>
                      <a:cubicBezTo>
                        <a:pt x="204" y="188"/>
                        <a:pt x="255" y="202"/>
                        <a:pt x="238" y="256"/>
                      </a:cubicBezTo>
                      <a:cubicBezTo>
                        <a:pt x="209" y="344"/>
                        <a:pt x="213" y="450"/>
                        <a:pt x="213" y="547"/>
                      </a:cubicBezTo>
                      <a:cubicBezTo>
                        <a:pt x="214" y="662"/>
                        <a:pt x="591" y="441"/>
                        <a:pt x="580" y="403"/>
                      </a:cubicBezTo>
                      <a:cubicBezTo>
                        <a:pt x="567" y="362"/>
                        <a:pt x="571" y="248"/>
                        <a:pt x="600" y="217"/>
                      </a:cubicBezTo>
                      <a:cubicBezTo>
                        <a:pt x="609" y="207"/>
                        <a:pt x="646" y="180"/>
                        <a:pt x="655" y="177"/>
                      </a:cubicBezTo>
                      <a:cubicBezTo>
                        <a:pt x="695" y="164"/>
                        <a:pt x="682" y="185"/>
                        <a:pt x="705" y="203"/>
                      </a:cubicBezTo>
                      <a:cubicBezTo>
                        <a:pt x="723" y="217"/>
                        <a:pt x="741" y="217"/>
                        <a:pt x="760" y="226"/>
                      </a:cubicBezTo>
                      <a:cubicBezTo>
                        <a:pt x="779" y="236"/>
                        <a:pt x="792" y="257"/>
                        <a:pt x="813" y="266"/>
                      </a:cubicBezTo>
                      <a:cubicBezTo>
                        <a:pt x="815" y="239"/>
                        <a:pt x="791" y="224"/>
                        <a:pt x="779" y="203"/>
                      </a:cubicBezTo>
                      <a:cubicBezTo>
                        <a:pt x="767" y="182"/>
                        <a:pt x="764" y="151"/>
                        <a:pt x="746" y="131"/>
                      </a:cubicBezTo>
                      <a:cubicBezTo>
                        <a:pt x="708" y="87"/>
                        <a:pt x="652" y="52"/>
                        <a:pt x="619" y="7"/>
                      </a:cubicBezTo>
                      <a:cubicBezTo>
                        <a:pt x="603" y="63"/>
                        <a:pt x="607" y="140"/>
                        <a:pt x="576" y="192"/>
                      </a:cubicBezTo>
                      <a:cubicBezTo>
                        <a:pt x="549" y="237"/>
                        <a:pt x="505" y="270"/>
                        <a:pt x="483" y="318"/>
                      </a:cubicBezTo>
                      <a:cubicBezTo>
                        <a:pt x="459" y="369"/>
                        <a:pt x="425" y="424"/>
                        <a:pt x="407" y="480"/>
                      </a:cubicBezTo>
                      <a:cubicBezTo>
                        <a:pt x="390" y="527"/>
                        <a:pt x="571" y="551"/>
                        <a:pt x="407" y="691"/>
                      </a:cubicBezTo>
                      <a:cubicBezTo>
                        <a:pt x="389" y="645"/>
                        <a:pt x="381" y="530"/>
                        <a:pt x="381" y="481"/>
                      </a:cubicBezTo>
                      <a:cubicBezTo>
                        <a:pt x="380" y="423"/>
                        <a:pt x="381" y="376"/>
                        <a:pt x="350" y="332"/>
                      </a:cubicBezTo>
                      <a:cubicBezTo>
                        <a:pt x="317" y="283"/>
                        <a:pt x="287" y="244"/>
                        <a:pt x="272" y="188"/>
                      </a:cubicBezTo>
                      <a:cubicBezTo>
                        <a:pt x="262" y="154"/>
                        <a:pt x="292" y="7"/>
                        <a:pt x="260" y="0"/>
                      </a:cubicBezTo>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9" name="Freeform 297">
                  <a:extLst>
                    <a:ext uri="{FF2B5EF4-FFF2-40B4-BE49-F238E27FC236}">
                      <a16:creationId xmlns:a16="http://schemas.microsoft.com/office/drawing/2014/main" id="{7FE244B0-0F4E-FC03-D51A-2B8BEFD4D0FB}"/>
                    </a:ext>
                  </a:extLst>
                </p:cNvPr>
                <p:cNvSpPr>
                  <a:spLocks/>
                </p:cNvSpPr>
                <p:nvPr/>
              </p:nvSpPr>
              <p:spPr bwMode="gray">
                <a:xfrm>
                  <a:off x="-1519238" y="8405813"/>
                  <a:ext cx="812800" cy="487363"/>
                </a:xfrm>
                <a:custGeom>
                  <a:avLst/>
                  <a:gdLst/>
                  <a:ahLst/>
                  <a:cxnLst>
                    <a:cxn ang="0">
                      <a:pos x="0" y="130"/>
                    </a:cxn>
                    <a:cxn ang="0">
                      <a:pos x="86" y="76"/>
                    </a:cxn>
                    <a:cxn ang="0">
                      <a:pos x="74" y="103"/>
                    </a:cxn>
                    <a:cxn ang="0">
                      <a:pos x="124" y="62"/>
                    </a:cxn>
                    <a:cxn ang="0">
                      <a:pos x="127" y="91"/>
                    </a:cxn>
                    <a:cxn ang="0">
                      <a:pos x="163" y="64"/>
                    </a:cxn>
                    <a:cxn ang="0">
                      <a:pos x="173" y="91"/>
                    </a:cxn>
                    <a:cxn ang="0">
                      <a:pos x="187" y="71"/>
                    </a:cxn>
                    <a:cxn ang="0">
                      <a:pos x="208" y="93"/>
                    </a:cxn>
                    <a:cxn ang="0">
                      <a:pos x="176" y="22"/>
                    </a:cxn>
                    <a:cxn ang="0">
                      <a:pos x="107" y="26"/>
                    </a:cxn>
                    <a:cxn ang="0">
                      <a:pos x="15" y="101"/>
                    </a:cxn>
                  </a:cxnLst>
                  <a:rect l="0" t="0" r="r" b="b"/>
                  <a:pathLst>
                    <a:path w="217" h="130">
                      <a:moveTo>
                        <a:pt x="0" y="130"/>
                      </a:moveTo>
                      <a:cubicBezTo>
                        <a:pt x="23" y="129"/>
                        <a:pt x="76" y="97"/>
                        <a:pt x="86" y="76"/>
                      </a:cubicBezTo>
                      <a:cubicBezTo>
                        <a:pt x="87" y="87"/>
                        <a:pt x="82" y="97"/>
                        <a:pt x="74" y="103"/>
                      </a:cubicBezTo>
                      <a:cubicBezTo>
                        <a:pt x="105" y="108"/>
                        <a:pt x="94" y="54"/>
                        <a:pt x="124" y="62"/>
                      </a:cubicBezTo>
                      <a:cubicBezTo>
                        <a:pt x="128" y="71"/>
                        <a:pt x="126" y="81"/>
                        <a:pt x="127" y="91"/>
                      </a:cubicBezTo>
                      <a:cubicBezTo>
                        <a:pt x="143" y="91"/>
                        <a:pt x="150" y="71"/>
                        <a:pt x="163" y="64"/>
                      </a:cubicBezTo>
                      <a:cubicBezTo>
                        <a:pt x="162" y="74"/>
                        <a:pt x="166" y="85"/>
                        <a:pt x="173" y="91"/>
                      </a:cubicBezTo>
                      <a:cubicBezTo>
                        <a:pt x="176" y="84"/>
                        <a:pt x="180" y="76"/>
                        <a:pt x="187" y="71"/>
                      </a:cubicBezTo>
                      <a:cubicBezTo>
                        <a:pt x="187" y="85"/>
                        <a:pt x="190" y="97"/>
                        <a:pt x="208" y="93"/>
                      </a:cubicBezTo>
                      <a:cubicBezTo>
                        <a:pt x="217" y="68"/>
                        <a:pt x="196" y="37"/>
                        <a:pt x="176" y="22"/>
                      </a:cubicBezTo>
                      <a:cubicBezTo>
                        <a:pt x="149" y="0"/>
                        <a:pt x="132" y="11"/>
                        <a:pt x="107" y="26"/>
                      </a:cubicBezTo>
                      <a:cubicBezTo>
                        <a:pt x="69" y="50"/>
                        <a:pt x="40" y="62"/>
                        <a:pt x="15" y="101"/>
                      </a:cubicBezTo>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0" name="Freeform 298">
                  <a:extLst>
                    <a:ext uri="{FF2B5EF4-FFF2-40B4-BE49-F238E27FC236}">
                      <a16:creationId xmlns:a16="http://schemas.microsoft.com/office/drawing/2014/main" id="{18575906-0D16-9374-377D-29816922C509}"/>
                    </a:ext>
                  </a:extLst>
                </p:cNvPr>
                <p:cNvSpPr>
                  <a:spLocks/>
                </p:cNvSpPr>
                <p:nvPr/>
              </p:nvSpPr>
              <p:spPr bwMode="gray">
                <a:xfrm>
                  <a:off x="411162" y="8405813"/>
                  <a:ext cx="735013" cy="803275"/>
                </a:xfrm>
                <a:custGeom>
                  <a:avLst/>
                  <a:gdLst/>
                  <a:ahLst/>
                  <a:cxnLst>
                    <a:cxn ang="0">
                      <a:pos x="11" y="66"/>
                    </a:cxn>
                    <a:cxn ang="0">
                      <a:pos x="9" y="126"/>
                    </a:cxn>
                    <a:cxn ang="0">
                      <a:pos x="40" y="105"/>
                    </a:cxn>
                    <a:cxn ang="0">
                      <a:pos x="69" y="78"/>
                    </a:cxn>
                    <a:cxn ang="0">
                      <a:pos x="142" y="142"/>
                    </a:cxn>
                    <a:cxn ang="0">
                      <a:pos x="196" y="212"/>
                    </a:cxn>
                    <a:cxn ang="0">
                      <a:pos x="165" y="144"/>
                    </a:cxn>
                    <a:cxn ang="0">
                      <a:pos x="124" y="71"/>
                    </a:cxn>
                    <a:cxn ang="0">
                      <a:pos x="54" y="7"/>
                    </a:cxn>
                    <a:cxn ang="0">
                      <a:pos x="3" y="72"/>
                    </a:cxn>
                    <a:cxn ang="0">
                      <a:pos x="13" y="78"/>
                    </a:cxn>
                  </a:cxnLst>
                  <a:rect l="0" t="0" r="r" b="b"/>
                  <a:pathLst>
                    <a:path w="196" h="214">
                      <a:moveTo>
                        <a:pt x="11" y="66"/>
                      </a:moveTo>
                      <a:cubicBezTo>
                        <a:pt x="20" y="73"/>
                        <a:pt x="13" y="114"/>
                        <a:pt x="9" y="126"/>
                      </a:cubicBezTo>
                      <a:cubicBezTo>
                        <a:pt x="20" y="122"/>
                        <a:pt x="31" y="112"/>
                        <a:pt x="40" y="105"/>
                      </a:cubicBezTo>
                      <a:cubicBezTo>
                        <a:pt x="49" y="98"/>
                        <a:pt x="60" y="81"/>
                        <a:pt x="69" y="78"/>
                      </a:cubicBezTo>
                      <a:cubicBezTo>
                        <a:pt x="86" y="109"/>
                        <a:pt x="122" y="118"/>
                        <a:pt x="142" y="142"/>
                      </a:cubicBezTo>
                      <a:cubicBezTo>
                        <a:pt x="155" y="158"/>
                        <a:pt x="171" y="214"/>
                        <a:pt x="196" y="212"/>
                      </a:cubicBezTo>
                      <a:cubicBezTo>
                        <a:pt x="189" y="191"/>
                        <a:pt x="175" y="165"/>
                        <a:pt x="165" y="144"/>
                      </a:cubicBezTo>
                      <a:cubicBezTo>
                        <a:pt x="153" y="120"/>
                        <a:pt x="138" y="95"/>
                        <a:pt x="124" y="71"/>
                      </a:cubicBezTo>
                      <a:cubicBezTo>
                        <a:pt x="108" y="45"/>
                        <a:pt x="85" y="13"/>
                        <a:pt x="54" y="7"/>
                      </a:cubicBezTo>
                      <a:cubicBezTo>
                        <a:pt x="17" y="0"/>
                        <a:pt x="0" y="40"/>
                        <a:pt x="3" y="72"/>
                      </a:cubicBezTo>
                      <a:cubicBezTo>
                        <a:pt x="7" y="73"/>
                        <a:pt x="10" y="77"/>
                        <a:pt x="13" y="78"/>
                      </a:cubicBezTo>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1" name="Freeform 299">
                  <a:extLst>
                    <a:ext uri="{FF2B5EF4-FFF2-40B4-BE49-F238E27FC236}">
                      <a16:creationId xmlns:a16="http://schemas.microsoft.com/office/drawing/2014/main" id="{B4240FA3-AF84-AB1D-63E3-3F20D88E6341}"/>
                    </a:ext>
                  </a:extLst>
                </p:cNvPr>
                <p:cNvSpPr>
                  <a:spLocks/>
                </p:cNvSpPr>
                <p:nvPr/>
              </p:nvSpPr>
              <p:spPr bwMode="gray">
                <a:xfrm>
                  <a:off x="-1095375" y="9036051"/>
                  <a:ext cx="547688" cy="809625"/>
                </a:xfrm>
                <a:custGeom>
                  <a:avLst/>
                  <a:gdLst/>
                  <a:ahLst/>
                  <a:cxnLst>
                    <a:cxn ang="0">
                      <a:pos x="0" y="0"/>
                    </a:cxn>
                    <a:cxn ang="0">
                      <a:pos x="146" y="216"/>
                    </a:cxn>
                    <a:cxn ang="0">
                      <a:pos x="53" y="131"/>
                    </a:cxn>
                    <a:cxn ang="0">
                      <a:pos x="28" y="193"/>
                    </a:cxn>
                  </a:cxnLst>
                  <a:rect l="0" t="0" r="r" b="b"/>
                  <a:pathLst>
                    <a:path w="146" h="216">
                      <a:moveTo>
                        <a:pt x="0" y="0"/>
                      </a:moveTo>
                      <a:cubicBezTo>
                        <a:pt x="40" y="3"/>
                        <a:pt x="144" y="168"/>
                        <a:pt x="146" y="216"/>
                      </a:cubicBezTo>
                      <a:cubicBezTo>
                        <a:pt x="134" y="178"/>
                        <a:pt x="97" y="126"/>
                        <a:pt x="53" y="131"/>
                      </a:cubicBezTo>
                      <a:cubicBezTo>
                        <a:pt x="54" y="153"/>
                        <a:pt x="29" y="170"/>
                        <a:pt x="28" y="193"/>
                      </a:cubicBezTo>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2" name="Freeform 300">
                  <a:extLst>
                    <a:ext uri="{FF2B5EF4-FFF2-40B4-BE49-F238E27FC236}">
                      <a16:creationId xmlns:a16="http://schemas.microsoft.com/office/drawing/2014/main" id="{A7DFEFAC-6B0B-8CBB-E8C2-1E123AE05D62}"/>
                    </a:ext>
                  </a:extLst>
                </p:cNvPr>
                <p:cNvSpPr>
                  <a:spLocks/>
                </p:cNvSpPr>
                <p:nvPr/>
              </p:nvSpPr>
              <p:spPr bwMode="gray">
                <a:xfrm>
                  <a:off x="-2127250" y="5688013"/>
                  <a:ext cx="3724275" cy="3937000"/>
                </a:xfrm>
                <a:custGeom>
                  <a:avLst/>
                  <a:gdLst/>
                  <a:ahLst/>
                  <a:cxnLst>
                    <a:cxn ang="0">
                      <a:pos x="440" y="222"/>
                    </a:cxn>
                    <a:cxn ang="0">
                      <a:pos x="433" y="840"/>
                    </a:cxn>
                    <a:cxn ang="0">
                      <a:pos x="406" y="823"/>
                    </a:cxn>
                    <a:cxn ang="0">
                      <a:pos x="394" y="795"/>
                    </a:cxn>
                    <a:cxn ang="0">
                      <a:pos x="392" y="829"/>
                    </a:cxn>
                    <a:cxn ang="0">
                      <a:pos x="358" y="794"/>
                    </a:cxn>
                    <a:cxn ang="0">
                      <a:pos x="346" y="807"/>
                    </a:cxn>
                    <a:cxn ang="0">
                      <a:pos x="318" y="754"/>
                    </a:cxn>
                    <a:cxn ang="0">
                      <a:pos x="277" y="805"/>
                    </a:cxn>
                    <a:cxn ang="0">
                      <a:pos x="269" y="772"/>
                    </a:cxn>
                    <a:cxn ang="0">
                      <a:pos x="164" y="840"/>
                    </a:cxn>
                    <a:cxn ang="0">
                      <a:pos x="8" y="869"/>
                    </a:cxn>
                    <a:cxn ang="0">
                      <a:pos x="0" y="837"/>
                    </a:cxn>
                    <a:cxn ang="0">
                      <a:pos x="94" y="830"/>
                    </a:cxn>
                    <a:cxn ang="0">
                      <a:pos x="79" y="750"/>
                    </a:cxn>
                    <a:cxn ang="0">
                      <a:pos x="223" y="718"/>
                    </a:cxn>
                    <a:cxn ang="0">
                      <a:pos x="222" y="584"/>
                    </a:cxn>
                    <a:cxn ang="0">
                      <a:pos x="201" y="445"/>
                    </a:cxn>
                    <a:cxn ang="0">
                      <a:pos x="223" y="332"/>
                    </a:cxn>
                    <a:cxn ang="0">
                      <a:pos x="254" y="281"/>
                    </a:cxn>
                    <a:cxn ang="0">
                      <a:pos x="264" y="216"/>
                    </a:cxn>
                    <a:cxn ang="0">
                      <a:pos x="334" y="121"/>
                    </a:cxn>
                    <a:cxn ang="0">
                      <a:pos x="405" y="46"/>
                    </a:cxn>
                    <a:cxn ang="0">
                      <a:pos x="371" y="46"/>
                    </a:cxn>
                    <a:cxn ang="0">
                      <a:pos x="637" y="36"/>
                    </a:cxn>
                    <a:cxn ang="0">
                      <a:pos x="792" y="214"/>
                    </a:cxn>
                    <a:cxn ang="0">
                      <a:pos x="820" y="344"/>
                    </a:cxn>
                    <a:cxn ang="0">
                      <a:pos x="843" y="479"/>
                    </a:cxn>
                    <a:cxn ang="0">
                      <a:pos x="808" y="760"/>
                    </a:cxn>
                    <a:cxn ang="0">
                      <a:pos x="966" y="826"/>
                    </a:cxn>
                    <a:cxn ang="0">
                      <a:pos x="903" y="870"/>
                    </a:cxn>
                    <a:cxn ang="0">
                      <a:pos x="993" y="854"/>
                    </a:cxn>
                    <a:cxn ang="0">
                      <a:pos x="721" y="748"/>
                    </a:cxn>
                    <a:cxn ang="0">
                      <a:pos x="636" y="1034"/>
                    </a:cxn>
                    <a:cxn ang="0">
                      <a:pos x="592" y="1030"/>
                    </a:cxn>
                    <a:cxn ang="0">
                      <a:pos x="609" y="1050"/>
                    </a:cxn>
                    <a:cxn ang="0">
                      <a:pos x="692" y="403"/>
                    </a:cxn>
                    <a:cxn ang="0">
                      <a:pos x="685" y="421"/>
                    </a:cxn>
                    <a:cxn ang="0">
                      <a:pos x="643" y="363"/>
                    </a:cxn>
                    <a:cxn ang="0">
                      <a:pos x="626" y="384"/>
                    </a:cxn>
                    <a:cxn ang="0">
                      <a:pos x="575" y="384"/>
                    </a:cxn>
                    <a:cxn ang="0">
                      <a:pos x="458" y="228"/>
                    </a:cxn>
                    <a:cxn ang="0">
                      <a:pos x="513" y="339"/>
                    </a:cxn>
                    <a:cxn ang="0">
                      <a:pos x="440" y="233"/>
                    </a:cxn>
                  </a:cxnLst>
                  <a:rect l="0" t="0" r="r" b="b"/>
                  <a:pathLst>
                    <a:path w="993" h="1050">
                      <a:moveTo>
                        <a:pt x="440" y="222"/>
                      </a:moveTo>
                      <a:cubicBezTo>
                        <a:pt x="185" y="237"/>
                        <a:pt x="447" y="729"/>
                        <a:pt x="433" y="840"/>
                      </a:cubicBezTo>
                      <a:cubicBezTo>
                        <a:pt x="426" y="837"/>
                        <a:pt x="411" y="827"/>
                        <a:pt x="406" y="823"/>
                      </a:cubicBezTo>
                      <a:cubicBezTo>
                        <a:pt x="403" y="812"/>
                        <a:pt x="397" y="803"/>
                        <a:pt x="394" y="795"/>
                      </a:cubicBezTo>
                      <a:cubicBezTo>
                        <a:pt x="395" y="805"/>
                        <a:pt x="392" y="818"/>
                        <a:pt x="392" y="829"/>
                      </a:cubicBezTo>
                      <a:cubicBezTo>
                        <a:pt x="372" y="827"/>
                        <a:pt x="362" y="814"/>
                        <a:pt x="358" y="794"/>
                      </a:cubicBezTo>
                      <a:cubicBezTo>
                        <a:pt x="361" y="788"/>
                        <a:pt x="348" y="805"/>
                        <a:pt x="346" y="807"/>
                      </a:cubicBezTo>
                      <a:cubicBezTo>
                        <a:pt x="333" y="793"/>
                        <a:pt x="328" y="771"/>
                        <a:pt x="318" y="754"/>
                      </a:cubicBezTo>
                      <a:cubicBezTo>
                        <a:pt x="309" y="777"/>
                        <a:pt x="297" y="794"/>
                        <a:pt x="277" y="805"/>
                      </a:cubicBezTo>
                      <a:cubicBezTo>
                        <a:pt x="276" y="792"/>
                        <a:pt x="270" y="785"/>
                        <a:pt x="269" y="772"/>
                      </a:cubicBezTo>
                      <a:cubicBezTo>
                        <a:pt x="234" y="790"/>
                        <a:pt x="198" y="817"/>
                        <a:pt x="164" y="840"/>
                      </a:cubicBezTo>
                      <a:cubicBezTo>
                        <a:pt x="115" y="872"/>
                        <a:pt x="76" y="873"/>
                        <a:pt x="8" y="869"/>
                      </a:cubicBezTo>
                      <a:cubicBezTo>
                        <a:pt x="6" y="864"/>
                        <a:pt x="1" y="842"/>
                        <a:pt x="0" y="837"/>
                      </a:cubicBezTo>
                      <a:cubicBezTo>
                        <a:pt x="30" y="855"/>
                        <a:pt x="82" y="872"/>
                        <a:pt x="94" y="830"/>
                      </a:cubicBezTo>
                      <a:cubicBezTo>
                        <a:pt x="63" y="819"/>
                        <a:pt x="66" y="773"/>
                        <a:pt x="79" y="750"/>
                      </a:cubicBezTo>
                      <a:cubicBezTo>
                        <a:pt x="89" y="853"/>
                        <a:pt x="214" y="801"/>
                        <a:pt x="223" y="718"/>
                      </a:cubicBezTo>
                      <a:cubicBezTo>
                        <a:pt x="228" y="675"/>
                        <a:pt x="224" y="627"/>
                        <a:pt x="222" y="584"/>
                      </a:cubicBezTo>
                      <a:cubicBezTo>
                        <a:pt x="220" y="537"/>
                        <a:pt x="193" y="491"/>
                        <a:pt x="201" y="445"/>
                      </a:cubicBezTo>
                      <a:cubicBezTo>
                        <a:pt x="235" y="418"/>
                        <a:pt x="212" y="372"/>
                        <a:pt x="223" y="332"/>
                      </a:cubicBezTo>
                      <a:cubicBezTo>
                        <a:pt x="227" y="316"/>
                        <a:pt x="248" y="299"/>
                        <a:pt x="254" y="281"/>
                      </a:cubicBezTo>
                      <a:cubicBezTo>
                        <a:pt x="262" y="262"/>
                        <a:pt x="258" y="237"/>
                        <a:pt x="264" y="216"/>
                      </a:cubicBezTo>
                      <a:cubicBezTo>
                        <a:pt x="275" y="176"/>
                        <a:pt x="304" y="148"/>
                        <a:pt x="334" y="121"/>
                      </a:cubicBezTo>
                      <a:cubicBezTo>
                        <a:pt x="358" y="99"/>
                        <a:pt x="389" y="56"/>
                        <a:pt x="405" y="46"/>
                      </a:cubicBezTo>
                      <a:cubicBezTo>
                        <a:pt x="394" y="47"/>
                        <a:pt x="382" y="44"/>
                        <a:pt x="371" y="46"/>
                      </a:cubicBezTo>
                      <a:cubicBezTo>
                        <a:pt x="449" y="27"/>
                        <a:pt x="559" y="0"/>
                        <a:pt x="637" y="36"/>
                      </a:cubicBezTo>
                      <a:cubicBezTo>
                        <a:pt x="697" y="63"/>
                        <a:pt x="760" y="158"/>
                        <a:pt x="792" y="214"/>
                      </a:cubicBezTo>
                      <a:cubicBezTo>
                        <a:pt x="817" y="258"/>
                        <a:pt x="820" y="291"/>
                        <a:pt x="820" y="344"/>
                      </a:cubicBezTo>
                      <a:cubicBezTo>
                        <a:pt x="819" y="396"/>
                        <a:pt x="835" y="430"/>
                        <a:pt x="843" y="479"/>
                      </a:cubicBezTo>
                      <a:cubicBezTo>
                        <a:pt x="858" y="576"/>
                        <a:pt x="787" y="667"/>
                        <a:pt x="808" y="760"/>
                      </a:cubicBezTo>
                      <a:cubicBezTo>
                        <a:pt x="822" y="825"/>
                        <a:pt x="909" y="889"/>
                        <a:pt x="966" y="826"/>
                      </a:cubicBezTo>
                      <a:cubicBezTo>
                        <a:pt x="960" y="855"/>
                        <a:pt x="930" y="864"/>
                        <a:pt x="903" y="870"/>
                      </a:cubicBezTo>
                      <a:cubicBezTo>
                        <a:pt x="935" y="870"/>
                        <a:pt x="970" y="879"/>
                        <a:pt x="993" y="854"/>
                      </a:cubicBezTo>
                      <a:cubicBezTo>
                        <a:pt x="922" y="976"/>
                        <a:pt x="782" y="783"/>
                        <a:pt x="721" y="748"/>
                      </a:cubicBezTo>
                      <a:cubicBezTo>
                        <a:pt x="697" y="823"/>
                        <a:pt x="491" y="954"/>
                        <a:pt x="636" y="1034"/>
                      </a:cubicBezTo>
                      <a:cubicBezTo>
                        <a:pt x="622" y="1031"/>
                        <a:pt x="607" y="1033"/>
                        <a:pt x="592" y="1030"/>
                      </a:cubicBezTo>
                      <a:cubicBezTo>
                        <a:pt x="597" y="1038"/>
                        <a:pt x="600" y="1045"/>
                        <a:pt x="609" y="1050"/>
                      </a:cubicBezTo>
                      <a:cubicBezTo>
                        <a:pt x="375" y="971"/>
                        <a:pt x="854" y="481"/>
                        <a:pt x="692" y="403"/>
                      </a:cubicBezTo>
                      <a:cubicBezTo>
                        <a:pt x="690" y="411"/>
                        <a:pt x="686" y="417"/>
                        <a:pt x="685" y="421"/>
                      </a:cubicBezTo>
                      <a:cubicBezTo>
                        <a:pt x="670" y="405"/>
                        <a:pt x="651" y="383"/>
                        <a:pt x="643" y="363"/>
                      </a:cubicBezTo>
                      <a:cubicBezTo>
                        <a:pt x="639" y="369"/>
                        <a:pt x="630" y="374"/>
                        <a:pt x="626" y="384"/>
                      </a:cubicBezTo>
                      <a:cubicBezTo>
                        <a:pt x="612" y="388"/>
                        <a:pt x="588" y="388"/>
                        <a:pt x="575" y="384"/>
                      </a:cubicBezTo>
                      <a:cubicBezTo>
                        <a:pt x="549" y="344"/>
                        <a:pt x="530" y="218"/>
                        <a:pt x="458" y="228"/>
                      </a:cubicBezTo>
                      <a:cubicBezTo>
                        <a:pt x="447" y="273"/>
                        <a:pt x="482" y="314"/>
                        <a:pt x="513" y="339"/>
                      </a:cubicBezTo>
                      <a:cubicBezTo>
                        <a:pt x="476" y="315"/>
                        <a:pt x="435" y="284"/>
                        <a:pt x="440" y="233"/>
                      </a:cubicBezTo>
                    </a:path>
                  </a:pathLst>
                </a:custGeom>
                <a:solidFill>
                  <a:srgbClr val="736357"/>
                </a:solid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93" name="Freeform 301">
                  <a:extLst>
                    <a:ext uri="{FF2B5EF4-FFF2-40B4-BE49-F238E27FC236}">
                      <a16:creationId xmlns:a16="http://schemas.microsoft.com/office/drawing/2014/main" id="{3D0F579F-3B50-1FAC-B9E8-66EA224EE5CA}"/>
                    </a:ext>
                  </a:extLst>
                </p:cNvPr>
                <p:cNvSpPr>
                  <a:spLocks/>
                </p:cNvSpPr>
                <p:nvPr/>
              </p:nvSpPr>
              <p:spPr bwMode="gray">
                <a:xfrm>
                  <a:off x="-2127250" y="5688013"/>
                  <a:ext cx="3724275" cy="3937000"/>
                </a:xfrm>
                <a:custGeom>
                  <a:avLst/>
                  <a:gdLst/>
                  <a:ahLst/>
                  <a:cxnLst>
                    <a:cxn ang="0">
                      <a:pos x="440" y="222"/>
                    </a:cxn>
                    <a:cxn ang="0">
                      <a:pos x="433" y="840"/>
                    </a:cxn>
                    <a:cxn ang="0">
                      <a:pos x="406" y="823"/>
                    </a:cxn>
                    <a:cxn ang="0">
                      <a:pos x="394" y="795"/>
                    </a:cxn>
                    <a:cxn ang="0">
                      <a:pos x="392" y="829"/>
                    </a:cxn>
                    <a:cxn ang="0">
                      <a:pos x="358" y="794"/>
                    </a:cxn>
                    <a:cxn ang="0">
                      <a:pos x="346" y="807"/>
                    </a:cxn>
                    <a:cxn ang="0">
                      <a:pos x="318" y="754"/>
                    </a:cxn>
                    <a:cxn ang="0">
                      <a:pos x="277" y="805"/>
                    </a:cxn>
                    <a:cxn ang="0">
                      <a:pos x="269" y="772"/>
                    </a:cxn>
                    <a:cxn ang="0">
                      <a:pos x="164" y="840"/>
                    </a:cxn>
                    <a:cxn ang="0">
                      <a:pos x="8" y="869"/>
                    </a:cxn>
                    <a:cxn ang="0">
                      <a:pos x="0" y="837"/>
                    </a:cxn>
                    <a:cxn ang="0">
                      <a:pos x="94" y="830"/>
                    </a:cxn>
                    <a:cxn ang="0">
                      <a:pos x="79" y="750"/>
                    </a:cxn>
                    <a:cxn ang="0">
                      <a:pos x="223" y="718"/>
                    </a:cxn>
                    <a:cxn ang="0">
                      <a:pos x="222" y="584"/>
                    </a:cxn>
                    <a:cxn ang="0">
                      <a:pos x="201" y="445"/>
                    </a:cxn>
                    <a:cxn ang="0">
                      <a:pos x="223" y="332"/>
                    </a:cxn>
                    <a:cxn ang="0">
                      <a:pos x="254" y="281"/>
                    </a:cxn>
                    <a:cxn ang="0">
                      <a:pos x="264" y="216"/>
                    </a:cxn>
                    <a:cxn ang="0">
                      <a:pos x="334" y="121"/>
                    </a:cxn>
                    <a:cxn ang="0">
                      <a:pos x="405" y="46"/>
                    </a:cxn>
                    <a:cxn ang="0">
                      <a:pos x="371" y="46"/>
                    </a:cxn>
                    <a:cxn ang="0">
                      <a:pos x="637" y="36"/>
                    </a:cxn>
                    <a:cxn ang="0">
                      <a:pos x="792" y="214"/>
                    </a:cxn>
                    <a:cxn ang="0">
                      <a:pos x="820" y="344"/>
                    </a:cxn>
                    <a:cxn ang="0">
                      <a:pos x="843" y="479"/>
                    </a:cxn>
                    <a:cxn ang="0">
                      <a:pos x="808" y="760"/>
                    </a:cxn>
                    <a:cxn ang="0">
                      <a:pos x="966" y="826"/>
                    </a:cxn>
                    <a:cxn ang="0">
                      <a:pos x="903" y="870"/>
                    </a:cxn>
                    <a:cxn ang="0">
                      <a:pos x="993" y="854"/>
                    </a:cxn>
                    <a:cxn ang="0">
                      <a:pos x="721" y="748"/>
                    </a:cxn>
                    <a:cxn ang="0">
                      <a:pos x="636" y="1034"/>
                    </a:cxn>
                    <a:cxn ang="0">
                      <a:pos x="592" y="1030"/>
                    </a:cxn>
                    <a:cxn ang="0">
                      <a:pos x="609" y="1050"/>
                    </a:cxn>
                    <a:cxn ang="0">
                      <a:pos x="692" y="403"/>
                    </a:cxn>
                    <a:cxn ang="0">
                      <a:pos x="685" y="421"/>
                    </a:cxn>
                    <a:cxn ang="0">
                      <a:pos x="643" y="363"/>
                    </a:cxn>
                    <a:cxn ang="0">
                      <a:pos x="626" y="384"/>
                    </a:cxn>
                    <a:cxn ang="0">
                      <a:pos x="575" y="384"/>
                    </a:cxn>
                    <a:cxn ang="0">
                      <a:pos x="458" y="228"/>
                    </a:cxn>
                    <a:cxn ang="0">
                      <a:pos x="513" y="339"/>
                    </a:cxn>
                    <a:cxn ang="0">
                      <a:pos x="440" y="233"/>
                    </a:cxn>
                  </a:cxnLst>
                  <a:rect l="0" t="0" r="r" b="b"/>
                  <a:pathLst>
                    <a:path w="993" h="1050">
                      <a:moveTo>
                        <a:pt x="440" y="222"/>
                      </a:moveTo>
                      <a:cubicBezTo>
                        <a:pt x="185" y="237"/>
                        <a:pt x="447" y="729"/>
                        <a:pt x="433" y="840"/>
                      </a:cubicBezTo>
                      <a:cubicBezTo>
                        <a:pt x="426" y="837"/>
                        <a:pt x="411" y="827"/>
                        <a:pt x="406" y="823"/>
                      </a:cubicBezTo>
                      <a:cubicBezTo>
                        <a:pt x="403" y="812"/>
                        <a:pt x="397" y="803"/>
                        <a:pt x="394" y="795"/>
                      </a:cubicBezTo>
                      <a:cubicBezTo>
                        <a:pt x="395" y="805"/>
                        <a:pt x="392" y="818"/>
                        <a:pt x="392" y="829"/>
                      </a:cubicBezTo>
                      <a:cubicBezTo>
                        <a:pt x="372" y="827"/>
                        <a:pt x="362" y="814"/>
                        <a:pt x="358" y="794"/>
                      </a:cubicBezTo>
                      <a:cubicBezTo>
                        <a:pt x="361" y="788"/>
                        <a:pt x="348" y="805"/>
                        <a:pt x="346" y="807"/>
                      </a:cubicBezTo>
                      <a:cubicBezTo>
                        <a:pt x="333" y="793"/>
                        <a:pt x="328" y="771"/>
                        <a:pt x="318" y="754"/>
                      </a:cubicBezTo>
                      <a:cubicBezTo>
                        <a:pt x="309" y="777"/>
                        <a:pt x="297" y="794"/>
                        <a:pt x="277" y="805"/>
                      </a:cubicBezTo>
                      <a:cubicBezTo>
                        <a:pt x="276" y="792"/>
                        <a:pt x="270" y="785"/>
                        <a:pt x="269" y="772"/>
                      </a:cubicBezTo>
                      <a:cubicBezTo>
                        <a:pt x="234" y="790"/>
                        <a:pt x="198" y="817"/>
                        <a:pt x="164" y="840"/>
                      </a:cubicBezTo>
                      <a:cubicBezTo>
                        <a:pt x="115" y="872"/>
                        <a:pt x="76" y="873"/>
                        <a:pt x="8" y="869"/>
                      </a:cubicBezTo>
                      <a:cubicBezTo>
                        <a:pt x="6" y="864"/>
                        <a:pt x="1" y="842"/>
                        <a:pt x="0" y="837"/>
                      </a:cubicBezTo>
                      <a:cubicBezTo>
                        <a:pt x="30" y="855"/>
                        <a:pt x="82" y="872"/>
                        <a:pt x="94" y="830"/>
                      </a:cubicBezTo>
                      <a:cubicBezTo>
                        <a:pt x="63" y="819"/>
                        <a:pt x="66" y="773"/>
                        <a:pt x="79" y="750"/>
                      </a:cubicBezTo>
                      <a:cubicBezTo>
                        <a:pt x="89" y="853"/>
                        <a:pt x="214" y="801"/>
                        <a:pt x="223" y="718"/>
                      </a:cubicBezTo>
                      <a:cubicBezTo>
                        <a:pt x="228" y="675"/>
                        <a:pt x="224" y="627"/>
                        <a:pt x="222" y="584"/>
                      </a:cubicBezTo>
                      <a:cubicBezTo>
                        <a:pt x="220" y="537"/>
                        <a:pt x="193" y="491"/>
                        <a:pt x="201" y="445"/>
                      </a:cubicBezTo>
                      <a:cubicBezTo>
                        <a:pt x="235" y="418"/>
                        <a:pt x="212" y="372"/>
                        <a:pt x="223" y="332"/>
                      </a:cubicBezTo>
                      <a:cubicBezTo>
                        <a:pt x="227" y="316"/>
                        <a:pt x="248" y="299"/>
                        <a:pt x="254" y="281"/>
                      </a:cubicBezTo>
                      <a:cubicBezTo>
                        <a:pt x="262" y="262"/>
                        <a:pt x="258" y="237"/>
                        <a:pt x="264" y="216"/>
                      </a:cubicBezTo>
                      <a:cubicBezTo>
                        <a:pt x="275" y="176"/>
                        <a:pt x="304" y="148"/>
                        <a:pt x="334" y="121"/>
                      </a:cubicBezTo>
                      <a:cubicBezTo>
                        <a:pt x="358" y="99"/>
                        <a:pt x="389" y="56"/>
                        <a:pt x="405" y="46"/>
                      </a:cubicBezTo>
                      <a:cubicBezTo>
                        <a:pt x="394" y="47"/>
                        <a:pt x="382" y="44"/>
                        <a:pt x="371" y="46"/>
                      </a:cubicBezTo>
                      <a:cubicBezTo>
                        <a:pt x="449" y="27"/>
                        <a:pt x="559" y="0"/>
                        <a:pt x="637" y="36"/>
                      </a:cubicBezTo>
                      <a:cubicBezTo>
                        <a:pt x="697" y="63"/>
                        <a:pt x="760" y="158"/>
                        <a:pt x="792" y="214"/>
                      </a:cubicBezTo>
                      <a:cubicBezTo>
                        <a:pt x="817" y="258"/>
                        <a:pt x="820" y="291"/>
                        <a:pt x="820" y="344"/>
                      </a:cubicBezTo>
                      <a:cubicBezTo>
                        <a:pt x="819" y="396"/>
                        <a:pt x="835" y="430"/>
                        <a:pt x="843" y="479"/>
                      </a:cubicBezTo>
                      <a:cubicBezTo>
                        <a:pt x="858" y="576"/>
                        <a:pt x="787" y="667"/>
                        <a:pt x="808" y="760"/>
                      </a:cubicBezTo>
                      <a:cubicBezTo>
                        <a:pt x="822" y="825"/>
                        <a:pt x="909" y="889"/>
                        <a:pt x="966" y="826"/>
                      </a:cubicBezTo>
                      <a:cubicBezTo>
                        <a:pt x="960" y="855"/>
                        <a:pt x="930" y="864"/>
                        <a:pt x="903" y="870"/>
                      </a:cubicBezTo>
                      <a:cubicBezTo>
                        <a:pt x="935" y="870"/>
                        <a:pt x="970" y="879"/>
                        <a:pt x="993" y="854"/>
                      </a:cubicBezTo>
                      <a:cubicBezTo>
                        <a:pt x="922" y="976"/>
                        <a:pt x="782" y="783"/>
                        <a:pt x="721" y="748"/>
                      </a:cubicBezTo>
                      <a:cubicBezTo>
                        <a:pt x="697" y="823"/>
                        <a:pt x="491" y="954"/>
                        <a:pt x="636" y="1034"/>
                      </a:cubicBezTo>
                      <a:cubicBezTo>
                        <a:pt x="622" y="1031"/>
                        <a:pt x="607" y="1033"/>
                        <a:pt x="592" y="1030"/>
                      </a:cubicBezTo>
                      <a:cubicBezTo>
                        <a:pt x="597" y="1038"/>
                        <a:pt x="600" y="1045"/>
                        <a:pt x="609" y="1050"/>
                      </a:cubicBezTo>
                      <a:cubicBezTo>
                        <a:pt x="375" y="971"/>
                        <a:pt x="854" y="481"/>
                        <a:pt x="692" y="403"/>
                      </a:cubicBezTo>
                      <a:cubicBezTo>
                        <a:pt x="690" y="411"/>
                        <a:pt x="686" y="417"/>
                        <a:pt x="685" y="421"/>
                      </a:cubicBezTo>
                      <a:cubicBezTo>
                        <a:pt x="670" y="405"/>
                        <a:pt x="651" y="383"/>
                        <a:pt x="643" y="363"/>
                      </a:cubicBezTo>
                      <a:cubicBezTo>
                        <a:pt x="639" y="369"/>
                        <a:pt x="630" y="374"/>
                        <a:pt x="626" y="384"/>
                      </a:cubicBezTo>
                      <a:cubicBezTo>
                        <a:pt x="612" y="388"/>
                        <a:pt x="588" y="388"/>
                        <a:pt x="575" y="384"/>
                      </a:cubicBezTo>
                      <a:cubicBezTo>
                        <a:pt x="549" y="344"/>
                        <a:pt x="530" y="218"/>
                        <a:pt x="458" y="228"/>
                      </a:cubicBezTo>
                      <a:cubicBezTo>
                        <a:pt x="447" y="273"/>
                        <a:pt x="482" y="314"/>
                        <a:pt x="513" y="339"/>
                      </a:cubicBezTo>
                      <a:cubicBezTo>
                        <a:pt x="476" y="315"/>
                        <a:pt x="435" y="284"/>
                        <a:pt x="440" y="233"/>
                      </a:cubicBezTo>
                    </a:path>
                  </a:pathLst>
                </a:custGeom>
                <a:no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94" name="Freeform 302">
                  <a:extLst>
                    <a:ext uri="{FF2B5EF4-FFF2-40B4-BE49-F238E27FC236}">
                      <a16:creationId xmlns:a16="http://schemas.microsoft.com/office/drawing/2014/main" id="{40F7B6CB-3E6C-8F2E-A0F0-50782F0E41EE}"/>
                    </a:ext>
                  </a:extLst>
                </p:cNvPr>
                <p:cNvSpPr>
                  <a:spLocks/>
                </p:cNvSpPr>
                <p:nvPr/>
              </p:nvSpPr>
              <p:spPr bwMode="gray">
                <a:xfrm>
                  <a:off x="-1965325" y="13963651"/>
                  <a:ext cx="746125" cy="757238"/>
                </a:xfrm>
                <a:custGeom>
                  <a:avLst/>
                  <a:gdLst/>
                  <a:ahLst/>
                  <a:cxnLst>
                    <a:cxn ang="0">
                      <a:pos x="4" y="47"/>
                    </a:cxn>
                    <a:cxn ang="0">
                      <a:pos x="16" y="105"/>
                    </a:cxn>
                    <a:cxn ang="0">
                      <a:pos x="128" y="168"/>
                    </a:cxn>
                    <a:cxn ang="0">
                      <a:pos x="176" y="188"/>
                    </a:cxn>
                    <a:cxn ang="0">
                      <a:pos x="171" y="138"/>
                    </a:cxn>
                    <a:cxn ang="0">
                      <a:pos x="86" y="71"/>
                    </a:cxn>
                    <a:cxn ang="0">
                      <a:pos x="186" y="58"/>
                    </a:cxn>
                    <a:cxn ang="0">
                      <a:pos x="97" y="16"/>
                    </a:cxn>
                    <a:cxn ang="0">
                      <a:pos x="39" y="4"/>
                    </a:cxn>
                    <a:cxn ang="0">
                      <a:pos x="0" y="43"/>
                    </a:cxn>
                  </a:cxnLst>
                  <a:rect l="0" t="0" r="r" b="b"/>
                  <a:pathLst>
                    <a:path w="199" h="202">
                      <a:moveTo>
                        <a:pt x="4" y="47"/>
                      </a:moveTo>
                      <a:cubicBezTo>
                        <a:pt x="14" y="65"/>
                        <a:pt x="16" y="85"/>
                        <a:pt x="16" y="105"/>
                      </a:cubicBezTo>
                      <a:cubicBezTo>
                        <a:pt x="64" y="87"/>
                        <a:pt x="95" y="139"/>
                        <a:pt x="128" y="168"/>
                      </a:cubicBezTo>
                      <a:cubicBezTo>
                        <a:pt x="142" y="181"/>
                        <a:pt x="157" y="202"/>
                        <a:pt x="176" y="188"/>
                      </a:cubicBezTo>
                      <a:cubicBezTo>
                        <a:pt x="193" y="176"/>
                        <a:pt x="181" y="151"/>
                        <a:pt x="171" y="138"/>
                      </a:cubicBezTo>
                      <a:cubicBezTo>
                        <a:pt x="154" y="117"/>
                        <a:pt x="88" y="99"/>
                        <a:pt x="86" y="71"/>
                      </a:cubicBezTo>
                      <a:cubicBezTo>
                        <a:pt x="83" y="30"/>
                        <a:pt x="159" y="61"/>
                        <a:pt x="186" y="58"/>
                      </a:cubicBezTo>
                      <a:cubicBezTo>
                        <a:pt x="199" y="12"/>
                        <a:pt x="125" y="20"/>
                        <a:pt x="97" y="16"/>
                      </a:cubicBezTo>
                      <a:cubicBezTo>
                        <a:pt x="82" y="14"/>
                        <a:pt x="53" y="0"/>
                        <a:pt x="39" y="4"/>
                      </a:cubicBezTo>
                      <a:cubicBezTo>
                        <a:pt x="22" y="9"/>
                        <a:pt x="12" y="35"/>
                        <a:pt x="0" y="43"/>
                      </a:cubicBezTo>
                    </a:path>
                  </a:pathLst>
                </a:custGeom>
                <a:solidFill>
                  <a:srgbClr val="0D1214"/>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5" name="Freeform 303">
                  <a:extLst>
                    <a:ext uri="{FF2B5EF4-FFF2-40B4-BE49-F238E27FC236}">
                      <a16:creationId xmlns:a16="http://schemas.microsoft.com/office/drawing/2014/main" id="{AE5499FC-7660-45C0-3E8B-0580E8C10B5C}"/>
                    </a:ext>
                  </a:extLst>
                </p:cNvPr>
                <p:cNvSpPr>
                  <a:spLocks/>
                </p:cNvSpPr>
                <p:nvPr/>
              </p:nvSpPr>
              <p:spPr bwMode="gray">
                <a:xfrm>
                  <a:off x="-2424113" y="13239751"/>
                  <a:ext cx="1387475" cy="993775"/>
                </a:xfrm>
                <a:custGeom>
                  <a:avLst/>
                  <a:gdLst/>
                  <a:ahLst/>
                  <a:cxnLst>
                    <a:cxn ang="0">
                      <a:pos x="4" y="216"/>
                    </a:cxn>
                    <a:cxn ang="0">
                      <a:pos x="1" y="259"/>
                    </a:cxn>
                    <a:cxn ang="0">
                      <a:pos x="78" y="255"/>
                    </a:cxn>
                    <a:cxn ang="0">
                      <a:pos x="144" y="224"/>
                    </a:cxn>
                    <a:cxn ang="0">
                      <a:pos x="185" y="214"/>
                    </a:cxn>
                    <a:cxn ang="0">
                      <a:pos x="299" y="219"/>
                    </a:cxn>
                    <a:cxn ang="0">
                      <a:pos x="193" y="179"/>
                    </a:cxn>
                    <a:cxn ang="0">
                      <a:pos x="180" y="165"/>
                    </a:cxn>
                    <a:cxn ang="0">
                      <a:pos x="335" y="197"/>
                    </a:cxn>
                    <a:cxn ang="0">
                      <a:pos x="265" y="146"/>
                    </a:cxn>
                    <a:cxn ang="0">
                      <a:pos x="184" y="122"/>
                    </a:cxn>
                    <a:cxn ang="0">
                      <a:pos x="284" y="114"/>
                    </a:cxn>
                    <a:cxn ang="0">
                      <a:pos x="370" y="142"/>
                    </a:cxn>
                    <a:cxn ang="0">
                      <a:pos x="285" y="82"/>
                    </a:cxn>
                    <a:cxn ang="0">
                      <a:pos x="191" y="66"/>
                    </a:cxn>
                    <a:cxn ang="0">
                      <a:pos x="339" y="34"/>
                    </a:cxn>
                    <a:cxn ang="0">
                      <a:pos x="241" y="3"/>
                    </a:cxn>
                    <a:cxn ang="0">
                      <a:pos x="143" y="48"/>
                    </a:cxn>
                    <a:cxn ang="0">
                      <a:pos x="4" y="216"/>
                    </a:cxn>
                  </a:cxnLst>
                  <a:rect l="0" t="0" r="r" b="b"/>
                  <a:pathLst>
                    <a:path w="370" h="265">
                      <a:moveTo>
                        <a:pt x="4" y="216"/>
                      </a:moveTo>
                      <a:cubicBezTo>
                        <a:pt x="2" y="231"/>
                        <a:pt x="0" y="243"/>
                        <a:pt x="1" y="259"/>
                      </a:cubicBezTo>
                      <a:cubicBezTo>
                        <a:pt x="28" y="265"/>
                        <a:pt x="53" y="263"/>
                        <a:pt x="78" y="255"/>
                      </a:cubicBezTo>
                      <a:cubicBezTo>
                        <a:pt x="98" y="250"/>
                        <a:pt x="133" y="240"/>
                        <a:pt x="144" y="224"/>
                      </a:cubicBezTo>
                      <a:cubicBezTo>
                        <a:pt x="147" y="219"/>
                        <a:pt x="175" y="214"/>
                        <a:pt x="185" y="214"/>
                      </a:cubicBezTo>
                      <a:cubicBezTo>
                        <a:pt x="229" y="214"/>
                        <a:pt x="302" y="248"/>
                        <a:pt x="299" y="219"/>
                      </a:cubicBezTo>
                      <a:cubicBezTo>
                        <a:pt x="296" y="213"/>
                        <a:pt x="226" y="193"/>
                        <a:pt x="193" y="179"/>
                      </a:cubicBezTo>
                      <a:cubicBezTo>
                        <a:pt x="181" y="173"/>
                        <a:pt x="178" y="167"/>
                        <a:pt x="180" y="165"/>
                      </a:cubicBezTo>
                      <a:cubicBezTo>
                        <a:pt x="200" y="139"/>
                        <a:pt x="329" y="219"/>
                        <a:pt x="335" y="197"/>
                      </a:cubicBezTo>
                      <a:cubicBezTo>
                        <a:pt x="334" y="181"/>
                        <a:pt x="293" y="161"/>
                        <a:pt x="265" y="146"/>
                      </a:cubicBezTo>
                      <a:cubicBezTo>
                        <a:pt x="241" y="133"/>
                        <a:pt x="214" y="125"/>
                        <a:pt x="184" y="122"/>
                      </a:cubicBezTo>
                      <a:cubicBezTo>
                        <a:pt x="186" y="93"/>
                        <a:pt x="237" y="103"/>
                        <a:pt x="284" y="114"/>
                      </a:cubicBezTo>
                      <a:cubicBezTo>
                        <a:pt x="326" y="127"/>
                        <a:pt x="367" y="149"/>
                        <a:pt x="370" y="142"/>
                      </a:cubicBezTo>
                      <a:cubicBezTo>
                        <a:pt x="370" y="119"/>
                        <a:pt x="306" y="92"/>
                        <a:pt x="285" y="82"/>
                      </a:cubicBezTo>
                      <a:cubicBezTo>
                        <a:pt x="262" y="72"/>
                        <a:pt x="204" y="81"/>
                        <a:pt x="191" y="66"/>
                      </a:cubicBezTo>
                      <a:cubicBezTo>
                        <a:pt x="212" y="5"/>
                        <a:pt x="338" y="49"/>
                        <a:pt x="339" y="34"/>
                      </a:cubicBezTo>
                      <a:cubicBezTo>
                        <a:pt x="336" y="15"/>
                        <a:pt x="265" y="4"/>
                        <a:pt x="241" y="3"/>
                      </a:cubicBezTo>
                      <a:cubicBezTo>
                        <a:pt x="191" y="0"/>
                        <a:pt x="179" y="20"/>
                        <a:pt x="143" y="48"/>
                      </a:cubicBezTo>
                      <a:cubicBezTo>
                        <a:pt x="89" y="90"/>
                        <a:pt x="0" y="130"/>
                        <a:pt x="4" y="216"/>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6" name="Oval 304">
                  <a:extLst>
                    <a:ext uri="{FF2B5EF4-FFF2-40B4-BE49-F238E27FC236}">
                      <a16:creationId xmlns:a16="http://schemas.microsoft.com/office/drawing/2014/main" id="{8FE0A50D-7594-0033-FF3D-17F204EBF7F9}"/>
                    </a:ext>
                  </a:extLst>
                </p:cNvPr>
                <p:cNvSpPr>
                  <a:spLocks noChangeArrowheads="1"/>
                </p:cNvSpPr>
                <p:nvPr/>
              </p:nvSpPr>
              <p:spPr bwMode="gray">
                <a:xfrm>
                  <a:off x="-417513" y="15395576"/>
                  <a:ext cx="668338" cy="671513"/>
                </a:xfrm>
                <a:prstGeom prst="ellipse">
                  <a:avLst/>
                </a:prstGeom>
                <a:solidFill>
                  <a:srgbClr val="3F3B3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7" name="Freeform 305">
                  <a:extLst>
                    <a:ext uri="{FF2B5EF4-FFF2-40B4-BE49-F238E27FC236}">
                      <a16:creationId xmlns:a16="http://schemas.microsoft.com/office/drawing/2014/main" id="{15B7243C-A7C9-F4D5-D511-9CC7E555A871}"/>
                    </a:ext>
                  </a:extLst>
                </p:cNvPr>
                <p:cNvSpPr>
                  <a:spLocks/>
                </p:cNvSpPr>
                <p:nvPr/>
              </p:nvSpPr>
              <p:spPr bwMode="gray">
                <a:xfrm>
                  <a:off x="-533400" y="15692438"/>
                  <a:ext cx="2347913" cy="1858963"/>
                </a:xfrm>
                <a:custGeom>
                  <a:avLst/>
                  <a:gdLst/>
                  <a:ahLst/>
                  <a:cxnLst>
                    <a:cxn ang="0">
                      <a:pos x="24" y="461"/>
                    </a:cxn>
                    <a:cxn ang="0">
                      <a:pos x="189" y="375"/>
                    </a:cxn>
                    <a:cxn ang="0">
                      <a:pos x="347" y="276"/>
                    </a:cxn>
                    <a:cxn ang="0">
                      <a:pos x="497" y="157"/>
                    </a:cxn>
                    <a:cxn ang="0">
                      <a:pos x="625" y="12"/>
                    </a:cxn>
                    <a:cxn ang="0">
                      <a:pos x="452" y="111"/>
                    </a:cxn>
                    <a:cxn ang="0">
                      <a:pos x="268" y="240"/>
                    </a:cxn>
                    <a:cxn ang="0">
                      <a:pos x="0" y="496"/>
                    </a:cxn>
                  </a:cxnLst>
                  <a:rect l="0" t="0" r="r" b="b"/>
                  <a:pathLst>
                    <a:path w="626" h="496">
                      <a:moveTo>
                        <a:pt x="24" y="461"/>
                      </a:moveTo>
                      <a:cubicBezTo>
                        <a:pt x="83" y="466"/>
                        <a:pt x="144" y="404"/>
                        <a:pt x="189" y="375"/>
                      </a:cubicBezTo>
                      <a:cubicBezTo>
                        <a:pt x="240" y="343"/>
                        <a:pt x="297" y="313"/>
                        <a:pt x="347" y="276"/>
                      </a:cubicBezTo>
                      <a:cubicBezTo>
                        <a:pt x="397" y="237"/>
                        <a:pt x="450" y="200"/>
                        <a:pt x="497" y="157"/>
                      </a:cubicBezTo>
                      <a:cubicBezTo>
                        <a:pt x="535" y="123"/>
                        <a:pt x="626" y="64"/>
                        <a:pt x="625" y="12"/>
                      </a:cubicBezTo>
                      <a:cubicBezTo>
                        <a:pt x="557" y="0"/>
                        <a:pt x="498" y="71"/>
                        <a:pt x="452" y="111"/>
                      </a:cubicBezTo>
                      <a:cubicBezTo>
                        <a:pt x="395" y="159"/>
                        <a:pt x="326" y="191"/>
                        <a:pt x="268" y="240"/>
                      </a:cubicBezTo>
                      <a:cubicBezTo>
                        <a:pt x="172" y="320"/>
                        <a:pt x="62" y="387"/>
                        <a:pt x="0" y="496"/>
                      </a:cubicBezTo>
                    </a:path>
                  </a:pathLst>
                </a:custGeom>
                <a:solidFill>
                  <a:srgbClr val="56535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8" name="Freeform 306">
                  <a:extLst>
                    <a:ext uri="{FF2B5EF4-FFF2-40B4-BE49-F238E27FC236}">
                      <a16:creationId xmlns:a16="http://schemas.microsoft.com/office/drawing/2014/main" id="{E6572EBD-DB2A-C40C-5FA3-ECFAE3F2CD39}"/>
                    </a:ext>
                  </a:extLst>
                </p:cNvPr>
                <p:cNvSpPr>
                  <a:spLocks/>
                </p:cNvSpPr>
                <p:nvPr/>
              </p:nvSpPr>
              <p:spPr bwMode="gray">
                <a:xfrm>
                  <a:off x="-1835150" y="15640051"/>
                  <a:ext cx="1890713" cy="989013"/>
                </a:xfrm>
                <a:custGeom>
                  <a:avLst/>
                  <a:gdLst/>
                  <a:ahLst/>
                  <a:cxnLst>
                    <a:cxn ang="0">
                      <a:pos x="103" y="46"/>
                    </a:cxn>
                    <a:cxn ang="0">
                      <a:pos x="179" y="82"/>
                    </a:cxn>
                    <a:cxn ang="0">
                      <a:pos x="290" y="87"/>
                    </a:cxn>
                    <a:cxn ang="0">
                      <a:pos x="500" y="41"/>
                    </a:cxn>
                    <a:cxn ang="0">
                      <a:pos x="354" y="146"/>
                    </a:cxn>
                    <a:cxn ang="0">
                      <a:pos x="91" y="90"/>
                    </a:cxn>
                    <a:cxn ang="0">
                      <a:pos x="202" y="238"/>
                    </a:cxn>
                    <a:cxn ang="0">
                      <a:pos x="86" y="0"/>
                    </a:cxn>
                  </a:cxnLst>
                  <a:rect l="0" t="0" r="r" b="b"/>
                  <a:pathLst>
                    <a:path w="504" h="264">
                      <a:moveTo>
                        <a:pt x="103" y="46"/>
                      </a:moveTo>
                      <a:cubicBezTo>
                        <a:pt x="131" y="56"/>
                        <a:pt x="151" y="74"/>
                        <a:pt x="179" y="82"/>
                      </a:cubicBezTo>
                      <a:cubicBezTo>
                        <a:pt x="213" y="90"/>
                        <a:pt x="253" y="88"/>
                        <a:pt x="290" y="87"/>
                      </a:cubicBezTo>
                      <a:cubicBezTo>
                        <a:pt x="369" y="86"/>
                        <a:pt x="426" y="47"/>
                        <a:pt x="500" y="41"/>
                      </a:cubicBezTo>
                      <a:cubicBezTo>
                        <a:pt x="504" y="138"/>
                        <a:pt x="442" y="146"/>
                        <a:pt x="354" y="146"/>
                      </a:cubicBezTo>
                      <a:cubicBezTo>
                        <a:pt x="248" y="146"/>
                        <a:pt x="177" y="138"/>
                        <a:pt x="91" y="90"/>
                      </a:cubicBezTo>
                      <a:cubicBezTo>
                        <a:pt x="93" y="164"/>
                        <a:pt x="164" y="188"/>
                        <a:pt x="202" y="238"/>
                      </a:cubicBezTo>
                      <a:cubicBezTo>
                        <a:pt x="89" y="264"/>
                        <a:pt x="0" y="69"/>
                        <a:pt x="86" y="0"/>
                      </a:cubicBezTo>
                    </a:path>
                  </a:pathLst>
                </a:custGeom>
                <a:solidFill>
                  <a:srgbClr val="56535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9" name="Freeform 307">
                  <a:extLst>
                    <a:ext uri="{FF2B5EF4-FFF2-40B4-BE49-F238E27FC236}">
                      <a16:creationId xmlns:a16="http://schemas.microsoft.com/office/drawing/2014/main" id="{B8BAF16B-235E-08FE-707C-19DA24D9DA73}"/>
                    </a:ext>
                  </a:extLst>
                </p:cNvPr>
                <p:cNvSpPr>
                  <a:spLocks/>
                </p:cNvSpPr>
                <p:nvPr/>
              </p:nvSpPr>
              <p:spPr bwMode="gray">
                <a:xfrm>
                  <a:off x="246062" y="17765713"/>
                  <a:ext cx="1792288" cy="2166938"/>
                </a:xfrm>
                <a:custGeom>
                  <a:avLst/>
                  <a:gdLst/>
                  <a:ahLst/>
                  <a:cxnLst>
                    <a:cxn ang="0">
                      <a:pos x="437" y="187"/>
                    </a:cxn>
                    <a:cxn ang="0">
                      <a:pos x="383" y="519"/>
                    </a:cxn>
                    <a:cxn ang="0">
                      <a:pos x="192" y="543"/>
                    </a:cxn>
                    <a:cxn ang="0">
                      <a:pos x="0" y="577"/>
                    </a:cxn>
                    <a:cxn ang="0">
                      <a:pos x="197" y="484"/>
                    </a:cxn>
                    <a:cxn ang="0">
                      <a:pos x="330" y="356"/>
                    </a:cxn>
                    <a:cxn ang="0">
                      <a:pos x="408" y="175"/>
                    </a:cxn>
                    <a:cxn ang="0">
                      <a:pos x="443" y="0"/>
                    </a:cxn>
                  </a:cxnLst>
                  <a:rect l="0" t="0" r="r" b="b"/>
                  <a:pathLst>
                    <a:path w="478" h="578">
                      <a:moveTo>
                        <a:pt x="437" y="187"/>
                      </a:moveTo>
                      <a:cubicBezTo>
                        <a:pt x="478" y="282"/>
                        <a:pt x="415" y="429"/>
                        <a:pt x="383" y="519"/>
                      </a:cubicBezTo>
                      <a:cubicBezTo>
                        <a:pt x="320" y="532"/>
                        <a:pt x="254" y="532"/>
                        <a:pt x="192" y="543"/>
                      </a:cubicBezTo>
                      <a:cubicBezTo>
                        <a:pt x="129" y="555"/>
                        <a:pt x="64" y="578"/>
                        <a:pt x="0" y="577"/>
                      </a:cubicBezTo>
                      <a:cubicBezTo>
                        <a:pt x="46" y="530"/>
                        <a:pt x="137" y="510"/>
                        <a:pt x="197" y="484"/>
                      </a:cubicBezTo>
                      <a:cubicBezTo>
                        <a:pt x="264" y="456"/>
                        <a:pt x="295" y="423"/>
                        <a:pt x="330" y="356"/>
                      </a:cubicBezTo>
                      <a:cubicBezTo>
                        <a:pt x="359" y="301"/>
                        <a:pt x="389" y="237"/>
                        <a:pt x="408" y="175"/>
                      </a:cubicBezTo>
                      <a:cubicBezTo>
                        <a:pt x="425" y="118"/>
                        <a:pt x="419" y="53"/>
                        <a:pt x="443" y="0"/>
                      </a:cubicBezTo>
                    </a:path>
                  </a:pathLst>
                </a:custGeom>
                <a:solidFill>
                  <a:srgbClr val="56535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0" name="Freeform 308">
                  <a:extLst>
                    <a:ext uri="{FF2B5EF4-FFF2-40B4-BE49-F238E27FC236}">
                      <a16:creationId xmlns:a16="http://schemas.microsoft.com/office/drawing/2014/main" id="{37607A50-D974-6D42-250E-A16263B60173}"/>
                    </a:ext>
                  </a:extLst>
                </p:cNvPr>
                <p:cNvSpPr>
                  <a:spLocks/>
                </p:cNvSpPr>
                <p:nvPr/>
              </p:nvSpPr>
              <p:spPr bwMode="gray">
                <a:xfrm>
                  <a:off x="1371600" y="10360026"/>
                  <a:ext cx="363538" cy="3490913"/>
                </a:xfrm>
                <a:custGeom>
                  <a:avLst/>
                  <a:gdLst/>
                  <a:ahLst/>
                  <a:cxnLst>
                    <a:cxn ang="0">
                      <a:pos x="0" y="29"/>
                    </a:cxn>
                    <a:cxn ang="0">
                      <a:pos x="12" y="235"/>
                    </a:cxn>
                    <a:cxn ang="0">
                      <a:pos x="30" y="450"/>
                    </a:cxn>
                    <a:cxn ang="0">
                      <a:pos x="18" y="666"/>
                    </a:cxn>
                    <a:cxn ang="0">
                      <a:pos x="12" y="771"/>
                    </a:cxn>
                    <a:cxn ang="0">
                      <a:pos x="94" y="931"/>
                    </a:cxn>
                    <a:cxn ang="0">
                      <a:pos x="94" y="666"/>
                    </a:cxn>
                    <a:cxn ang="0">
                      <a:pos x="83" y="399"/>
                    </a:cxn>
                    <a:cxn ang="0">
                      <a:pos x="29" y="158"/>
                    </a:cxn>
                    <a:cxn ang="0">
                      <a:pos x="0" y="0"/>
                    </a:cxn>
                  </a:cxnLst>
                  <a:rect l="0" t="0" r="r" b="b"/>
                  <a:pathLst>
                    <a:path w="97" h="931">
                      <a:moveTo>
                        <a:pt x="0" y="29"/>
                      </a:moveTo>
                      <a:cubicBezTo>
                        <a:pt x="33" y="79"/>
                        <a:pt x="3" y="174"/>
                        <a:pt x="12" y="235"/>
                      </a:cubicBezTo>
                      <a:cubicBezTo>
                        <a:pt x="23" y="307"/>
                        <a:pt x="19" y="379"/>
                        <a:pt x="30" y="450"/>
                      </a:cubicBezTo>
                      <a:cubicBezTo>
                        <a:pt x="41" y="525"/>
                        <a:pt x="24" y="593"/>
                        <a:pt x="18" y="666"/>
                      </a:cubicBezTo>
                      <a:cubicBezTo>
                        <a:pt x="15" y="694"/>
                        <a:pt x="7" y="748"/>
                        <a:pt x="12" y="771"/>
                      </a:cubicBezTo>
                      <a:cubicBezTo>
                        <a:pt x="20" y="804"/>
                        <a:pt x="76" y="906"/>
                        <a:pt x="94" y="931"/>
                      </a:cubicBezTo>
                      <a:cubicBezTo>
                        <a:pt x="97" y="875"/>
                        <a:pt x="93" y="728"/>
                        <a:pt x="94" y="666"/>
                      </a:cubicBezTo>
                      <a:cubicBezTo>
                        <a:pt x="95" y="576"/>
                        <a:pt x="90" y="487"/>
                        <a:pt x="83" y="399"/>
                      </a:cubicBezTo>
                      <a:cubicBezTo>
                        <a:pt x="75" y="317"/>
                        <a:pt x="42" y="239"/>
                        <a:pt x="29" y="158"/>
                      </a:cubicBezTo>
                      <a:cubicBezTo>
                        <a:pt x="20" y="97"/>
                        <a:pt x="25" y="55"/>
                        <a:pt x="0" y="0"/>
                      </a:cubicBezTo>
                    </a:path>
                  </a:pathLst>
                </a:custGeom>
                <a:solidFill>
                  <a:srgbClr val="0D1214"/>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1" name="Freeform 309">
                  <a:extLst>
                    <a:ext uri="{FF2B5EF4-FFF2-40B4-BE49-F238E27FC236}">
                      <a16:creationId xmlns:a16="http://schemas.microsoft.com/office/drawing/2014/main" id="{8BD5E773-08CC-FAA4-85E7-B74670DABAC6}"/>
                    </a:ext>
                  </a:extLst>
                </p:cNvPr>
                <p:cNvSpPr>
                  <a:spLocks/>
                </p:cNvSpPr>
                <p:nvPr/>
              </p:nvSpPr>
              <p:spPr bwMode="gray">
                <a:xfrm>
                  <a:off x="479425" y="13655676"/>
                  <a:ext cx="1484313" cy="1492250"/>
                </a:xfrm>
                <a:custGeom>
                  <a:avLst/>
                  <a:gdLst/>
                  <a:ahLst/>
                  <a:cxnLst>
                    <a:cxn ang="0">
                      <a:pos x="330" y="55"/>
                    </a:cxn>
                    <a:cxn ang="0">
                      <a:pos x="318" y="109"/>
                    </a:cxn>
                    <a:cxn ang="0">
                      <a:pos x="108" y="33"/>
                    </a:cxn>
                    <a:cxn ang="0">
                      <a:pos x="209" y="113"/>
                    </a:cxn>
                    <a:cxn ang="0">
                      <a:pos x="243" y="164"/>
                    </a:cxn>
                    <a:cxn ang="0">
                      <a:pos x="287" y="214"/>
                    </a:cxn>
                    <a:cxn ang="0">
                      <a:pos x="221" y="219"/>
                    </a:cxn>
                    <a:cxn ang="0">
                      <a:pos x="256" y="289"/>
                    </a:cxn>
                    <a:cxn ang="0">
                      <a:pos x="170" y="329"/>
                    </a:cxn>
                    <a:cxn ang="0">
                      <a:pos x="0" y="398"/>
                    </a:cxn>
                    <a:cxn ang="0">
                      <a:pos x="194" y="344"/>
                    </a:cxn>
                    <a:cxn ang="0">
                      <a:pos x="314" y="351"/>
                    </a:cxn>
                    <a:cxn ang="0">
                      <a:pos x="396" y="370"/>
                    </a:cxn>
                    <a:cxn ang="0">
                      <a:pos x="357" y="238"/>
                    </a:cxn>
                    <a:cxn ang="0">
                      <a:pos x="330" y="98"/>
                    </a:cxn>
                  </a:cxnLst>
                  <a:rect l="0" t="0" r="r" b="b"/>
                  <a:pathLst>
                    <a:path w="396" h="398">
                      <a:moveTo>
                        <a:pt x="330" y="55"/>
                      </a:moveTo>
                      <a:cubicBezTo>
                        <a:pt x="319" y="72"/>
                        <a:pt x="324" y="91"/>
                        <a:pt x="318" y="109"/>
                      </a:cubicBezTo>
                      <a:cubicBezTo>
                        <a:pt x="238" y="165"/>
                        <a:pt x="183" y="0"/>
                        <a:pt x="108" y="33"/>
                      </a:cubicBezTo>
                      <a:cubicBezTo>
                        <a:pt x="96" y="79"/>
                        <a:pt x="186" y="88"/>
                        <a:pt x="209" y="113"/>
                      </a:cubicBezTo>
                      <a:cubicBezTo>
                        <a:pt x="222" y="129"/>
                        <a:pt x="223" y="147"/>
                        <a:pt x="243" y="164"/>
                      </a:cubicBezTo>
                      <a:cubicBezTo>
                        <a:pt x="262" y="180"/>
                        <a:pt x="285" y="188"/>
                        <a:pt x="287" y="214"/>
                      </a:cubicBezTo>
                      <a:cubicBezTo>
                        <a:pt x="266" y="222"/>
                        <a:pt x="243" y="218"/>
                        <a:pt x="221" y="219"/>
                      </a:cubicBezTo>
                      <a:cubicBezTo>
                        <a:pt x="210" y="261"/>
                        <a:pt x="255" y="250"/>
                        <a:pt x="256" y="289"/>
                      </a:cubicBezTo>
                      <a:cubicBezTo>
                        <a:pt x="257" y="338"/>
                        <a:pt x="204" y="331"/>
                        <a:pt x="170" y="329"/>
                      </a:cubicBezTo>
                      <a:cubicBezTo>
                        <a:pt x="94" y="325"/>
                        <a:pt x="33" y="326"/>
                        <a:pt x="0" y="398"/>
                      </a:cubicBezTo>
                      <a:cubicBezTo>
                        <a:pt x="21" y="350"/>
                        <a:pt x="148" y="348"/>
                        <a:pt x="194" y="344"/>
                      </a:cubicBezTo>
                      <a:cubicBezTo>
                        <a:pt x="237" y="339"/>
                        <a:pt x="273" y="340"/>
                        <a:pt x="314" y="351"/>
                      </a:cubicBezTo>
                      <a:cubicBezTo>
                        <a:pt x="341" y="357"/>
                        <a:pt x="369" y="383"/>
                        <a:pt x="396" y="370"/>
                      </a:cubicBezTo>
                      <a:cubicBezTo>
                        <a:pt x="384" y="326"/>
                        <a:pt x="364" y="287"/>
                        <a:pt x="357" y="238"/>
                      </a:cubicBezTo>
                      <a:cubicBezTo>
                        <a:pt x="351" y="193"/>
                        <a:pt x="326" y="145"/>
                        <a:pt x="330" y="98"/>
                      </a:cubicBezTo>
                    </a:path>
                  </a:pathLst>
                </a:custGeom>
                <a:solidFill>
                  <a:srgbClr val="0D1214"/>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2" name="Freeform 310">
                  <a:extLst>
                    <a:ext uri="{FF2B5EF4-FFF2-40B4-BE49-F238E27FC236}">
                      <a16:creationId xmlns:a16="http://schemas.microsoft.com/office/drawing/2014/main" id="{2D48E159-C1A3-0197-D32C-BC2403B4F5D8}"/>
                    </a:ext>
                  </a:extLst>
                </p:cNvPr>
                <p:cNvSpPr>
                  <a:spLocks/>
                </p:cNvSpPr>
                <p:nvPr/>
              </p:nvSpPr>
              <p:spPr bwMode="gray">
                <a:xfrm>
                  <a:off x="-3533775" y="11672888"/>
                  <a:ext cx="1027113" cy="1357313"/>
                </a:xfrm>
                <a:custGeom>
                  <a:avLst/>
                  <a:gdLst/>
                  <a:ahLst/>
                  <a:cxnLst>
                    <a:cxn ang="0">
                      <a:pos x="173" y="43"/>
                    </a:cxn>
                    <a:cxn ang="0">
                      <a:pos x="47" y="57"/>
                    </a:cxn>
                    <a:cxn ang="0">
                      <a:pos x="133" y="133"/>
                    </a:cxn>
                    <a:cxn ang="0">
                      <a:pos x="181" y="236"/>
                    </a:cxn>
                    <a:cxn ang="0">
                      <a:pos x="122" y="311"/>
                    </a:cxn>
                    <a:cxn ang="0">
                      <a:pos x="211" y="320"/>
                    </a:cxn>
                    <a:cxn ang="0">
                      <a:pos x="274" y="362"/>
                    </a:cxn>
                    <a:cxn ang="0">
                      <a:pos x="197" y="182"/>
                    </a:cxn>
                    <a:cxn ang="0">
                      <a:pos x="144" y="94"/>
                    </a:cxn>
                    <a:cxn ang="0">
                      <a:pos x="192" y="0"/>
                    </a:cxn>
                  </a:cxnLst>
                  <a:rect l="0" t="0" r="r" b="b"/>
                  <a:pathLst>
                    <a:path w="274" h="362">
                      <a:moveTo>
                        <a:pt x="173" y="43"/>
                      </a:moveTo>
                      <a:cubicBezTo>
                        <a:pt x="131" y="91"/>
                        <a:pt x="76" y="24"/>
                        <a:pt x="47" y="57"/>
                      </a:cubicBezTo>
                      <a:cubicBezTo>
                        <a:pt x="0" y="111"/>
                        <a:pt x="107" y="119"/>
                        <a:pt x="133" y="133"/>
                      </a:cubicBezTo>
                      <a:cubicBezTo>
                        <a:pt x="142" y="171"/>
                        <a:pt x="169" y="200"/>
                        <a:pt x="181" y="236"/>
                      </a:cubicBezTo>
                      <a:cubicBezTo>
                        <a:pt x="206" y="307"/>
                        <a:pt x="107" y="248"/>
                        <a:pt x="122" y="311"/>
                      </a:cubicBezTo>
                      <a:cubicBezTo>
                        <a:pt x="156" y="316"/>
                        <a:pt x="179" y="302"/>
                        <a:pt x="211" y="320"/>
                      </a:cubicBezTo>
                      <a:cubicBezTo>
                        <a:pt x="235" y="334"/>
                        <a:pt x="245" y="354"/>
                        <a:pt x="274" y="362"/>
                      </a:cubicBezTo>
                      <a:cubicBezTo>
                        <a:pt x="232" y="335"/>
                        <a:pt x="223" y="229"/>
                        <a:pt x="197" y="182"/>
                      </a:cubicBezTo>
                      <a:cubicBezTo>
                        <a:pt x="181" y="153"/>
                        <a:pt x="150" y="128"/>
                        <a:pt x="144" y="94"/>
                      </a:cubicBezTo>
                      <a:cubicBezTo>
                        <a:pt x="136" y="43"/>
                        <a:pt x="186" y="43"/>
                        <a:pt x="192" y="0"/>
                      </a:cubicBezTo>
                    </a:path>
                  </a:pathLst>
                </a:custGeom>
                <a:solidFill>
                  <a:srgbClr val="0D1214"/>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3" name="Freeform 311">
                  <a:extLst>
                    <a:ext uri="{FF2B5EF4-FFF2-40B4-BE49-F238E27FC236}">
                      <a16:creationId xmlns:a16="http://schemas.microsoft.com/office/drawing/2014/main" id="{1C15B6CA-DAE9-BEE9-FA22-65E31D231B7D}"/>
                    </a:ext>
                  </a:extLst>
                </p:cNvPr>
                <p:cNvSpPr>
                  <a:spLocks/>
                </p:cNvSpPr>
                <p:nvPr/>
              </p:nvSpPr>
              <p:spPr bwMode="gray">
                <a:xfrm>
                  <a:off x="-2686050" y="10748963"/>
                  <a:ext cx="685800" cy="747713"/>
                </a:xfrm>
                <a:custGeom>
                  <a:avLst/>
                  <a:gdLst/>
                  <a:ahLst/>
                  <a:cxnLst>
                    <a:cxn ang="0">
                      <a:pos x="180" y="199"/>
                    </a:cxn>
                    <a:cxn ang="0">
                      <a:pos x="162" y="77"/>
                    </a:cxn>
                    <a:cxn ang="0">
                      <a:pos x="76" y="28"/>
                    </a:cxn>
                    <a:cxn ang="0">
                      <a:pos x="28" y="94"/>
                    </a:cxn>
                    <a:cxn ang="0">
                      <a:pos x="2" y="175"/>
                    </a:cxn>
                    <a:cxn ang="0">
                      <a:pos x="20" y="148"/>
                    </a:cxn>
                    <a:cxn ang="0">
                      <a:pos x="52" y="125"/>
                    </a:cxn>
                    <a:cxn ang="0">
                      <a:pos x="114" y="78"/>
                    </a:cxn>
                    <a:cxn ang="0">
                      <a:pos x="180" y="191"/>
                    </a:cxn>
                  </a:cxnLst>
                  <a:rect l="0" t="0" r="r" b="b"/>
                  <a:pathLst>
                    <a:path w="183" h="199">
                      <a:moveTo>
                        <a:pt x="180" y="199"/>
                      </a:moveTo>
                      <a:cubicBezTo>
                        <a:pt x="180" y="154"/>
                        <a:pt x="183" y="115"/>
                        <a:pt x="162" y="77"/>
                      </a:cubicBezTo>
                      <a:cubicBezTo>
                        <a:pt x="145" y="47"/>
                        <a:pt x="112" y="0"/>
                        <a:pt x="76" y="28"/>
                      </a:cubicBezTo>
                      <a:cubicBezTo>
                        <a:pt x="72" y="76"/>
                        <a:pt x="57" y="67"/>
                        <a:pt x="28" y="94"/>
                      </a:cubicBezTo>
                      <a:cubicBezTo>
                        <a:pt x="0" y="120"/>
                        <a:pt x="25" y="147"/>
                        <a:pt x="2" y="175"/>
                      </a:cubicBezTo>
                      <a:cubicBezTo>
                        <a:pt x="12" y="169"/>
                        <a:pt x="14" y="155"/>
                        <a:pt x="20" y="148"/>
                      </a:cubicBezTo>
                      <a:cubicBezTo>
                        <a:pt x="34" y="135"/>
                        <a:pt x="36" y="135"/>
                        <a:pt x="52" y="125"/>
                      </a:cubicBezTo>
                      <a:cubicBezTo>
                        <a:pt x="66" y="117"/>
                        <a:pt x="101" y="80"/>
                        <a:pt x="114" y="78"/>
                      </a:cubicBezTo>
                      <a:cubicBezTo>
                        <a:pt x="164" y="70"/>
                        <a:pt x="158" y="165"/>
                        <a:pt x="180" y="191"/>
                      </a:cubicBezTo>
                    </a:path>
                  </a:pathLst>
                </a:custGeom>
                <a:solidFill>
                  <a:srgbClr val="0D1214"/>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4" name="Freeform 312">
                  <a:extLst>
                    <a:ext uri="{FF2B5EF4-FFF2-40B4-BE49-F238E27FC236}">
                      <a16:creationId xmlns:a16="http://schemas.microsoft.com/office/drawing/2014/main" id="{61D04E63-78F9-EAA8-91C3-380FB69B9984}"/>
                    </a:ext>
                  </a:extLst>
                </p:cNvPr>
                <p:cNvSpPr>
                  <a:spLocks/>
                </p:cNvSpPr>
                <p:nvPr/>
              </p:nvSpPr>
              <p:spPr bwMode="gray">
                <a:xfrm>
                  <a:off x="-3184525" y="10048876"/>
                  <a:ext cx="209550" cy="603250"/>
                </a:xfrm>
                <a:custGeom>
                  <a:avLst/>
                  <a:gdLst/>
                  <a:ahLst/>
                  <a:cxnLst>
                    <a:cxn ang="0">
                      <a:pos x="56" y="0"/>
                    </a:cxn>
                    <a:cxn ang="0">
                      <a:pos x="34" y="89"/>
                    </a:cxn>
                    <a:cxn ang="0">
                      <a:pos x="10" y="155"/>
                    </a:cxn>
                    <a:cxn ang="0">
                      <a:pos x="21" y="78"/>
                    </a:cxn>
                  </a:cxnLst>
                  <a:rect l="0" t="0" r="r" b="b"/>
                  <a:pathLst>
                    <a:path w="56" h="161">
                      <a:moveTo>
                        <a:pt x="56" y="0"/>
                      </a:moveTo>
                      <a:cubicBezTo>
                        <a:pt x="49" y="35"/>
                        <a:pt x="30" y="47"/>
                        <a:pt x="34" y="89"/>
                      </a:cubicBezTo>
                      <a:cubicBezTo>
                        <a:pt x="36" y="112"/>
                        <a:pt x="55" y="161"/>
                        <a:pt x="10" y="155"/>
                      </a:cubicBezTo>
                      <a:cubicBezTo>
                        <a:pt x="0" y="123"/>
                        <a:pt x="14" y="107"/>
                        <a:pt x="21" y="78"/>
                      </a:cubicBezTo>
                    </a:path>
                  </a:pathLst>
                </a:custGeom>
                <a:solidFill>
                  <a:srgbClr val="0D1214"/>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5" name="Freeform 313">
                  <a:extLst>
                    <a:ext uri="{FF2B5EF4-FFF2-40B4-BE49-F238E27FC236}">
                      <a16:creationId xmlns:a16="http://schemas.microsoft.com/office/drawing/2014/main" id="{4F0737D0-22FD-0145-6C51-6594BD2198FE}"/>
                    </a:ext>
                  </a:extLst>
                </p:cNvPr>
                <p:cNvSpPr>
                  <a:spLocks/>
                </p:cNvSpPr>
                <p:nvPr/>
              </p:nvSpPr>
              <p:spPr bwMode="gray">
                <a:xfrm>
                  <a:off x="2098675" y="12576176"/>
                  <a:ext cx="338138" cy="584200"/>
                </a:xfrm>
                <a:custGeom>
                  <a:avLst/>
                  <a:gdLst/>
                  <a:ahLst/>
                  <a:cxnLst>
                    <a:cxn ang="0">
                      <a:pos x="77" y="0"/>
                    </a:cxn>
                    <a:cxn ang="0">
                      <a:pos x="12" y="144"/>
                    </a:cxn>
                    <a:cxn ang="0">
                      <a:pos x="73" y="20"/>
                    </a:cxn>
                  </a:cxnLst>
                  <a:rect l="0" t="0" r="r" b="b"/>
                  <a:pathLst>
                    <a:path w="90" h="156">
                      <a:moveTo>
                        <a:pt x="77" y="0"/>
                      </a:moveTo>
                      <a:cubicBezTo>
                        <a:pt x="90" y="55"/>
                        <a:pt x="0" y="75"/>
                        <a:pt x="12" y="144"/>
                      </a:cubicBezTo>
                      <a:cubicBezTo>
                        <a:pt x="69" y="156"/>
                        <a:pt x="57" y="50"/>
                        <a:pt x="73" y="20"/>
                      </a:cubicBezTo>
                    </a:path>
                  </a:pathLst>
                </a:custGeom>
                <a:solidFill>
                  <a:srgbClr val="0D1214"/>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6" name="Freeform 314">
                  <a:extLst>
                    <a:ext uri="{FF2B5EF4-FFF2-40B4-BE49-F238E27FC236}">
                      <a16:creationId xmlns:a16="http://schemas.microsoft.com/office/drawing/2014/main" id="{28890B96-A082-36DE-D749-A526BA00C6E0}"/>
                    </a:ext>
                  </a:extLst>
                </p:cNvPr>
                <p:cNvSpPr>
                  <a:spLocks/>
                </p:cNvSpPr>
                <p:nvPr/>
              </p:nvSpPr>
              <p:spPr bwMode="gray">
                <a:xfrm>
                  <a:off x="-2006600" y="11877676"/>
                  <a:ext cx="688975" cy="1328738"/>
                </a:xfrm>
                <a:custGeom>
                  <a:avLst/>
                  <a:gdLst/>
                  <a:ahLst/>
                  <a:cxnLst>
                    <a:cxn ang="0">
                      <a:pos x="46" y="323"/>
                    </a:cxn>
                    <a:cxn ang="0">
                      <a:pos x="81" y="249"/>
                    </a:cxn>
                    <a:cxn ang="0">
                      <a:pos x="166" y="244"/>
                    </a:cxn>
                    <a:cxn ang="0">
                      <a:pos x="74" y="139"/>
                    </a:cxn>
                    <a:cxn ang="0">
                      <a:pos x="0" y="0"/>
                    </a:cxn>
                    <a:cxn ang="0">
                      <a:pos x="30" y="85"/>
                    </a:cxn>
                    <a:cxn ang="0">
                      <a:pos x="49" y="179"/>
                    </a:cxn>
                    <a:cxn ang="0">
                      <a:pos x="50" y="272"/>
                    </a:cxn>
                    <a:cxn ang="0">
                      <a:pos x="50" y="354"/>
                    </a:cxn>
                  </a:cxnLst>
                  <a:rect l="0" t="0" r="r" b="b"/>
                  <a:pathLst>
                    <a:path w="184" h="354">
                      <a:moveTo>
                        <a:pt x="46" y="323"/>
                      </a:moveTo>
                      <a:cubicBezTo>
                        <a:pt x="53" y="297"/>
                        <a:pt x="55" y="264"/>
                        <a:pt x="81" y="249"/>
                      </a:cubicBezTo>
                      <a:cubicBezTo>
                        <a:pt x="108" y="232"/>
                        <a:pt x="137" y="249"/>
                        <a:pt x="166" y="244"/>
                      </a:cubicBezTo>
                      <a:cubicBezTo>
                        <a:pt x="184" y="213"/>
                        <a:pt x="93" y="159"/>
                        <a:pt x="74" y="139"/>
                      </a:cubicBezTo>
                      <a:cubicBezTo>
                        <a:pt x="48" y="109"/>
                        <a:pt x="33" y="11"/>
                        <a:pt x="0" y="0"/>
                      </a:cubicBezTo>
                      <a:cubicBezTo>
                        <a:pt x="1" y="28"/>
                        <a:pt x="21" y="59"/>
                        <a:pt x="30" y="85"/>
                      </a:cubicBezTo>
                      <a:cubicBezTo>
                        <a:pt x="41" y="115"/>
                        <a:pt x="43" y="150"/>
                        <a:pt x="49" y="179"/>
                      </a:cubicBezTo>
                      <a:cubicBezTo>
                        <a:pt x="56" y="213"/>
                        <a:pt x="59" y="237"/>
                        <a:pt x="50" y="272"/>
                      </a:cubicBezTo>
                      <a:cubicBezTo>
                        <a:pt x="44" y="296"/>
                        <a:pt x="23" y="334"/>
                        <a:pt x="50" y="354"/>
                      </a:cubicBezTo>
                    </a:path>
                  </a:pathLst>
                </a:custGeom>
                <a:solidFill>
                  <a:srgbClr val="0D1214"/>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7" name="Freeform 315">
                  <a:extLst>
                    <a:ext uri="{FF2B5EF4-FFF2-40B4-BE49-F238E27FC236}">
                      <a16:creationId xmlns:a16="http://schemas.microsoft.com/office/drawing/2014/main" id="{4C706EA9-C778-D6B8-B5A9-146A2CB46998}"/>
                    </a:ext>
                  </a:extLst>
                </p:cNvPr>
                <p:cNvSpPr>
                  <a:spLocks/>
                </p:cNvSpPr>
                <p:nvPr/>
              </p:nvSpPr>
              <p:spPr bwMode="gray">
                <a:xfrm>
                  <a:off x="1614487" y="9932988"/>
                  <a:ext cx="654050" cy="1104900"/>
                </a:xfrm>
                <a:custGeom>
                  <a:avLst/>
                  <a:gdLst/>
                  <a:ahLst/>
                  <a:cxnLst>
                    <a:cxn ang="0">
                      <a:pos x="128" y="0"/>
                    </a:cxn>
                    <a:cxn ang="0">
                      <a:pos x="79" y="98"/>
                    </a:cxn>
                    <a:cxn ang="0">
                      <a:pos x="20" y="175"/>
                    </a:cxn>
                    <a:cxn ang="0">
                      <a:pos x="109" y="179"/>
                    </a:cxn>
                    <a:cxn ang="0">
                      <a:pos x="74" y="238"/>
                    </a:cxn>
                    <a:cxn ang="0">
                      <a:pos x="82" y="288"/>
                    </a:cxn>
                    <a:cxn ang="0">
                      <a:pos x="136" y="8"/>
                    </a:cxn>
                  </a:cxnLst>
                  <a:rect l="0" t="0" r="r" b="b"/>
                  <a:pathLst>
                    <a:path w="174" h="295">
                      <a:moveTo>
                        <a:pt x="128" y="0"/>
                      </a:moveTo>
                      <a:cubicBezTo>
                        <a:pt x="134" y="41"/>
                        <a:pt x="105" y="72"/>
                        <a:pt x="79" y="98"/>
                      </a:cubicBezTo>
                      <a:cubicBezTo>
                        <a:pt x="60" y="117"/>
                        <a:pt x="0" y="144"/>
                        <a:pt x="20" y="175"/>
                      </a:cubicBezTo>
                      <a:cubicBezTo>
                        <a:pt x="45" y="214"/>
                        <a:pt x="99" y="149"/>
                        <a:pt x="109" y="179"/>
                      </a:cubicBezTo>
                      <a:cubicBezTo>
                        <a:pt x="115" y="197"/>
                        <a:pt x="77" y="221"/>
                        <a:pt x="74" y="238"/>
                      </a:cubicBezTo>
                      <a:cubicBezTo>
                        <a:pt x="72" y="248"/>
                        <a:pt x="83" y="273"/>
                        <a:pt x="82" y="288"/>
                      </a:cubicBezTo>
                      <a:cubicBezTo>
                        <a:pt x="174" y="295"/>
                        <a:pt x="147" y="64"/>
                        <a:pt x="136" y="8"/>
                      </a:cubicBezTo>
                    </a:path>
                  </a:pathLst>
                </a:custGeom>
                <a:solidFill>
                  <a:srgbClr val="0D1214"/>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8" name="Freeform 316">
                  <a:extLst>
                    <a:ext uri="{FF2B5EF4-FFF2-40B4-BE49-F238E27FC236}">
                      <a16:creationId xmlns:a16="http://schemas.microsoft.com/office/drawing/2014/main" id="{8A3A1CFA-156C-63CC-E17D-FE48CE4AB6B9}"/>
                    </a:ext>
                  </a:extLst>
                </p:cNvPr>
                <p:cNvSpPr>
                  <a:spLocks/>
                </p:cNvSpPr>
                <p:nvPr/>
              </p:nvSpPr>
              <p:spPr bwMode="gray">
                <a:xfrm>
                  <a:off x="-1208088" y="6396038"/>
                  <a:ext cx="584200" cy="2230438"/>
                </a:xfrm>
                <a:custGeom>
                  <a:avLst/>
                  <a:gdLst/>
                  <a:ahLst/>
                  <a:cxnLst>
                    <a:cxn ang="0">
                      <a:pos x="98" y="68"/>
                    </a:cxn>
                    <a:cxn ang="0">
                      <a:pos x="66" y="108"/>
                    </a:cxn>
                    <a:cxn ang="0">
                      <a:pos x="55" y="169"/>
                    </a:cxn>
                    <a:cxn ang="0">
                      <a:pos x="75" y="304"/>
                    </a:cxn>
                    <a:cxn ang="0">
                      <a:pos x="107" y="414"/>
                    </a:cxn>
                    <a:cxn ang="0">
                      <a:pos x="116" y="472"/>
                    </a:cxn>
                    <a:cxn ang="0">
                      <a:pos x="108" y="530"/>
                    </a:cxn>
                    <a:cxn ang="0">
                      <a:pos x="119" y="561"/>
                    </a:cxn>
                    <a:cxn ang="0">
                      <a:pos x="123" y="595"/>
                    </a:cxn>
                    <a:cxn ang="0">
                      <a:pos x="66" y="384"/>
                    </a:cxn>
                    <a:cxn ang="0">
                      <a:pos x="47" y="296"/>
                    </a:cxn>
                    <a:cxn ang="0">
                      <a:pos x="41" y="197"/>
                    </a:cxn>
                    <a:cxn ang="0">
                      <a:pos x="8" y="267"/>
                    </a:cxn>
                    <a:cxn ang="0">
                      <a:pos x="18" y="344"/>
                    </a:cxn>
                    <a:cxn ang="0">
                      <a:pos x="1" y="212"/>
                    </a:cxn>
                    <a:cxn ang="0">
                      <a:pos x="37" y="108"/>
                    </a:cxn>
                    <a:cxn ang="0">
                      <a:pos x="40" y="123"/>
                    </a:cxn>
                    <a:cxn ang="0">
                      <a:pos x="57" y="86"/>
                    </a:cxn>
                    <a:cxn ang="0">
                      <a:pos x="84" y="50"/>
                    </a:cxn>
                    <a:cxn ang="0">
                      <a:pos x="118" y="16"/>
                    </a:cxn>
                    <a:cxn ang="0">
                      <a:pos x="156" y="0"/>
                    </a:cxn>
                    <a:cxn ang="0">
                      <a:pos x="77" y="107"/>
                    </a:cxn>
                  </a:cxnLst>
                  <a:rect l="0" t="0" r="r" b="b"/>
                  <a:pathLst>
                    <a:path w="156" h="595">
                      <a:moveTo>
                        <a:pt x="98" y="68"/>
                      </a:moveTo>
                      <a:cubicBezTo>
                        <a:pt x="93" y="84"/>
                        <a:pt x="74" y="93"/>
                        <a:pt x="66" y="108"/>
                      </a:cubicBezTo>
                      <a:cubicBezTo>
                        <a:pt x="54" y="127"/>
                        <a:pt x="54" y="147"/>
                        <a:pt x="55" y="169"/>
                      </a:cubicBezTo>
                      <a:cubicBezTo>
                        <a:pt x="57" y="215"/>
                        <a:pt x="72" y="259"/>
                        <a:pt x="75" y="304"/>
                      </a:cubicBezTo>
                      <a:cubicBezTo>
                        <a:pt x="77" y="343"/>
                        <a:pt x="94" y="379"/>
                        <a:pt x="107" y="414"/>
                      </a:cubicBezTo>
                      <a:cubicBezTo>
                        <a:pt x="113" y="431"/>
                        <a:pt x="118" y="452"/>
                        <a:pt x="116" y="472"/>
                      </a:cubicBezTo>
                      <a:cubicBezTo>
                        <a:pt x="113" y="491"/>
                        <a:pt x="104" y="509"/>
                        <a:pt x="108" y="530"/>
                      </a:cubicBezTo>
                      <a:cubicBezTo>
                        <a:pt x="110" y="540"/>
                        <a:pt x="117" y="550"/>
                        <a:pt x="119" y="561"/>
                      </a:cubicBezTo>
                      <a:cubicBezTo>
                        <a:pt x="122" y="572"/>
                        <a:pt x="120" y="584"/>
                        <a:pt x="123" y="595"/>
                      </a:cubicBezTo>
                      <a:cubicBezTo>
                        <a:pt x="121" y="524"/>
                        <a:pt x="92" y="450"/>
                        <a:pt x="66" y="384"/>
                      </a:cubicBezTo>
                      <a:cubicBezTo>
                        <a:pt x="55" y="353"/>
                        <a:pt x="49" y="330"/>
                        <a:pt x="47" y="296"/>
                      </a:cubicBezTo>
                      <a:cubicBezTo>
                        <a:pt x="46" y="262"/>
                        <a:pt x="46" y="230"/>
                        <a:pt x="41" y="197"/>
                      </a:cubicBezTo>
                      <a:cubicBezTo>
                        <a:pt x="28" y="213"/>
                        <a:pt x="12" y="245"/>
                        <a:pt x="8" y="267"/>
                      </a:cubicBezTo>
                      <a:cubicBezTo>
                        <a:pt x="4" y="295"/>
                        <a:pt x="22" y="318"/>
                        <a:pt x="18" y="344"/>
                      </a:cubicBezTo>
                      <a:cubicBezTo>
                        <a:pt x="2" y="306"/>
                        <a:pt x="1" y="253"/>
                        <a:pt x="1" y="212"/>
                      </a:cubicBezTo>
                      <a:cubicBezTo>
                        <a:pt x="0" y="180"/>
                        <a:pt x="16" y="132"/>
                        <a:pt x="37" y="108"/>
                      </a:cubicBezTo>
                      <a:cubicBezTo>
                        <a:pt x="37" y="113"/>
                        <a:pt x="40" y="117"/>
                        <a:pt x="40" y="123"/>
                      </a:cubicBezTo>
                      <a:cubicBezTo>
                        <a:pt x="46" y="113"/>
                        <a:pt x="50" y="96"/>
                        <a:pt x="57" y="86"/>
                      </a:cubicBezTo>
                      <a:cubicBezTo>
                        <a:pt x="66" y="73"/>
                        <a:pt x="76" y="63"/>
                        <a:pt x="84" y="50"/>
                      </a:cubicBezTo>
                      <a:cubicBezTo>
                        <a:pt x="94" y="34"/>
                        <a:pt x="102" y="25"/>
                        <a:pt x="118" y="16"/>
                      </a:cubicBezTo>
                      <a:cubicBezTo>
                        <a:pt x="129" y="9"/>
                        <a:pt x="144" y="8"/>
                        <a:pt x="156" y="0"/>
                      </a:cubicBezTo>
                      <a:cubicBezTo>
                        <a:pt x="129" y="36"/>
                        <a:pt x="96" y="70"/>
                        <a:pt x="77" y="107"/>
                      </a:cubicBezTo>
                    </a:path>
                  </a:pathLst>
                </a:custGeom>
                <a:solidFill>
                  <a:srgbClr val="5E514A"/>
                </a:solid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9" name="Freeform 317">
                  <a:extLst>
                    <a:ext uri="{FF2B5EF4-FFF2-40B4-BE49-F238E27FC236}">
                      <a16:creationId xmlns:a16="http://schemas.microsoft.com/office/drawing/2014/main" id="{82FF1734-1C08-0BEB-D7DA-6F445E4F56D6}"/>
                    </a:ext>
                  </a:extLst>
                </p:cNvPr>
                <p:cNvSpPr>
                  <a:spLocks/>
                </p:cNvSpPr>
                <p:nvPr/>
              </p:nvSpPr>
              <p:spPr bwMode="gray">
                <a:xfrm>
                  <a:off x="-1208088" y="6396038"/>
                  <a:ext cx="584200" cy="2230438"/>
                </a:xfrm>
                <a:custGeom>
                  <a:avLst/>
                  <a:gdLst/>
                  <a:ahLst/>
                  <a:cxnLst>
                    <a:cxn ang="0">
                      <a:pos x="98" y="68"/>
                    </a:cxn>
                    <a:cxn ang="0">
                      <a:pos x="66" y="108"/>
                    </a:cxn>
                    <a:cxn ang="0">
                      <a:pos x="55" y="169"/>
                    </a:cxn>
                    <a:cxn ang="0">
                      <a:pos x="75" y="304"/>
                    </a:cxn>
                    <a:cxn ang="0">
                      <a:pos x="107" y="414"/>
                    </a:cxn>
                    <a:cxn ang="0">
                      <a:pos x="116" y="472"/>
                    </a:cxn>
                    <a:cxn ang="0">
                      <a:pos x="108" y="530"/>
                    </a:cxn>
                    <a:cxn ang="0">
                      <a:pos x="119" y="561"/>
                    </a:cxn>
                    <a:cxn ang="0">
                      <a:pos x="123" y="595"/>
                    </a:cxn>
                    <a:cxn ang="0">
                      <a:pos x="66" y="384"/>
                    </a:cxn>
                    <a:cxn ang="0">
                      <a:pos x="47" y="296"/>
                    </a:cxn>
                    <a:cxn ang="0">
                      <a:pos x="41" y="197"/>
                    </a:cxn>
                    <a:cxn ang="0">
                      <a:pos x="8" y="267"/>
                    </a:cxn>
                    <a:cxn ang="0">
                      <a:pos x="18" y="344"/>
                    </a:cxn>
                    <a:cxn ang="0">
                      <a:pos x="1" y="212"/>
                    </a:cxn>
                    <a:cxn ang="0">
                      <a:pos x="37" y="108"/>
                    </a:cxn>
                    <a:cxn ang="0">
                      <a:pos x="40" y="123"/>
                    </a:cxn>
                    <a:cxn ang="0">
                      <a:pos x="57" y="86"/>
                    </a:cxn>
                    <a:cxn ang="0">
                      <a:pos x="84" y="50"/>
                    </a:cxn>
                    <a:cxn ang="0">
                      <a:pos x="118" y="16"/>
                    </a:cxn>
                    <a:cxn ang="0">
                      <a:pos x="156" y="0"/>
                    </a:cxn>
                    <a:cxn ang="0">
                      <a:pos x="77" y="107"/>
                    </a:cxn>
                  </a:cxnLst>
                  <a:rect l="0" t="0" r="r" b="b"/>
                  <a:pathLst>
                    <a:path w="156" h="595">
                      <a:moveTo>
                        <a:pt x="98" y="68"/>
                      </a:moveTo>
                      <a:cubicBezTo>
                        <a:pt x="93" y="84"/>
                        <a:pt x="74" y="93"/>
                        <a:pt x="66" y="108"/>
                      </a:cubicBezTo>
                      <a:cubicBezTo>
                        <a:pt x="54" y="127"/>
                        <a:pt x="54" y="147"/>
                        <a:pt x="55" y="169"/>
                      </a:cubicBezTo>
                      <a:cubicBezTo>
                        <a:pt x="57" y="215"/>
                        <a:pt x="72" y="259"/>
                        <a:pt x="75" y="304"/>
                      </a:cubicBezTo>
                      <a:cubicBezTo>
                        <a:pt x="77" y="343"/>
                        <a:pt x="94" y="379"/>
                        <a:pt x="107" y="414"/>
                      </a:cubicBezTo>
                      <a:cubicBezTo>
                        <a:pt x="113" y="431"/>
                        <a:pt x="118" y="452"/>
                        <a:pt x="116" y="472"/>
                      </a:cubicBezTo>
                      <a:cubicBezTo>
                        <a:pt x="113" y="491"/>
                        <a:pt x="104" y="509"/>
                        <a:pt x="108" y="530"/>
                      </a:cubicBezTo>
                      <a:cubicBezTo>
                        <a:pt x="110" y="540"/>
                        <a:pt x="117" y="550"/>
                        <a:pt x="119" y="561"/>
                      </a:cubicBezTo>
                      <a:cubicBezTo>
                        <a:pt x="122" y="572"/>
                        <a:pt x="120" y="584"/>
                        <a:pt x="123" y="595"/>
                      </a:cubicBezTo>
                      <a:cubicBezTo>
                        <a:pt x="121" y="524"/>
                        <a:pt x="92" y="450"/>
                        <a:pt x="66" y="384"/>
                      </a:cubicBezTo>
                      <a:cubicBezTo>
                        <a:pt x="55" y="353"/>
                        <a:pt x="49" y="330"/>
                        <a:pt x="47" y="296"/>
                      </a:cubicBezTo>
                      <a:cubicBezTo>
                        <a:pt x="46" y="262"/>
                        <a:pt x="46" y="230"/>
                        <a:pt x="41" y="197"/>
                      </a:cubicBezTo>
                      <a:cubicBezTo>
                        <a:pt x="28" y="213"/>
                        <a:pt x="12" y="245"/>
                        <a:pt x="8" y="267"/>
                      </a:cubicBezTo>
                      <a:cubicBezTo>
                        <a:pt x="4" y="295"/>
                        <a:pt x="22" y="318"/>
                        <a:pt x="18" y="344"/>
                      </a:cubicBezTo>
                      <a:cubicBezTo>
                        <a:pt x="2" y="306"/>
                        <a:pt x="1" y="253"/>
                        <a:pt x="1" y="212"/>
                      </a:cubicBezTo>
                      <a:cubicBezTo>
                        <a:pt x="0" y="180"/>
                        <a:pt x="16" y="132"/>
                        <a:pt x="37" y="108"/>
                      </a:cubicBezTo>
                      <a:cubicBezTo>
                        <a:pt x="37" y="113"/>
                        <a:pt x="40" y="117"/>
                        <a:pt x="40" y="123"/>
                      </a:cubicBezTo>
                      <a:cubicBezTo>
                        <a:pt x="46" y="113"/>
                        <a:pt x="50" y="96"/>
                        <a:pt x="57" y="86"/>
                      </a:cubicBezTo>
                      <a:cubicBezTo>
                        <a:pt x="66" y="73"/>
                        <a:pt x="76" y="63"/>
                        <a:pt x="84" y="50"/>
                      </a:cubicBezTo>
                      <a:cubicBezTo>
                        <a:pt x="94" y="34"/>
                        <a:pt x="102" y="25"/>
                        <a:pt x="118" y="16"/>
                      </a:cubicBezTo>
                      <a:cubicBezTo>
                        <a:pt x="129" y="9"/>
                        <a:pt x="144" y="8"/>
                        <a:pt x="156" y="0"/>
                      </a:cubicBezTo>
                      <a:cubicBezTo>
                        <a:pt x="129" y="36"/>
                        <a:pt x="96" y="70"/>
                        <a:pt x="77" y="107"/>
                      </a:cubicBezTo>
                    </a:path>
                  </a:pathLst>
                </a:custGeom>
                <a:no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10" name="Freeform 318">
                  <a:extLst>
                    <a:ext uri="{FF2B5EF4-FFF2-40B4-BE49-F238E27FC236}">
                      <a16:creationId xmlns:a16="http://schemas.microsoft.com/office/drawing/2014/main" id="{D105A40C-C3E4-42FE-B3B1-73EAAF93749D}"/>
                    </a:ext>
                  </a:extLst>
                </p:cNvPr>
                <p:cNvSpPr>
                  <a:spLocks/>
                </p:cNvSpPr>
                <p:nvPr/>
              </p:nvSpPr>
              <p:spPr bwMode="gray">
                <a:xfrm>
                  <a:off x="-1841500" y="7648576"/>
                  <a:ext cx="730250" cy="1177925"/>
                </a:xfrm>
                <a:custGeom>
                  <a:avLst/>
                  <a:gdLst/>
                  <a:ahLst/>
                  <a:cxnLst>
                    <a:cxn ang="0">
                      <a:pos x="0" y="229"/>
                    </a:cxn>
                    <a:cxn ang="0">
                      <a:pos x="8" y="266"/>
                    </a:cxn>
                    <a:cxn ang="0">
                      <a:pos x="30" y="295"/>
                    </a:cxn>
                    <a:cxn ang="0">
                      <a:pos x="173" y="221"/>
                    </a:cxn>
                    <a:cxn ang="0">
                      <a:pos x="189" y="109"/>
                    </a:cxn>
                    <a:cxn ang="0">
                      <a:pos x="170" y="54"/>
                    </a:cxn>
                    <a:cxn ang="0">
                      <a:pos x="168" y="0"/>
                    </a:cxn>
                    <a:cxn ang="0">
                      <a:pos x="170" y="69"/>
                    </a:cxn>
                    <a:cxn ang="0">
                      <a:pos x="164" y="148"/>
                    </a:cxn>
                    <a:cxn ang="0">
                      <a:pos x="152" y="60"/>
                    </a:cxn>
                    <a:cxn ang="0">
                      <a:pos x="142" y="151"/>
                    </a:cxn>
                    <a:cxn ang="0">
                      <a:pos x="126" y="233"/>
                    </a:cxn>
                    <a:cxn ang="0">
                      <a:pos x="55" y="282"/>
                    </a:cxn>
                    <a:cxn ang="0">
                      <a:pos x="6" y="227"/>
                    </a:cxn>
                  </a:cxnLst>
                  <a:rect l="0" t="0" r="r" b="b"/>
                  <a:pathLst>
                    <a:path w="195" h="314">
                      <a:moveTo>
                        <a:pt x="0" y="229"/>
                      </a:moveTo>
                      <a:cubicBezTo>
                        <a:pt x="2" y="238"/>
                        <a:pt x="4" y="256"/>
                        <a:pt x="8" y="266"/>
                      </a:cubicBezTo>
                      <a:cubicBezTo>
                        <a:pt x="13" y="277"/>
                        <a:pt x="25" y="283"/>
                        <a:pt x="30" y="295"/>
                      </a:cubicBezTo>
                      <a:cubicBezTo>
                        <a:pt x="87" y="314"/>
                        <a:pt x="154" y="274"/>
                        <a:pt x="173" y="221"/>
                      </a:cubicBezTo>
                      <a:cubicBezTo>
                        <a:pt x="184" y="193"/>
                        <a:pt x="195" y="140"/>
                        <a:pt x="189" y="109"/>
                      </a:cubicBezTo>
                      <a:cubicBezTo>
                        <a:pt x="186" y="90"/>
                        <a:pt x="173" y="72"/>
                        <a:pt x="170" y="54"/>
                      </a:cubicBezTo>
                      <a:cubicBezTo>
                        <a:pt x="166" y="36"/>
                        <a:pt x="168" y="18"/>
                        <a:pt x="168" y="0"/>
                      </a:cubicBezTo>
                      <a:cubicBezTo>
                        <a:pt x="168" y="24"/>
                        <a:pt x="171" y="48"/>
                        <a:pt x="170" y="69"/>
                      </a:cubicBezTo>
                      <a:cubicBezTo>
                        <a:pt x="168" y="95"/>
                        <a:pt x="163" y="121"/>
                        <a:pt x="164" y="148"/>
                      </a:cubicBezTo>
                      <a:cubicBezTo>
                        <a:pt x="146" y="127"/>
                        <a:pt x="152" y="86"/>
                        <a:pt x="152" y="60"/>
                      </a:cubicBezTo>
                      <a:cubicBezTo>
                        <a:pt x="145" y="89"/>
                        <a:pt x="142" y="120"/>
                        <a:pt x="142" y="151"/>
                      </a:cubicBezTo>
                      <a:cubicBezTo>
                        <a:pt x="142" y="182"/>
                        <a:pt x="146" y="211"/>
                        <a:pt x="126" y="233"/>
                      </a:cubicBezTo>
                      <a:cubicBezTo>
                        <a:pt x="106" y="255"/>
                        <a:pt x="87" y="277"/>
                        <a:pt x="55" y="282"/>
                      </a:cubicBezTo>
                      <a:cubicBezTo>
                        <a:pt x="23" y="286"/>
                        <a:pt x="9" y="252"/>
                        <a:pt x="6" y="227"/>
                      </a:cubicBezTo>
                    </a:path>
                  </a:pathLst>
                </a:custGeom>
                <a:solidFill>
                  <a:srgbClr val="5E514A"/>
                </a:solid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11" name="Freeform 319">
                  <a:extLst>
                    <a:ext uri="{FF2B5EF4-FFF2-40B4-BE49-F238E27FC236}">
                      <a16:creationId xmlns:a16="http://schemas.microsoft.com/office/drawing/2014/main" id="{F4D965E3-BA14-20C7-8E21-3DCF6A2609BC}"/>
                    </a:ext>
                  </a:extLst>
                </p:cNvPr>
                <p:cNvSpPr>
                  <a:spLocks/>
                </p:cNvSpPr>
                <p:nvPr/>
              </p:nvSpPr>
              <p:spPr bwMode="gray">
                <a:xfrm>
                  <a:off x="-1841500" y="7648576"/>
                  <a:ext cx="730250" cy="1177925"/>
                </a:xfrm>
                <a:custGeom>
                  <a:avLst/>
                  <a:gdLst/>
                  <a:ahLst/>
                  <a:cxnLst>
                    <a:cxn ang="0">
                      <a:pos x="0" y="229"/>
                    </a:cxn>
                    <a:cxn ang="0">
                      <a:pos x="8" y="266"/>
                    </a:cxn>
                    <a:cxn ang="0">
                      <a:pos x="30" y="295"/>
                    </a:cxn>
                    <a:cxn ang="0">
                      <a:pos x="173" y="221"/>
                    </a:cxn>
                    <a:cxn ang="0">
                      <a:pos x="189" y="109"/>
                    </a:cxn>
                    <a:cxn ang="0">
                      <a:pos x="170" y="54"/>
                    </a:cxn>
                    <a:cxn ang="0">
                      <a:pos x="168" y="0"/>
                    </a:cxn>
                    <a:cxn ang="0">
                      <a:pos x="170" y="69"/>
                    </a:cxn>
                    <a:cxn ang="0">
                      <a:pos x="164" y="148"/>
                    </a:cxn>
                    <a:cxn ang="0">
                      <a:pos x="152" y="60"/>
                    </a:cxn>
                    <a:cxn ang="0">
                      <a:pos x="142" y="151"/>
                    </a:cxn>
                    <a:cxn ang="0">
                      <a:pos x="126" y="233"/>
                    </a:cxn>
                    <a:cxn ang="0">
                      <a:pos x="55" y="282"/>
                    </a:cxn>
                    <a:cxn ang="0">
                      <a:pos x="6" y="227"/>
                    </a:cxn>
                  </a:cxnLst>
                  <a:rect l="0" t="0" r="r" b="b"/>
                  <a:pathLst>
                    <a:path w="195" h="314">
                      <a:moveTo>
                        <a:pt x="0" y="229"/>
                      </a:moveTo>
                      <a:cubicBezTo>
                        <a:pt x="2" y="238"/>
                        <a:pt x="4" y="256"/>
                        <a:pt x="8" y="266"/>
                      </a:cubicBezTo>
                      <a:cubicBezTo>
                        <a:pt x="13" y="277"/>
                        <a:pt x="25" y="283"/>
                        <a:pt x="30" y="295"/>
                      </a:cubicBezTo>
                      <a:cubicBezTo>
                        <a:pt x="87" y="314"/>
                        <a:pt x="154" y="274"/>
                        <a:pt x="173" y="221"/>
                      </a:cubicBezTo>
                      <a:cubicBezTo>
                        <a:pt x="184" y="193"/>
                        <a:pt x="195" y="140"/>
                        <a:pt x="189" y="109"/>
                      </a:cubicBezTo>
                      <a:cubicBezTo>
                        <a:pt x="186" y="90"/>
                        <a:pt x="173" y="72"/>
                        <a:pt x="170" y="54"/>
                      </a:cubicBezTo>
                      <a:cubicBezTo>
                        <a:pt x="166" y="36"/>
                        <a:pt x="168" y="18"/>
                        <a:pt x="168" y="0"/>
                      </a:cubicBezTo>
                      <a:cubicBezTo>
                        <a:pt x="168" y="24"/>
                        <a:pt x="171" y="48"/>
                        <a:pt x="170" y="69"/>
                      </a:cubicBezTo>
                      <a:cubicBezTo>
                        <a:pt x="168" y="95"/>
                        <a:pt x="163" y="121"/>
                        <a:pt x="164" y="148"/>
                      </a:cubicBezTo>
                      <a:cubicBezTo>
                        <a:pt x="146" y="127"/>
                        <a:pt x="152" y="86"/>
                        <a:pt x="152" y="60"/>
                      </a:cubicBezTo>
                      <a:cubicBezTo>
                        <a:pt x="145" y="89"/>
                        <a:pt x="142" y="120"/>
                        <a:pt x="142" y="151"/>
                      </a:cubicBezTo>
                      <a:cubicBezTo>
                        <a:pt x="142" y="182"/>
                        <a:pt x="146" y="211"/>
                        <a:pt x="126" y="233"/>
                      </a:cubicBezTo>
                      <a:cubicBezTo>
                        <a:pt x="106" y="255"/>
                        <a:pt x="87" y="277"/>
                        <a:pt x="55" y="282"/>
                      </a:cubicBezTo>
                      <a:cubicBezTo>
                        <a:pt x="23" y="286"/>
                        <a:pt x="9" y="252"/>
                        <a:pt x="6" y="227"/>
                      </a:cubicBezTo>
                    </a:path>
                  </a:pathLst>
                </a:custGeom>
                <a:no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12" name="Freeform 320">
                  <a:extLst>
                    <a:ext uri="{FF2B5EF4-FFF2-40B4-BE49-F238E27FC236}">
                      <a16:creationId xmlns:a16="http://schemas.microsoft.com/office/drawing/2014/main" id="{C8AD348B-CC99-6EED-272B-2D2E8D61A0DC}"/>
                    </a:ext>
                  </a:extLst>
                </p:cNvPr>
                <p:cNvSpPr>
                  <a:spLocks/>
                </p:cNvSpPr>
                <p:nvPr/>
              </p:nvSpPr>
              <p:spPr bwMode="gray">
                <a:xfrm>
                  <a:off x="-2127250" y="8799513"/>
                  <a:ext cx="446088" cy="184150"/>
                </a:xfrm>
                <a:custGeom>
                  <a:avLst/>
                  <a:gdLst/>
                  <a:ahLst/>
                  <a:cxnLst>
                    <a:cxn ang="0">
                      <a:pos x="0" y="10"/>
                    </a:cxn>
                    <a:cxn ang="0">
                      <a:pos x="0" y="17"/>
                    </a:cxn>
                    <a:cxn ang="0">
                      <a:pos x="119" y="2"/>
                    </a:cxn>
                    <a:cxn ang="0">
                      <a:pos x="59" y="23"/>
                    </a:cxn>
                    <a:cxn ang="0">
                      <a:pos x="0" y="6"/>
                    </a:cxn>
                  </a:cxnLst>
                  <a:rect l="0" t="0" r="r" b="b"/>
                  <a:pathLst>
                    <a:path w="119" h="49">
                      <a:moveTo>
                        <a:pt x="0" y="10"/>
                      </a:moveTo>
                      <a:cubicBezTo>
                        <a:pt x="0" y="12"/>
                        <a:pt x="0" y="15"/>
                        <a:pt x="0" y="17"/>
                      </a:cubicBezTo>
                      <a:cubicBezTo>
                        <a:pt x="40" y="33"/>
                        <a:pt x="93" y="49"/>
                        <a:pt x="119" y="2"/>
                      </a:cubicBezTo>
                      <a:cubicBezTo>
                        <a:pt x="91" y="0"/>
                        <a:pt x="82" y="16"/>
                        <a:pt x="59" y="23"/>
                      </a:cubicBezTo>
                      <a:cubicBezTo>
                        <a:pt x="29" y="33"/>
                        <a:pt x="26" y="6"/>
                        <a:pt x="0" y="6"/>
                      </a:cubicBezTo>
                    </a:path>
                  </a:pathLst>
                </a:custGeom>
                <a:solidFill>
                  <a:srgbClr val="5E514A"/>
                </a:solid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13" name="Freeform 321">
                  <a:extLst>
                    <a:ext uri="{FF2B5EF4-FFF2-40B4-BE49-F238E27FC236}">
                      <a16:creationId xmlns:a16="http://schemas.microsoft.com/office/drawing/2014/main" id="{91E3C5AC-771E-3657-1BAB-4A916300E685}"/>
                    </a:ext>
                  </a:extLst>
                </p:cNvPr>
                <p:cNvSpPr>
                  <a:spLocks/>
                </p:cNvSpPr>
                <p:nvPr/>
              </p:nvSpPr>
              <p:spPr bwMode="gray">
                <a:xfrm>
                  <a:off x="-2127250" y="8799513"/>
                  <a:ext cx="446088" cy="184150"/>
                </a:xfrm>
                <a:custGeom>
                  <a:avLst/>
                  <a:gdLst/>
                  <a:ahLst/>
                  <a:cxnLst>
                    <a:cxn ang="0">
                      <a:pos x="0" y="10"/>
                    </a:cxn>
                    <a:cxn ang="0">
                      <a:pos x="0" y="17"/>
                    </a:cxn>
                    <a:cxn ang="0">
                      <a:pos x="119" y="2"/>
                    </a:cxn>
                    <a:cxn ang="0">
                      <a:pos x="59" y="23"/>
                    </a:cxn>
                    <a:cxn ang="0">
                      <a:pos x="0" y="6"/>
                    </a:cxn>
                  </a:cxnLst>
                  <a:rect l="0" t="0" r="r" b="b"/>
                  <a:pathLst>
                    <a:path w="119" h="49">
                      <a:moveTo>
                        <a:pt x="0" y="10"/>
                      </a:moveTo>
                      <a:cubicBezTo>
                        <a:pt x="0" y="12"/>
                        <a:pt x="0" y="15"/>
                        <a:pt x="0" y="17"/>
                      </a:cubicBezTo>
                      <a:cubicBezTo>
                        <a:pt x="40" y="33"/>
                        <a:pt x="93" y="49"/>
                        <a:pt x="119" y="2"/>
                      </a:cubicBezTo>
                      <a:cubicBezTo>
                        <a:pt x="91" y="0"/>
                        <a:pt x="82" y="16"/>
                        <a:pt x="59" y="23"/>
                      </a:cubicBezTo>
                      <a:cubicBezTo>
                        <a:pt x="29" y="33"/>
                        <a:pt x="26" y="6"/>
                        <a:pt x="0" y="6"/>
                      </a:cubicBezTo>
                    </a:path>
                  </a:pathLst>
                </a:custGeom>
                <a:no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14" name="Freeform 322">
                  <a:extLst>
                    <a:ext uri="{FF2B5EF4-FFF2-40B4-BE49-F238E27FC236}">
                      <a16:creationId xmlns:a16="http://schemas.microsoft.com/office/drawing/2014/main" id="{3E47374B-EDC8-DE67-32EF-8A99FB24776B}"/>
                    </a:ext>
                  </a:extLst>
                </p:cNvPr>
                <p:cNvSpPr>
                  <a:spLocks/>
                </p:cNvSpPr>
                <p:nvPr/>
              </p:nvSpPr>
              <p:spPr bwMode="gray">
                <a:xfrm>
                  <a:off x="-1103313" y="8147051"/>
                  <a:ext cx="173038" cy="558800"/>
                </a:xfrm>
                <a:custGeom>
                  <a:avLst/>
                  <a:gdLst/>
                  <a:ahLst/>
                  <a:cxnLst>
                    <a:cxn ang="0">
                      <a:pos x="2" y="149"/>
                    </a:cxn>
                    <a:cxn ang="0">
                      <a:pos x="31" y="0"/>
                    </a:cxn>
                    <a:cxn ang="0">
                      <a:pos x="43" y="90"/>
                    </a:cxn>
                    <a:cxn ang="0">
                      <a:pos x="0" y="149"/>
                    </a:cxn>
                  </a:cxnLst>
                  <a:rect l="0" t="0" r="r" b="b"/>
                  <a:pathLst>
                    <a:path w="46" h="149">
                      <a:moveTo>
                        <a:pt x="2" y="149"/>
                      </a:moveTo>
                      <a:cubicBezTo>
                        <a:pt x="44" y="125"/>
                        <a:pt x="31" y="38"/>
                        <a:pt x="31" y="0"/>
                      </a:cubicBezTo>
                      <a:cubicBezTo>
                        <a:pt x="30" y="32"/>
                        <a:pt x="41" y="59"/>
                        <a:pt x="43" y="90"/>
                      </a:cubicBezTo>
                      <a:cubicBezTo>
                        <a:pt x="46" y="121"/>
                        <a:pt x="26" y="137"/>
                        <a:pt x="0" y="149"/>
                      </a:cubicBezTo>
                    </a:path>
                  </a:pathLst>
                </a:custGeom>
                <a:solidFill>
                  <a:srgbClr val="5E514A"/>
                </a:solid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15" name="Freeform 323">
                  <a:extLst>
                    <a:ext uri="{FF2B5EF4-FFF2-40B4-BE49-F238E27FC236}">
                      <a16:creationId xmlns:a16="http://schemas.microsoft.com/office/drawing/2014/main" id="{A8C0603E-6787-A85F-C263-79796E339FAD}"/>
                    </a:ext>
                  </a:extLst>
                </p:cNvPr>
                <p:cNvSpPr>
                  <a:spLocks/>
                </p:cNvSpPr>
                <p:nvPr/>
              </p:nvSpPr>
              <p:spPr bwMode="gray">
                <a:xfrm>
                  <a:off x="-1103313" y="8147051"/>
                  <a:ext cx="173038" cy="558800"/>
                </a:xfrm>
                <a:custGeom>
                  <a:avLst/>
                  <a:gdLst/>
                  <a:ahLst/>
                  <a:cxnLst>
                    <a:cxn ang="0">
                      <a:pos x="2" y="149"/>
                    </a:cxn>
                    <a:cxn ang="0">
                      <a:pos x="31" y="0"/>
                    </a:cxn>
                    <a:cxn ang="0">
                      <a:pos x="43" y="90"/>
                    </a:cxn>
                    <a:cxn ang="0">
                      <a:pos x="0" y="149"/>
                    </a:cxn>
                  </a:cxnLst>
                  <a:rect l="0" t="0" r="r" b="b"/>
                  <a:pathLst>
                    <a:path w="46" h="149">
                      <a:moveTo>
                        <a:pt x="2" y="149"/>
                      </a:moveTo>
                      <a:cubicBezTo>
                        <a:pt x="44" y="125"/>
                        <a:pt x="31" y="38"/>
                        <a:pt x="31" y="0"/>
                      </a:cubicBezTo>
                      <a:cubicBezTo>
                        <a:pt x="30" y="32"/>
                        <a:pt x="41" y="59"/>
                        <a:pt x="43" y="90"/>
                      </a:cubicBezTo>
                      <a:cubicBezTo>
                        <a:pt x="46" y="121"/>
                        <a:pt x="26" y="137"/>
                        <a:pt x="0" y="149"/>
                      </a:cubicBezTo>
                    </a:path>
                  </a:pathLst>
                </a:custGeom>
                <a:no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16" name="Freeform 324">
                  <a:extLst>
                    <a:ext uri="{FF2B5EF4-FFF2-40B4-BE49-F238E27FC236}">
                      <a16:creationId xmlns:a16="http://schemas.microsoft.com/office/drawing/2014/main" id="{0AD093CD-2269-DEFF-9CF2-1CA74A737E74}"/>
                    </a:ext>
                  </a:extLst>
                </p:cNvPr>
                <p:cNvSpPr>
                  <a:spLocks/>
                </p:cNvSpPr>
                <p:nvPr/>
              </p:nvSpPr>
              <p:spPr bwMode="gray">
                <a:xfrm>
                  <a:off x="-847725" y="8450263"/>
                  <a:ext cx="52388" cy="266700"/>
                </a:xfrm>
                <a:custGeom>
                  <a:avLst/>
                  <a:gdLst/>
                  <a:ahLst/>
                  <a:cxnLst>
                    <a:cxn ang="0">
                      <a:pos x="14" y="58"/>
                    </a:cxn>
                    <a:cxn ang="0">
                      <a:pos x="4" y="0"/>
                    </a:cxn>
                    <a:cxn ang="0">
                      <a:pos x="2" y="71"/>
                    </a:cxn>
                    <a:cxn ang="0">
                      <a:pos x="8" y="60"/>
                    </a:cxn>
                  </a:cxnLst>
                  <a:rect l="0" t="0" r="r" b="b"/>
                  <a:pathLst>
                    <a:path w="14" h="71">
                      <a:moveTo>
                        <a:pt x="14" y="58"/>
                      </a:moveTo>
                      <a:cubicBezTo>
                        <a:pt x="14" y="40"/>
                        <a:pt x="13" y="15"/>
                        <a:pt x="4" y="0"/>
                      </a:cubicBezTo>
                      <a:cubicBezTo>
                        <a:pt x="4" y="24"/>
                        <a:pt x="0" y="48"/>
                        <a:pt x="2" y="71"/>
                      </a:cubicBezTo>
                      <a:cubicBezTo>
                        <a:pt x="3" y="65"/>
                        <a:pt x="5" y="65"/>
                        <a:pt x="8" y="60"/>
                      </a:cubicBezTo>
                    </a:path>
                  </a:pathLst>
                </a:custGeom>
                <a:solidFill>
                  <a:srgbClr val="5E514A"/>
                </a:solid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17" name="Freeform 325">
                  <a:extLst>
                    <a:ext uri="{FF2B5EF4-FFF2-40B4-BE49-F238E27FC236}">
                      <a16:creationId xmlns:a16="http://schemas.microsoft.com/office/drawing/2014/main" id="{2511EABC-DF44-659B-283C-20E365665CF0}"/>
                    </a:ext>
                  </a:extLst>
                </p:cNvPr>
                <p:cNvSpPr>
                  <a:spLocks/>
                </p:cNvSpPr>
                <p:nvPr/>
              </p:nvSpPr>
              <p:spPr bwMode="gray">
                <a:xfrm>
                  <a:off x="-847725" y="8450263"/>
                  <a:ext cx="52388" cy="266700"/>
                </a:xfrm>
                <a:custGeom>
                  <a:avLst/>
                  <a:gdLst/>
                  <a:ahLst/>
                  <a:cxnLst>
                    <a:cxn ang="0">
                      <a:pos x="14" y="58"/>
                    </a:cxn>
                    <a:cxn ang="0">
                      <a:pos x="4" y="0"/>
                    </a:cxn>
                    <a:cxn ang="0">
                      <a:pos x="2" y="71"/>
                    </a:cxn>
                    <a:cxn ang="0">
                      <a:pos x="8" y="60"/>
                    </a:cxn>
                  </a:cxnLst>
                  <a:rect l="0" t="0" r="r" b="b"/>
                  <a:pathLst>
                    <a:path w="14" h="71">
                      <a:moveTo>
                        <a:pt x="14" y="58"/>
                      </a:moveTo>
                      <a:cubicBezTo>
                        <a:pt x="14" y="40"/>
                        <a:pt x="13" y="15"/>
                        <a:pt x="4" y="0"/>
                      </a:cubicBezTo>
                      <a:cubicBezTo>
                        <a:pt x="4" y="24"/>
                        <a:pt x="0" y="48"/>
                        <a:pt x="2" y="71"/>
                      </a:cubicBezTo>
                      <a:cubicBezTo>
                        <a:pt x="3" y="65"/>
                        <a:pt x="5" y="65"/>
                        <a:pt x="8" y="60"/>
                      </a:cubicBezTo>
                    </a:path>
                  </a:pathLst>
                </a:custGeom>
                <a:no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18" name="Freeform 326">
                  <a:extLst>
                    <a:ext uri="{FF2B5EF4-FFF2-40B4-BE49-F238E27FC236}">
                      <a16:creationId xmlns:a16="http://schemas.microsoft.com/office/drawing/2014/main" id="{A7CCFDAC-54FF-9794-F429-7F04114EB9CD}"/>
                    </a:ext>
                  </a:extLst>
                </p:cNvPr>
                <p:cNvSpPr>
                  <a:spLocks/>
                </p:cNvSpPr>
                <p:nvPr/>
              </p:nvSpPr>
              <p:spPr bwMode="gray">
                <a:xfrm>
                  <a:off x="576262" y="7712076"/>
                  <a:ext cx="352425" cy="1057275"/>
                </a:xfrm>
                <a:custGeom>
                  <a:avLst/>
                  <a:gdLst/>
                  <a:ahLst/>
                  <a:cxnLst>
                    <a:cxn ang="0">
                      <a:pos x="2" y="206"/>
                    </a:cxn>
                    <a:cxn ang="0">
                      <a:pos x="45" y="119"/>
                    </a:cxn>
                    <a:cxn ang="0">
                      <a:pos x="68" y="62"/>
                    </a:cxn>
                    <a:cxn ang="0">
                      <a:pos x="92" y="0"/>
                    </a:cxn>
                    <a:cxn ang="0">
                      <a:pos x="64" y="91"/>
                    </a:cxn>
                    <a:cxn ang="0">
                      <a:pos x="45" y="173"/>
                    </a:cxn>
                    <a:cxn ang="0">
                      <a:pos x="51" y="239"/>
                    </a:cxn>
                    <a:cxn ang="0">
                      <a:pos x="83" y="282"/>
                    </a:cxn>
                    <a:cxn ang="0">
                      <a:pos x="45" y="247"/>
                    </a:cxn>
                    <a:cxn ang="0">
                      <a:pos x="0" y="212"/>
                    </a:cxn>
                  </a:cxnLst>
                  <a:rect l="0" t="0" r="r" b="b"/>
                  <a:pathLst>
                    <a:path w="94" h="282">
                      <a:moveTo>
                        <a:pt x="2" y="206"/>
                      </a:moveTo>
                      <a:cubicBezTo>
                        <a:pt x="16" y="177"/>
                        <a:pt x="32" y="149"/>
                        <a:pt x="45" y="119"/>
                      </a:cubicBezTo>
                      <a:cubicBezTo>
                        <a:pt x="53" y="101"/>
                        <a:pt x="60" y="81"/>
                        <a:pt x="68" y="62"/>
                      </a:cubicBezTo>
                      <a:cubicBezTo>
                        <a:pt x="76" y="43"/>
                        <a:pt x="90" y="21"/>
                        <a:pt x="92" y="0"/>
                      </a:cubicBezTo>
                      <a:cubicBezTo>
                        <a:pt x="94" y="35"/>
                        <a:pt x="76" y="61"/>
                        <a:pt x="64" y="91"/>
                      </a:cubicBezTo>
                      <a:cubicBezTo>
                        <a:pt x="54" y="118"/>
                        <a:pt x="48" y="146"/>
                        <a:pt x="45" y="173"/>
                      </a:cubicBezTo>
                      <a:cubicBezTo>
                        <a:pt x="43" y="195"/>
                        <a:pt x="38" y="221"/>
                        <a:pt x="51" y="239"/>
                      </a:cubicBezTo>
                      <a:cubicBezTo>
                        <a:pt x="61" y="253"/>
                        <a:pt x="79" y="265"/>
                        <a:pt x="83" y="282"/>
                      </a:cubicBezTo>
                      <a:cubicBezTo>
                        <a:pt x="70" y="271"/>
                        <a:pt x="59" y="258"/>
                        <a:pt x="45" y="247"/>
                      </a:cubicBezTo>
                      <a:cubicBezTo>
                        <a:pt x="32" y="237"/>
                        <a:pt x="10" y="225"/>
                        <a:pt x="0" y="212"/>
                      </a:cubicBezTo>
                    </a:path>
                  </a:pathLst>
                </a:custGeom>
                <a:solidFill>
                  <a:srgbClr val="5E514A"/>
                </a:solid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19" name="Freeform 327">
                  <a:extLst>
                    <a:ext uri="{FF2B5EF4-FFF2-40B4-BE49-F238E27FC236}">
                      <a16:creationId xmlns:a16="http://schemas.microsoft.com/office/drawing/2014/main" id="{755A45B8-6A5E-B25B-42C5-4887005D9541}"/>
                    </a:ext>
                  </a:extLst>
                </p:cNvPr>
                <p:cNvSpPr>
                  <a:spLocks/>
                </p:cNvSpPr>
                <p:nvPr/>
              </p:nvSpPr>
              <p:spPr bwMode="gray">
                <a:xfrm>
                  <a:off x="576262" y="7712076"/>
                  <a:ext cx="352425" cy="1057275"/>
                </a:xfrm>
                <a:custGeom>
                  <a:avLst/>
                  <a:gdLst/>
                  <a:ahLst/>
                  <a:cxnLst>
                    <a:cxn ang="0">
                      <a:pos x="2" y="206"/>
                    </a:cxn>
                    <a:cxn ang="0">
                      <a:pos x="45" y="119"/>
                    </a:cxn>
                    <a:cxn ang="0">
                      <a:pos x="68" y="62"/>
                    </a:cxn>
                    <a:cxn ang="0">
                      <a:pos x="92" y="0"/>
                    </a:cxn>
                    <a:cxn ang="0">
                      <a:pos x="64" y="91"/>
                    </a:cxn>
                    <a:cxn ang="0">
                      <a:pos x="45" y="173"/>
                    </a:cxn>
                    <a:cxn ang="0">
                      <a:pos x="51" y="239"/>
                    </a:cxn>
                    <a:cxn ang="0">
                      <a:pos x="83" y="282"/>
                    </a:cxn>
                    <a:cxn ang="0">
                      <a:pos x="45" y="247"/>
                    </a:cxn>
                    <a:cxn ang="0">
                      <a:pos x="0" y="212"/>
                    </a:cxn>
                  </a:cxnLst>
                  <a:rect l="0" t="0" r="r" b="b"/>
                  <a:pathLst>
                    <a:path w="94" h="282">
                      <a:moveTo>
                        <a:pt x="2" y="206"/>
                      </a:moveTo>
                      <a:cubicBezTo>
                        <a:pt x="16" y="177"/>
                        <a:pt x="32" y="149"/>
                        <a:pt x="45" y="119"/>
                      </a:cubicBezTo>
                      <a:cubicBezTo>
                        <a:pt x="53" y="101"/>
                        <a:pt x="60" y="81"/>
                        <a:pt x="68" y="62"/>
                      </a:cubicBezTo>
                      <a:cubicBezTo>
                        <a:pt x="76" y="43"/>
                        <a:pt x="90" y="21"/>
                        <a:pt x="92" y="0"/>
                      </a:cubicBezTo>
                      <a:cubicBezTo>
                        <a:pt x="94" y="35"/>
                        <a:pt x="76" y="61"/>
                        <a:pt x="64" y="91"/>
                      </a:cubicBezTo>
                      <a:cubicBezTo>
                        <a:pt x="54" y="118"/>
                        <a:pt x="48" y="146"/>
                        <a:pt x="45" y="173"/>
                      </a:cubicBezTo>
                      <a:cubicBezTo>
                        <a:pt x="43" y="195"/>
                        <a:pt x="38" y="221"/>
                        <a:pt x="51" y="239"/>
                      </a:cubicBezTo>
                      <a:cubicBezTo>
                        <a:pt x="61" y="253"/>
                        <a:pt x="79" y="265"/>
                        <a:pt x="83" y="282"/>
                      </a:cubicBezTo>
                      <a:cubicBezTo>
                        <a:pt x="70" y="271"/>
                        <a:pt x="59" y="258"/>
                        <a:pt x="45" y="247"/>
                      </a:cubicBezTo>
                      <a:cubicBezTo>
                        <a:pt x="32" y="237"/>
                        <a:pt x="10" y="225"/>
                        <a:pt x="0" y="212"/>
                      </a:cubicBezTo>
                    </a:path>
                  </a:pathLst>
                </a:custGeom>
                <a:no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0" name="Freeform 328">
                  <a:extLst>
                    <a:ext uri="{FF2B5EF4-FFF2-40B4-BE49-F238E27FC236}">
                      <a16:creationId xmlns:a16="http://schemas.microsoft.com/office/drawing/2014/main" id="{3F879747-3958-9784-A692-19A153FC8904}"/>
                    </a:ext>
                  </a:extLst>
                </p:cNvPr>
                <p:cNvSpPr>
                  <a:spLocks/>
                </p:cNvSpPr>
                <p:nvPr/>
              </p:nvSpPr>
              <p:spPr bwMode="gray">
                <a:xfrm>
                  <a:off x="1090612" y="8821738"/>
                  <a:ext cx="385763" cy="131763"/>
                </a:xfrm>
                <a:custGeom>
                  <a:avLst/>
                  <a:gdLst/>
                  <a:ahLst/>
                  <a:cxnLst>
                    <a:cxn ang="0">
                      <a:pos x="58" y="31"/>
                    </a:cxn>
                    <a:cxn ang="0">
                      <a:pos x="0" y="0"/>
                    </a:cxn>
                    <a:cxn ang="0">
                      <a:pos x="103" y="1"/>
                    </a:cxn>
                    <a:cxn ang="0">
                      <a:pos x="54" y="35"/>
                    </a:cxn>
                  </a:cxnLst>
                  <a:rect l="0" t="0" r="r" b="b"/>
                  <a:pathLst>
                    <a:path w="103" h="35">
                      <a:moveTo>
                        <a:pt x="58" y="31"/>
                      </a:moveTo>
                      <a:cubicBezTo>
                        <a:pt x="43" y="30"/>
                        <a:pt x="9" y="15"/>
                        <a:pt x="0" y="0"/>
                      </a:cubicBezTo>
                      <a:cubicBezTo>
                        <a:pt x="33" y="15"/>
                        <a:pt x="71" y="24"/>
                        <a:pt x="103" y="1"/>
                      </a:cubicBezTo>
                      <a:cubicBezTo>
                        <a:pt x="100" y="13"/>
                        <a:pt x="67" y="35"/>
                        <a:pt x="54" y="35"/>
                      </a:cubicBezTo>
                    </a:path>
                  </a:pathLst>
                </a:custGeom>
                <a:solidFill>
                  <a:srgbClr val="5E514A"/>
                </a:solid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1" name="Freeform 329">
                  <a:extLst>
                    <a:ext uri="{FF2B5EF4-FFF2-40B4-BE49-F238E27FC236}">
                      <a16:creationId xmlns:a16="http://schemas.microsoft.com/office/drawing/2014/main" id="{9BFC0624-A685-DD9B-EC57-333155EF45B7}"/>
                    </a:ext>
                  </a:extLst>
                </p:cNvPr>
                <p:cNvSpPr>
                  <a:spLocks/>
                </p:cNvSpPr>
                <p:nvPr/>
              </p:nvSpPr>
              <p:spPr bwMode="gray">
                <a:xfrm>
                  <a:off x="1090612" y="8821738"/>
                  <a:ext cx="385763" cy="131763"/>
                </a:xfrm>
                <a:custGeom>
                  <a:avLst/>
                  <a:gdLst/>
                  <a:ahLst/>
                  <a:cxnLst>
                    <a:cxn ang="0">
                      <a:pos x="58" y="31"/>
                    </a:cxn>
                    <a:cxn ang="0">
                      <a:pos x="0" y="0"/>
                    </a:cxn>
                    <a:cxn ang="0">
                      <a:pos x="103" y="1"/>
                    </a:cxn>
                    <a:cxn ang="0">
                      <a:pos x="54" y="35"/>
                    </a:cxn>
                  </a:cxnLst>
                  <a:rect l="0" t="0" r="r" b="b"/>
                  <a:pathLst>
                    <a:path w="103" h="35">
                      <a:moveTo>
                        <a:pt x="58" y="31"/>
                      </a:moveTo>
                      <a:cubicBezTo>
                        <a:pt x="43" y="30"/>
                        <a:pt x="9" y="15"/>
                        <a:pt x="0" y="0"/>
                      </a:cubicBezTo>
                      <a:cubicBezTo>
                        <a:pt x="33" y="15"/>
                        <a:pt x="71" y="24"/>
                        <a:pt x="103" y="1"/>
                      </a:cubicBezTo>
                      <a:cubicBezTo>
                        <a:pt x="100" y="13"/>
                        <a:pt x="67" y="35"/>
                        <a:pt x="54" y="35"/>
                      </a:cubicBezTo>
                    </a:path>
                  </a:pathLst>
                </a:custGeom>
                <a:no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2" name="Freeform 330">
                  <a:extLst>
                    <a:ext uri="{FF2B5EF4-FFF2-40B4-BE49-F238E27FC236}">
                      <a16:creationId xmlns:a16="http://schemas.microsoft.com/office/drawing/2014/main" id="{0F478B81-8430-B20B-2C96-D946D31421C7}"/>
                    </a:ext>
                  </a:extLst>
                </p:cNvPr>
                <p:cNvSpPr>
                  <a:spLocks/>
                </p:cNvSpPr>
                <p:nvPr/>
              </p:nvSpPr>
              <p:spPr bwMode="gray">
                <a:xfrm>
                  <a:off x="-431800" y="6511926"/>
                  <a:ext cx="641350" cy="638175"/>
                </a:xfrm>
                <a:custGeom>
                  <a:avLst/>
                  <a:gdLst/>
                  <a:ahLst/>
                  <a:cxnLst>
                    <a:cxn ang="0">
                      <a:pos x="2" y="2"/>
                    </a:cxn>
                    <a:cxn ang="0">
                      <a:pos x="45" y="1"/>
                    </a:cxn>
                    <a:cxn ang="0">
                      <a:pos x="96" y="95"/>
                    </a:cxn>
                    <a:cxn ang="0">
                      <a:pos x="171" y="160"/>
                    </a:cxn>
                    <a:cxn ang="0">
                      <a:pos x="105" y="152"/>
                    </a:cxn>
                    <a:cxn ang="0">
                      <a:pos x="78" y="94"/>
                    </a:cxn>
                    <a:cxn ang="0">
                      <a:pos x="0" y="4"/>
                    </a:cxn>
                  </a:cxnLst>
                  <a:rect l="0" t="0" r="r" b="b"/>
                  <a:pathLst>
                    <a:path w="171" h="170">
                      <a:moveTo>
                        <a:pt x="2" y="2"/>
                      </a:moveTo>
                      <a:cubicBezTo>
                        <a:pt x="16" y="2"/>
                        <a:pt x="30" y="0"/>
                        <a:pt x="45" y="1"/>
                      </a:cubicBezTo>
                      <a:cubicBezTo>
                        <a:pt x="65" y="33"/>
                        <a:pt x="86" y="58"/>
                        <a:pt x="96" y="95"/>
                      </a:cubicBezTo>
                      <a:cubicBezTo>
                        <a:pt x="108" y="139"/>
                        <a:pt x="121" y="160"/>
                        <a:pt x="171" y="160"/>
                      </a:cubicBezTo>
                      <a:cubicBezTo>
                        <a:pt x="146" y="163"/>
                        <a:pt x="122" y="170"/>
                        <a:pt x="105" y="152"/>
                      </a:cubicBezTo>
                      <a:cubicBezTo>
                        <a:pt x="90" y="136"/>
                        <a:pt x="86" y="114"/>
                        <a:pt x="78" y="94"/>
                      </a:cubicBezTo>
                      <a:cubicBezTo>
                        <a:pt x="65" y="60"/>
                        <a:pt x="48" y="2"/>
                        <a:pt x="0" y="4"/>
                      </a:cubicBezTo>
                    </a:path>
                  </a:pathLst>
                </a:custGeom>
                <a:solidFill>
                  <a:srgbClr val="5E514A"/>
                </a:solid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3" name="Freeform 331">
                  <a:extLst>
                    <a:ext uri="{FF2B5EF4-FFF2-40B4-BE49-F238E27FC236}">
                      <a16:creationId xmlns:a16="http://schemas.microsoft.com/office/drawing/2014/main" id="{4D74A6B2-6CF8-9799-7401-17DC4BCFF5DE}"/>
                    </a:ext>
                  </a:extLst>
                </p:cNvPr>
                <p:cNvSpPr>
                  <a:spLocks/>
                </p:cNvSpPr>
                <p:nvPr/>
              </p:nvSpPr>
              <p:spPr bwMode="gray">
                <a:xfrm>
                  <a:off x="-431800" y="6511926"/>
                  <a:ext cx="641350" cy="638175"/>
                </a:xfrm>
                <a:custGeom>
                  <a:avLst/>
                  <a:gdLst/>
                  <a:ahLst/>
                  <a:cxnLst>
                    <a:cxn ang="0">
                      <a:pos x="2" y="2"/>
                    </a:cxn>
                    <a:cxn ang="0">
                      <a:pos x="45" y="1"/>
                    </a:cxn>
                    <a:cxn ang="0">
                      <a:pos x="96" y="95"/>
                    </a:cxn>
                    <a:cxn ang="0">
                      <a:pos x="171" y="160"/>
                    </a:cxn>
                    <a:cxn ang="0">
                      <a:pos x="105" y="152"/>
                    </a:cxn>
                    <a:cxn ang="0">
                      <a:pos x="78" y="94"/>
                    </a:cxn>
                    <a:cxn ang="0">
                      <a:pos x="0" y="4"/>
                    </a:cxn>
                  </a:cxnLst>
                  <a:rect l="0" t="0" r="r" b="b"/>
                  <a:pathLst>
                    <a:path w="171" h="170">
                      <a:moveTo>
                        <a:pt x="2" y="2"/>
                      </a:moveTo>
                      <a:cubicBezTo>
                        <a:pt x="16" y="2"/>
                        <a:pt x="30" y="0"/>
                        <a:pt x="45" y="1"/>
                      </a:cubicBezTo>
                      <a:cubicBezTo>
                        <a:pt x="65" y="33"/>
                        <a:pt x="86" y="58"/>
                        <a:pt x="96" y="95"/>
                      </a:cubicBezTo>
                      <a:cubicBezTo>
                        <a:pt x="108" y="139"/>
                        <a:pt x="121" y="160"/>
                        <a:pt x="171" y="160"/>
                      </a:cubicBezTo>
                      <a:cubicBezTo>
                        <a:pt x="146" y="163"/>
                        <a:pt x="122" y="170"/>
                        <a:pt x="105" y="152"/>
                      </a:cubicBezTo>
                      <a:cubicBezTo>
                        <a:pt x="90" y="136"/>
                        <a:pt x="86" y="114"/>
                        <a:pt x="78" y="94"/>
                      </a:cubicBezTo>
                      <a:cubicBezTo>
                        <a:pt x="65" y="60"/>
                        <a:pt x="48" y="2"/>
                        <a:pt x="0" y="4"/>
                      </a:cubicBezTo>
                    </a:path>
                  </a:pathLst>
                </a:custGeom>
                <a:no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4" name="Freeform 332">
                  <a:extLst>
                    <a:ext uri="{FF2B5EF4-FFF2-40B4-BE49-F238E27FC236}">
                      <a16:creationId xmlns:a16="http://schemas.microsoft.com/office/drawing/2014/main" id="{734FF205-BFA9-8707-88BE-B681B06D1C80}"/>
                    </a:ext>
                  </a:extLst>
                </p:cNvPr>
                <p:cNvSpPr>
                  <a:spLocks/>
                </p:cNvSpPr>
                <p:nvPr/>
              </p:nvSpPr>
              <p:spPr bwMode="gray">
                <a:xfrm>
                  <a:off x="411162" y="7108826"/>
                  <a:ext cx="285750" cy="944563"/>
                </a:xfrm>
                <a:custGeom>
                  <a:avLst/>
                  <a:gdLst/>
                  <a:ahLst/>
                  <a:cxnLst>
                    <a:cxn ang="0">
                      <a:pos x="18" y="22"/>
                    </a:cxn>
                    <a:cxn ang="0">
                      <a:pos x="38" y="8"/>
                    </a:cxn>
                    <a:cxn ang="0">
                      <a:pos x="56" y="33"/>
                    </a:cxn>
                    <a:cxn ang="0">
                      <a:pos x="71" y="121"/>
                    </a:cxn>
                    <a:cxn ang="0">
                      <a:pos x="1" y="252"/>
                    </a:cxn>
                    <a:cxn ang="0">
                      <a:pos x="23" y="193"/>
                    </a:cxn>
                    <a:cxn ang="0">
                      <a:pos x="44" y="134"/>
                    </a:cxn>
                    <a:cxn ang="0">
                      <a:pos x="47" y="67"/>
                    </a:cxn>
                    <a:cxn ang="0">
                      <a:pos x="20" y="24"/>
                    </a:cxn>
                  </a:cxnLst>
                  <a:rect l="0" t="0" r="r" b="b"/>
                  <a:pathLst>
                    <a:path w="76" h="252">
                      <a:moveTo>
                        <a:pt x="18" y="22"/>
                      </a:moveTo>
                      <a:cubicBezTo>
                        <a:pt x="24" y="10"/>
                        <a:pt x="23" y="0"/>
                        <a:pt x="38" y="8"/>
                      </a:cubicBezTo>
                      <a:cubicBezTo>
                        <a:pt x="46" y="11"/>
                        <a:pt x="52" y="26"/>
                        <a:pt x="56" y="33"/>
                      </a:cubicBezTo>
                      <a:cubicBezTo>
                        <a:pt x="68" y="57"/>
                        <a:pt x="76" y="94"/>
                        <a:pt x="71" y="121"/>
                      </a:cubicBezTo>
                      <a:cubicBezTo>
                        <a:pt x="63" y="165"/>
                        <a:pt x="27" y="216"/>
                        <a:pt x="1" y="252"/>
                      </a:cubicBezTo>
                      <a:cubicBezTo>
                        <a:pt x="0" y="233"/>
                        <a:pt x="17" y="209"/>
                        <a:pt x="23" y="193"/>
                      </a:cubicBezTo>
                      <a:cubicBezTo>
                        <a:pt x="30" y="174"/>
                        <a:pt x="39" y="154"/>
                        <a:pt x="44" y="134"/>
                      </a:cubicBezTo>
                      <a:cubicBezTo>
                        <a:pt x="50" y="112"/>
                        <a:pt x="49" y="90"/>
                        <a:pt x="47" y="67"/>
                      </a:cubicBezTo>
                      <a:cubicBezTo>
                        <a:pt x="45" y="44"/>
                        <a:pt x="36" y="37"/>
                        <a:pt x="20" y="24"/>
                      </a:cubicBezTo>
                    </a:path>
                  </a:pathLst>
                </a:custGeom>
                <a:solidFill>
                  <a:srgbClr val="5E514A"/>
                </a:solid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5" name="Freeform 333">
                  <a:extLst>
                    <a:ext uri="{FF2B5EF4-FFF2-40B4-BE49-F238E27FC236}">
                      <a16:creationId xmlns:a16="http://schemas.microsoft.com/office/drawing/2014/main" id="{95EC63D5-E2B4-9B5A-E017-3670FAC2B596}"/>
                    </a:ext>
                  </a:extLst>
                </p:cNvPr>
                <p:cNvSpPr>
                  <a:spLocks/>
                </p:cNvSpPr>
                <p:nvPr/>
              </p:nvSpPr>
              <p:spPr bwMode="gray">
                <a:xfrm>
                  <a:off x="411162" y="7108826"/>
                  <a:ext cx="285750" cy="944563"/>
                </a:xfrm>
                <a:custGeom>
                  <a:avLst/>
                  <a:gdLst/>
                  <a:ahLst/>
                  <a:cxnLst>
                    <a:cxn ang="0">
                      <a:pos x="18" y="22"/>
                    </a:cxn>
                    <a:cxn ang="0">
                      <a:pos x="38" y="8"/>
                    </a:cxn>
                    <a:cxn ang="0">
                      <a:pos x="56" y="33"/>
                    </a:cxn>
                    <a:cxn ang="0">
                      <a:pos x="71" y="121"/>
                    </a:cxn>
                    <a:cxn ang="0">
                      <a:pos x="1" y="252"/>
                    </a:cxn>
                    <a:cxn ang="0">
                      <a:pos x="23" y="193"/>
                    </a:cxn>
                    <a:cxn ang="0">
                      <a:pos x="44" y="134"/>
                    </a:cxn>
                    <a:cxn ang="0">
                      <a:pos x="47" y="67"/>
                    </a:cxn>
                    <a:cxn ang="0">
                      <a:pos x="20" y="24"/>
                    </a:cxn>
                  </a:cxnLst>
                  <a:rect l="0" t="0" r="r" b="b"/>
                  <a:pathLst>
                    <a:path w="76" h="252">
                      <a:moveTo>
                        <a:pt x="18" y="22"/>
                      </a:moveTo>
                      <a:cubicBezTo>
                        <a:pt x="24" y="10"/>
                        <a:pt x="23" y="0"/>
                        <a:pt x="38" y="8"/>
                      </a:cubicBezTo>
                      <a:cubicBezTo>
                        <a:pt x="46" y="11"/>
                        <a:pt x="52" y="26"/>
                        <a:pt x="56" y="33"/>
                      </a:cubicBezTo>
                      <a:cubicBezTo>
                        <a:pt x="68" y="57"/>
                        <a:pt x="76" y="94"/>
                        <a:pt x="71" y="121"/>
                      </a:cubicBezTo>
                      <a:cubicBezTo>
                        <a:pt x="63" y="165"/>
                        <a:pt x="27" y="216"/>
                        <a:pt x="1" y="252"/>
                      </a:cubicBezTo>
                      <a:cubicBezTo>
                        <a:pt x="0" y="233"/>
                        <a:pt x="17" y="209"/>
                        <a:pt x="23" y="193"/>
                      </a:cubicBezTo>
                      <a:cubicBezTo>
                        <a:pt x="30" y="174"/>
                        <a:pt x="39" y="154"/>
                        <a:pt x="44" y="134"/>
                      </a:cubicBezTo>
                      <a:cubicBezTo>
                        <a:pt x="50" y="112"/>
                        <a:pt x="49" y="90"/>
                        <a:pt x="47" y="67"/>
                      </a:cubicBezTo>
                      <a:cubicBezTo>
                        <a:pt x="45" y="44"/>
                        <a:pt x="36" y="37"/>
                        <a:pt x="20" y="24"/>
                      </a:cubicBezTo>
                    </a:path>
                  </a:pathLst>
                </a:custGeom>
                <a:no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6" name="Freeform 334">
                  <a:extLst>
                    <a:ext uri="{FF2B5EF4-FFF2-40B4-BE49-F238E27FC236}">
                      <a16:creationId xmlns:a16="http://schemas.microsoft.com/office/drawing/2014/main" id="{47E82F9C-CC79-F93D-4B68-47F17F8FF4EB}"/>
                    </a:ext>
                  </a:extLst>
                </p:cNvPr>
                <p:cNvSpPr>
                  <a:spLocks/>
                </p:cNvSpPr>
                <p:nvPr/>
              </p:nvSpPr>
              <p:spPr bwMode="gray">
                <a:xfrm>
                  <a:off x="-825500" y="5776913"/>
                  <a:ext cx="1600200" cy="690563"/>
                </a:xfrm>
                <a:custGeom>
                  <a:avLst/>
                  <a:gdLst/>
                  <a:ahLst/>
                  <a:cxnLst>
                    <a:cxn ang="0">
                      <a:pos x="23" y="85"/>
                    </a:cxn>
                    <a:cxn ang="0">
                      <a:pos x="77" y="64"/>
                    </a:cxn>
                    <a:cxn ang="0">
                      <a:pos x="156" y="58"/>
                    </a:cxn>
                    <a:cxn ang="0">
                      <a:pos x="269" y="119"/>
                    </a:cxn>
                    <a:cxn ang="0">
                      <a:pos x="172" y="54"/>
                    </a:cxn>
                    <a:cxn ang="0">
                      <a:pos x="208" y="50"/>
                    </a:cxn>
                    <a:cxn ang="0">
                      <a:pos x="179" y="40"/>
                    </a:cxn>
                    <a:cxn ang="0">
                      <a:pos x="241" y="27"/>
                    </a:cxn>
                    <a:cxn ang="0">
                      <a:pos x="309" y="70"/>
                    </a:cxn>
                    <a:cxn ang="0">
                      <a:pos x="349" y="126"/>
                    </a:cxn>
                    <a:cxn ang="0">
                      <a:pos x="427" y="184"/>
                    </a:cxn>
                    <a:cxn ang="0">
                      <a:pos x="366" y="112"/>
                    </a:cxn>
                    <a:cxn ang="0">
                      <a:pos x="304" y="45"/>
                    </a:cxn>
                    <a:cxn ang="0">
                      <a:pos x="215" y="11"/>
                    </a:cxn>
                    <a:cxn ang="0">
                      <a:pos x="140" y="21"/>
                    </a:cxn>
                    <a:cxn ang="0">
                      <a:pos x="142" y="40"/>
                    </a:cxn>
                    <a:cxn ang="0">
                      <a:pos x="77" y="53"/>
                    </a:cxn>
                    <a:cxn ang="0">
                      <a:pos x="4" y="104"/>
                    </a:cxn>
                    <a:cxn ang="0">
                      <a:pos x="31" y="83"/>
                    </a:cxn>
                  </a:cxnLst>
                  <a:rect l="0" t="0" r="r" b="b"/>
                  <a:pathLst>
                    <a:path w="427" h="184">
                      <a:moveTo>
                        <a:pt x="23" y="85"/>
                      </a:moveTo>
                      <a:cubicBezTo>
                        <a:pt x="37" y="68"/>
                        <a:pt x="57" y="66"/>
                        <a:pt x="77" y="64"/>
                      </a:cubicBezTo>
                      <a:cubicBezTo>
                        <a:pt x="103" y="61"/>
                        <a:pt x="130" y="55"/>
                        <a:pt x="156" y="58"/>
                      </a:cubicBezTo>
                      <a:cubicBezTo>
                        <a:pt x="198" y="62"/>
                        <a:pt x="239" y="91"/>
                        <a:pt x="269" y="119"/>
                      </a:cubicBezTo>
                      <a:cubicBezTo>
                        <a:pt x="273" y="77"/>
                        <a:pt x="194" y="71"/>
                        <a:pt x="172" y="54"/>
                      </a:cubicBezTo>
                      <a:cubicBezTo>
                        <a:pt x="185" y="53"/>
                        <a:pt x="195" y="49"/>
                        <a:pt x="208" y="50"/>
                      </a:cubicBezTo>
                      <a:cubicBezTo>
                        <a:pt x="200" y="44"/>
                        <a:pt x="191" y="39"/>
                        <a:pt x="179" y="40"/>
                      </a:cubicBezTo>
                      <a:cubicBezTo>
                        <a:pt x="188" y="23"/>
                        <a:pt x="224" y="24"/>
                        <a:pt x="241" y="27"/>
                      </a:cubicBezTo>
                      <a:cubicBezTo>
                        <a:pt x="272" y="31"/>
                        <a:pt x="292" y="46"/>
                        <a:pt x="309" y="70"/>
                      </a:cubicBezTo>
                      <a:cubicBezTo>
                        <a:pt x="323" y="87"/>
                        <a:pt x="334" y="110"/>
                        <a:pt x="349" y="126"/>
                      </a:cubicBezTo>
                      <a:cubicBezTo>
                        <a:pt x="371" y="148"/>
                        <a:pt x="404" y="162"/>
                        <a:pt x="427" y="184"/>
                      </a:cubicBezTo>
                      <a:cubicBezTo>
                        <a:pt x="418" y="150"/>
                        <a:pt x="386" y="138"/>
                        <a:pt x="366" y="112"/>
                      </a:cubicBezTo>
                      <a:cubicBezTo>
                        <a:pt x="347" y="87"/>
                        <a:pt x="331" y="64"/>
                        <a:pt x="304" y="45"/>
                      </a:cubicBezTo>
                      <a:cubicBezTo>
                        <a:pt x="277" y="26"/>
                        <a:pt x="245" y="15"/>
                        <a:pt x="215" y="11"/>
                      </a:cubicBezTo>
                      <a:cubicBezTo>
                        <a:pt x="195" y="9"/>
                        <a:pt x="152" y="0"/>
                        <a:pt x="140" y="21"/>
                      </a:cubicBezTo>
                      <a:cubicBezTo>
                        <a:pt x="155" y="31"/>
                        <a:pt x="175" y="38"/>
                        <a:pt x="142" y="40"/>
                      </a:cubicBezTo>
                      <a:cubicBezTo>
                        <a:pt x="116" y="42"/>
                        <a:pt x="101" y="45"/>
                        <a:pt x="77" y="53"/>
                      </a:cubicBezTo>
                      <a:cubicBezTo>
                        <a:pt x="57" y="59"/>
                        <a:pt x="0" y="74"/>
                        <a:pt x="4" y="104"/>
                      </a:cubicBezTo>
                      <a:cubicBezTo>
                        <a:pt x="11" y="95"/>
                        <a:pt x="20" y="87"/>
                        <a:pt x="31" y="83"/>
                      </a:cubicBezTo>
                    </a:path>
                  </a:pathLst>
                </a:custGeom>
                <a:solidFill>
                  <a:srgbClr val="5E514A"/>
                </a:solid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7" name="Freeform 335">
                  <a:extLst>
                    <a:ext uri="{FF2B5EF4-FFF2-40B4-BE49-F238E27FC236}">
                      <a16:creationId xmlns:a16="http://schemas.microsoft.com/office/drawing/2014/main" id="{B8F67DC4-D918-BE8A-461A-8224E13959C5}"/>
                    </a:ext>
                  </a:extLst>
                </p:cNvPr>
                <p:cNvSpPr>
                  <a:spLocks/>
                </p:cNvSpPr>
                <p:nvPr/>
              </p:nvSpPr>
              <p:spPr bwMode="gray">
                <a:xfrm>
                  <a:off x="-825500" y="5776913"/>
                  <a:ext cx="1600200" cy="690563"/>
                </a:xfrm>
                <a:custGeom>
                  <a:avLst/>
                  <a:gdLst/>
                  <a:ahLst/>
                  <a:cxnLst>
                    <a:cxn ang="0">
                      <a:pos x="23" y="85"/>
                    </a:cxn>
                    <a:cxn ang="0">
                      <a:pos x="77" y="64"/>
                    </a:cxn>
                    <a:cxn ang="0">
                      <a:pos x="156" y="58"/>
                    </a:cxn>
                    <a:cxn ang="0">
                      <a:pos x="269" y="119"/>
                    </a:cxn>
                    <a:cxn ang="0">
                      <a:pos x="172" y="54"/>
                    </a:cxn>
                    <a:cxn ang="0">
                      <a:pos x="208" y="50"/>
                    </a:cxn>
                    <a:cxn ang="0">
                      <a:pos x="179" y="40"/>
                    </a:cxn>
                    <a:cxn ang="0">
                      <a:pos x="241" y="27"/>
                    </a:cxn>
                    <a:cxn ang="0">
                      <a:pos x="309" y="70"/>
                    </a:cxn>
                    <a:cxn ang="0">
                      <a:pos x="349" y="126"/>
                    </a:cxn>
                    <a:cxn ang="0">
                      <a:pos x="427" y="184"/>
                    </a:cxn>
                    <a:cxn ang="0">
                      <a:pos x="366" y="112"/>
                    </a:cxn>
                    <a:cxn ang="0">
                      <a:pos x="304" y="45"/>
                    </a:cxn>
                    <a:cxn ang="0">
                      <a:pos x="215" y="11"/>
                    </a:cxn>
                    <a:cxn ang="0">
                      <a:pos x="140" y="21"/>
                    </a:cxn>
                    <a:cxn ang="0">
                      <a:pos x="142" y="40"/>
                    </a:cxn>
                    <a:cxn ang="0">
                      <a:pos x="77" y="53"/>
                    </a:cxn>
                    <a:cxn ang="0">
                      <a:pos x="4" y="104"/>
                    </a:cxn>
                    <a:cxn ang="0">
                      <a:pos x="31" y="83"/>
                    </a:cxn>
                  </a:cxnLst>
                  <a:rect l="0" t="0" r="r" b="b"/>
                  <a:pathLst>
                    <a:path w="427" h="184">
                      <a:moveTo>
                        <a:pt x="23" y="85"/>
                      </a:moveTo>
                      <a:cubicBezTo>
                        <a:pt x="37" y="68"/>
                        <a:pt x="57" y="66"/>
                        <a:pt x="77" y="64"/>
                      </a:cubicBezTo>
                      <a:cubicBezTo>
                        <a:pt x="103" y="61"/>
                        <a:pt x="130" y="55"/>
                        <a:pt x="156" y="58"/>
                      </a:cubicBezTo>
                      <a:cubicBezTo>
                        <a:pt x="198" y="62"/>
                        <a:pt x="239" y="91"/>
                        <a:pt x="269" y="119"/>
                      </a:cubicBezTo>
                      <a:cubicBezTo>
                        <a:pt x="273" y="77"/>
                        <a:pt x="194" y="71"/>
                        <a:pt x="172" y="54"/>
                      </a:cubicBezTo>
                      <a:cubicBezTo>
                        <a:pt x="185" y="53"/>
                        <a:pt x="195" y="49"/>
                        <a:pt x="208" y="50"/>
                      </a:cubicBezTo>
                      <a:cubicBezTo>
                        <a:pt x="200" y="44"/>
                        <a:pt x="191" y="39"/>
                        <a:pt x="179" y="40"/>
                      </a:cubicBezTo>
                      <a:cubicBezTo>
                        <a:pt x="188" y="23"/>
                        <a:pt x="224" y="24"/>
                        <a:pt x="241" y="27"/>
                      </a:cubicBezTo>
                      <a:cubicBezTo>
                        <a:pt x="272" y="31"/>
                        <a:pt x="292" y="46"/>
                        <a:pt x="309" y="70"/>
                      </a:cubicBezTo>
                      <a:cubicBezTo>
                        <a:pt x="323" y="87"/>
                        <a:pt x="334" y="110"/>
                        <a:pt x="349" y="126"/>
                      </a:cubicBezTo>
                      <a:cubicBezTo>
                        <a:pt x="371" y="148"/>
                        <a:pt x="404" y="162"/>
                        <a:pt x="427" y="184"/>
                      </a:cubicBezTo>
                      <a:cubicBezTo>
                        <a:pt x="418" y="150"/>
                        <a:pt x="386" y="138"/>
                        <a:pt x="366" y="112"/>
                      </a:cubicBezTo>
                      <a:cubicBezTo>
                        <a:pt x="347" y="87"/>
                        <a:pt x="331" y="64"/>
                        <a:pt x="304" y="45"/>
                      </a:cubicBezTo>
                      <a:cubicBezTo>
                        <a:pt x="277" y="26"/>
                        <a:pt x="245" y="15"/>
                        <a:pt x="215" y="11"/>
                      </a:cubicBezTo>
                      <a:cubicBezTo>
                        <a:pt x="195" y="9"/>
                        <a:pt x="152" y="0"/>
                        <a:pt x="140" y="21"/>
                      </a:cubicBezTo>
                      <a:cubicBezTo>
                        <a:pt x="155" y="31"/>
                        <a:pt x="175" y="38"/>
                        <a:pt x="142" y="40"/>
                      </a:cubicBezTo>
                      <a:cubicBezTo>
                        <a:pt x="116" y="42"/>
                        <a:pt x="101" y="45"/>
                        <a:pt x="77" y="53"/>
                      </a:cubicBezTo>
                      <a:cubicBezTo>
                        <a:pt x="57" y="59"/>
                        <a:pt x="0" y="74"/>
                        <a:pt x="4" y="104"/>
                      </a:cubicBezTo>
                      <a:cubicBezTo>
                        <a:pt x="11" y="95"/>
                        <a:pt x="20" y="87"/>
                        <a:pt x="31" y="83"/>
                      </a:cubicBezTo>
                    </a:path>
                  </a:pathLst>
                </a:custGeom>
                <a:no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8" name="Freeform 336">
                  <a:extLst>
                    <a:ext uri="{FF2B5EF4-FFF2-40B4-BE49-F238E27FC236}">
                      <a16:creationId xmlns:a16="http://schemas.microsoft.com/office/drawing/2014/main" id="{2EFEAC35-FF09-152F-B826-68F08D886642}"/>
                    </a:ext>
                  </a:extLst>
                </p:cNvPr>
                <p:cNvSpPr>
                  <a:spLocks/>
                </p:cNvSpPr>
                <p:nvPr/>
              </p:nvSpPr>
              <p:spPr bwMode="gray">
                <a:xfrm>
                  <a:off x="328612" y="6462713"/>
                  <a:ext cx="600075" cy="1166813"/>
                </a:xfrm>
                <a:custGeom>
                  <a:avLst/>
                  <a:gdLst/>
                  <a:ahLst/>
                  <a:cxnLst>
                    <a:cxn ang="0">
                      <a:pos x="54" y="48"/>
                    </a:cxn>
                    <a:cxn ang="0">
                      <a:pos x="97" y="108"/>
                    </a:cxn>
                    <a:cxn ang="0">
                      <a:pos x="119" y="190"/>
                    </a:cxn>
                    <a:cxn ang="0">
                      <a:pos x="123" y="161"/>
                    </a:cxn>
                    <a:cxn ang="0">
                      <a:pos x="150" y="311"/>
                    </a:cxn>
                    <a:cxn ang="0">
                      <a:pos x="151" y="261"/>
                    </a:cxn>
                    <a:cxn ang="0">
                      <a:pos x="146" y="206"/>
                    </a:cxn>
                    <a:cxn ang="0">
                      <a:pos x="121" y="103"/>
                    </a:cxn>
                    <a:cxn ang="0">
                      <a:pos x="142" y="128"/>
                    </a:cxn>
                    <a:cxn ang="0">
                      <a:pos x="111" y="31"/>
                    </a:cxn>
                    <a:cxn ang="0">
                      <a:pos x="101" y="81"/>
                    </a:cxn>
                    <a:cxn ang="0">
                      <a:pos x="60" y="31"/>
                    </a:cxn>
                    <a:cxn ang="0">
                      <a:pos x="0" y="1"/>
                    </a:cxn>
                  </a:cxnLst>
                  <a:rect l="0" t="0" r="r" b="b"/>
                  <a:pathLst>
                    <a:path w="160" h="311">
                      <a:moveTo>
                        <a:pt x="54" y="48"/>
                      </a:moveTo>
                      <a:cubicBezTo>
                        <a:pt x="78" y="45"/>
                        <a:pt x="88" y="91"/>
                        <a:pt x="97" y="108"/>
                      </a:cubicBezTo>
                      <a:cubicBezTo>
                        <a:pt x="109" y="133"/>
                        <a:pt x="120" y="159"/>
                        <a:pt x="119" y="190"/>
                      </a:cubicBezTo>
                      <a:cubicBezTo>
                        <a:pt x="119" y="180"/>
                        <a:pt x="124" y="171"/>
                        <a:pt x="123" y="161"/>
                      </a:cubicBezTo>
                      <a:cubicBezTo>
                        <a:pt x="148" y="198"/>
                        <a:pt x="150" y="265"/>
                        <a:pt x="150" y="311"/>
                      </a:cubicBezTo>
                      <a:cubicBezTo>
                        <a:pt x="160" y="296"/>
                        <a:pt x="155" y="276"/>
                        <a:pt x="151" y="261"/>
                      </a:cubicBezTo>
                      <a:cubicBezTo>
                        <a:pt x="147" y="243"/>
                        <a:pt x="146" y="226"/>
                        <a:pt x="146" y="206"/>
                      </a:cubicBezTo>
                      <a:cubicBezTo>
                        <a:pt x="146" y="169"/>
                        <a:pt x="140" y="133"/>
                        <a:pt x="121" y="103"/>
                      </a:cubicBezTo>
                      <a:cubicBezTo>
                        <a:pt x="132" y="110"/>
                        <a:pt x="137" y="115"/>
                        <a:pt x="142" y="128"/>
                      </a:cubicBezTo>
                      <a:cubicBezTo>
                        <a:pt x="144" y="100"/>
                        <a:pt x="126" y="55"/>
                        <a:pt x="111" y="31"/>
                      </a:cubicBezTo>
                      <a:cubicBezTo>
                        <a:pt x="111" y="52"/>
                        <a:pt x="105" y="63"/>
                        <a:pt x="101" y="81"/>
                      </a:cubicBezTo>
                      <a:cubicBezTo>
                        <a:pt x="78" y="76"/>
                        <a:pt x="73" y="47"/>
                        <a:pt x="60" y="31"/>
                      </a:cubicBezTo>
                      <a:cubicBezTo>
                        <a:pt x="47" y="15"/>
                        <a:pt x="20" y="0"/>
                        <a:pt x="0" y="1"/>
                      </a:cubicBezTo>
                    </a:path>
                  </a:pathLst>
                </a:custGeom>
                <a:solidFill>
                  <a:srgbClr val="5E514A"/>
                </a:solid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9" name="Freeform 337">
                  <a:extLst>
                    <a:ext uri="{FF2B5EF4-FFF2-40B4-BE49-F238E27FC236}">
                      <a16:creationId xmlns:a16="http://schemas.microsoft.com/office/drawing/2014/main" id="{B50DAA50-4EDA-21E4-1E6A-0669C3426B6A}"/>
                    </a:ext>
                  </a:extLst>
                </p:cNvPr>
                <p:cNvSpPr>
                  <a:spLocks/>
                </p:cNvSpPr>
                <p:nvPr/>
              </p:nvSpPr>
              <p:spPr bwMode="gray">
                <a:xfrm>
                  <a:off x="328612" y="6462713"/>
                  <a:ext cx="600075" cy="1166813"/>
                </a:xfrm>
                <a:custGeom>
                  <a:avLst/>
                  <a:gdLst/>
                  <a:ahLst/>
                  <a:cxnLst>
                    <a:cxn ang="0">
                      <a:pos x="54" y="48"/>
                    </a:cxn>
                    <a:cxn ang="0">
                      <a:pos x="97" y="108"/>
                    </a:cxn>
                    <a:cxn ang="0">
                      <a:pos x="119" y="190"/>
                    </a:cxn>
                    <a:cxn ang="0">
                      <a:pos x="123" y="161"/>
                    </a:cxn>
                    <a:cxn ang="0">
                      <a:pos x="150" y="311"/>
                    </a:cxn>
                    <a:cxn ang="0">
                      <a:pos x="151" y="261"/>
                    </a:cxn>
                    <a:cxn ang="0">
                      <a:pos x="146" y="206"/>
                    </a:cxn>
                    <a:cxn ang="0">
                      <a:pos x="121" y="103"/>
                    </a:cxn>
                    <a:cxn ang="0">
                      <a:pos x="142" y="128"/>
                    </a:cxn>
                    <a:cxn ang="0">
                      <a:pos x="111" y="31"/>
                    </a:cxn>
                    <a:cxn ang="0">
                      <a:pos x="101" y="81"/>
                    </a:cxn>
                    <a:cxn ang="0">
                      <a:pos x="60" y="31"/>
                    </a:cxn>
                    <a:cxn ang="0">
                      <a:pos x="0" y="1"/>
                    </a:cxn>
                  </a:cxnLst>
                  <a:rect l="0" t="0" r="r" b="b"/>
                  <a:pathLst>
                    <a:path w="160" h="311">
                      <a:moveTo>
                        <a:pt x="54" y="48"/>
                      </a:moveTo>
                      <a:cubicBezTo>
                        <a:pt x="78" y="45"/>
                        <a:pt x="88" y="91"/>
                        <a:pt x="97" y="108"/>
                      </a:cubicBezTo>
                      <a:cubicBezTo>
                        <a:pt x="109" y="133"/>
                        <a:pt x="120" y="159"/>
                        <a:pt x="119" y="190"/>
                      </a:cubicBezTo>
                      <a:cubicBezTo>
                        <a:pt x="119" y="180"/>
                        <a:pt x="124" y="171"/>
                        <a:pt x="123" y="161"/>
                      </a:cubicBezTo>
                      <a:cubicBezTo>
                        <a:pt x="148" y="198"/>
                        <a:pt x="150" y="265"/>
                        <a:pt x="150" y="311"/>
                      </a:cubicBezTo>
                      <a:cubicBezTo>
                        <a:pt x="160" y="296"/>
                        <a:pt x="155" y="276"/>
                        <a:pt x="151" y="261"/>
                      </a:cubicBezTo>
                      <a:cubicBezTo>
                        <a:pt x="147" y="243"/>
                        <a:pt x="146" y="226"/>
                        <a:pt x="146" y="206"/>
                      </a:cubicBezTo>
                      <a:cubicBezTo>
                        <a:pt x="146" y="169"/>
                        <a:pt x="140" y="133"/>
                        <a:pt x="121" y="103"/>
                      </a:cubicBezTo>
                      <a:cubicBezTo>
                        <a:pt x="132" y="110"/>
                        <a:pt x="137" y="115"/>
                        <a:pt x="142" y="128"/>
                      </a:cubicBezTo>
                      <a:cubicBezTo>
                        <a:pt x="144" y="100"/>
                        <a:pt x="126" y="55"/>
                        <a:pt x="111" y="31"/>
                      </a:cubicBezTo>
                      <a:cubicBezTo>
                        <a:pt x="111" y="52"/>
                        <a:pt x="105" y="63"/>
                        <a:pt x="101" y="81"/>
                      </a:cubicBezTo>
                      <a:cubicBezTo>
                        <a:pt x="78" y="76"/>
                        <a:pt x="73" y="47"/>
                        <a:pt x="60" y="31"/>
                      </a:cubicBezTo>
                      <a:cubicBezTo>
                        <a:pt x="47" y="15"/>
                        <a:pt x="20" y="0"/>
                        <a:pt x="0" y="1"/>
                      </a:cubicBezTo>
                    </a:path>
                  </a:pathLst>
                </a:custGeom>
                <a:no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30" name="Freeform 338">
                  <a:extLst>
                    <a:ext uri="{FF2B5EF4-FFF2-40B4-BE49-F238E27FC236}">
                      <a16:creationId xmlns:a16="http://schemas.microsoft.com/office/drawing/2014/main" id="{0EF3FA0E-ED54-8B7D-DDAC-67BB380B6EE1}"/>
                    </a:ext>
                  </a:extLst>
                </p:cNvPr>
                <p:cNvSpPr>
                  <a:spLocks/>
                </p:cNvSpPr>
                <p:nvPr/>
              </p:nvSpPr>
              <p:spPr bwMode="gray">
                <a:xfrm>
                  <a:off x="276225" y="7910513"/>
                  <a:ext cx="558800" cy="974725"/>
                </a:xfrm>
                <a:custGeom>
                  <a:avLst/>
                  <a:gdLst/>
                  <a:ahLst/>
                  <a:cxnLst>
                    <a:cxn ang="0">
                      <a:pos x="137" y="23"/>
                    </a:cxn>
                    <a:cxn ang="0">
                      <a:pos x="149" y="0"/>
                    </a:cxn>
                    <a:cxn ang="0">
                      <a:pos x="70" y="149"/>
                    </a:cxn>
                    <a:cxn ang="0">
                      <a:pos x="32" y="208"/>
                    </a:cxn>
                    <a:cxn ang="0">
                      <a:pos x="0" y="260"/>
                    </a:cxn>
                    <a:cxn ang="0">
                      <a:pos x="23" y="208"/>
                    </a:cxn>
                    <a:cxn ang="0">
                      <a:pos x="65" y="145"/>
                    </a:cxn>
                    <a:cxn ang="0">
                      <a:pos x="86" y="93"/>
                    </a:cxn>
                    <a:cxn ang="0">
                      <a:pos x="110" y="46"/>
                    </a:cxn>
                  </a:cxnLst>
                  <a:rect l="0" t="0" r="r" b="b"/>
                  <a:pathLst>
                    <a:path w="149" h="260">
                      <a:moveTo>
                        <a:pt x="137" y="23"/>
                      </a:moveTo>
                      <a:cubicBezTo>
                        <a:pt x="144" y="17"/>
                        <a:pt x="146" y="9"/>
                        <a:pt x="149" y="0"/>
                      </a:cubicBezTo>
                      <a:cubicBezTo>
                        <a:pt x="120" y="47"/>
                        <a:pt x="103" y="105"/>
                        <a:pt x="70" y="149"/>
                      </a:cubicBezTo>
                      <a:cubicBezTo>
                        <a:pt x="56" y="169"/>
                        <a:pt x="42" y="185"/>
                        <a:pt x="32" y="208"/>
                      </a:cubicBezTo>
                      <a:cubicBezTo>
                        <a:pt x="24" y="229"/>
                        <a:pt x="12" y="241"/>
                        <a:pt x="0" y="260"/>
                      </a:cubicBezTo>
                      <a:cubicBezTo>
                        <a:pt x="9" y="244"/>
                        <a:pt x="13" y="224"/>
                        <a:pt x="23" y="208"/>
                      </a:cubicBezTo>
                      <a:cubicBezTo>
                        <a:pt x="36" y="187"/>
                        <a:pt x="55" y="168"/>
                        <a:pt x="65" y="145"/>
                      </a:cubicBezTo>
                      <a:cubicBezTo>
                        <a:pt x="72" y="128"/>
                        <a:pt x="77" y="108"/>
                        <a:pt x="86" y="93"/>
                      </a:cubicBezTo>
                      <a:cubicBezTo>
                        <a:pt x="96" y="78"/>
                        <a:pt x="113" y="66"/>
                        <a:pt x="110" y="46"/>
                      </a:cubicBezTo>
                    </a:path>
                  </a:pathLst>
                </a:custGeom>
                <a:solidFill>
                  <a:srgbClr val="5E514A"/>
                </a:solid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31" name="Freeform 339">
                  <a:extLst>
                    <a:ext uri="{FF2B5EF4-FFF2-40B4-BE49-F238E27FC236}">
                      <a16:creationId xmlns:a16="http://schemas.microsoft.com/office/drawing/2014/main" id="{8C87FB04-7C7E-B359-9F1B-DC2D40DD4914}"/>
                    </a:ext>
                  </a:extLst>
                </p:cNvPr>
                <p:cNvSpPr>
                  <a:spLocks/>
                </p:cNvSpPr>
                <p:nvPr/>
              </p:nvSpPr>
              <p:spPr bwMode="gray">
                <a:xfrm>
                  <a:off x="276225" y="7910513"/>
                  <a:ext cx="558800" cy="974725"/>
                </a:xfrm>
                <a:custGeom>
                  <a:avLst/>
                  <a:gdLst/>
                  <a:ahLst/>
                  <a:cxnLst>
                    <a:cxn ang="0">
                      <a:pos x="137" y="23"/>
                    </a:cxn>
                    <a:cxn ang="0">
                      <a:pos x="149" y="0"/>
                    </a:cxn>
                    <a:cxn ang="0">
                      <a:pos x="70" y="149"/>
                    </a:cxn>
                    <a:cxn ang="0">
                      <a:pos x="32" y="208"/>
                    </a:cxn>
                    <a:cxn ang="0">
                      <a:pos x="0" y="260"/>
                    </a:cxn>
                    <a:cxn ang="0">
                      <a:pos x="23" y="208"/>
                    </a:cxn>
                    <a:cxn ang="0">
                      <a:pos x="65" y="145"/>
                    </a:cxn>
                    <a:cxn ang="0">
                      <a:pos x="86" y="93"/>
                    </a:cxn>
                    <a:cxn ang="0">
                      <a:pos x="110" y="46"/>
                    </a:cxn>
                  </a:cxnLst>
                  <a:rect l="0" t="0" r="r" b="b"/>
                  <a:pathLst>
                    <a:path w="149" h="260">
                      <a:moveTo>
                        <a:pt x="137" y="23"/>
                      </a:moveTo>
                      <a:cubicBezTo>
                        <a:pt x="144" y="17"/>
                        <a:pt x="146" y="9"/>
                        <a:pt x="149" y="0"/>
                      </a:cubicBezTo>
                      <a:cubicBezTo>
                        <a:pt x="120" y="47"/>
                        <a:pt x="103" y="105"/>
                        <a:pt x="70" y="149"/>
                      </a:cubicBezTo>
                      <a:cubicBezTo>
                        <a:pt x="56" y="169"/>
                        <a:pt x="42" y="185"/>
                        <a:pt x="32" y="208"/>
                      </a:cubicBezTo>
                      <a:cubicBezTo>
                        <a:pt x="24" y="229"/>
                        <a:pt x="12" y="241"/>
                        <a:pt x="0" y="260"/>
                      </a:cubicBezTo>
                      <a:cubicBezTo>
                        <a:pt x="9" y="244"/>
                        <a:pt x="13" y="224"/>
                        <a:pt x="23" y="208"/>
                      </a:cubicBezTo>
                      <a:cubicBezTo>
                        <a:pt x="36" y="187"/>
                        <a:pt x="55" y="168"/>
                        <a:pt x="65" y="145"/>
                      </a:cubicBezTo>
                      <a:cubicBezTo>
                        <a:pt x="72" y="128"/>
                        <a:pt x="77" y="108"/>
                        <a:pt x="86" y="93"/>
                      </a:cubicBezTo>
                      <a:cubicBezTo>
                        <a:pt x="96" y="78"/>
                        <a:pt x="113" y="66"/>
                        <a:pt x="110" y="46"/>
                      </a:cubicBezTo>
                    </a:path>
                  </a:pathLst>
                </a:custGeom>
                <a:noFill/>
                <a:ln w="5" cap="flat">
                  <a:solidFill>
                    <a:srgbClr val="73635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32" name="Freeform 340">
                  <a:extLst>
                    <a:ext uri="{FF2B5EF4-FFF2-40B4-BE49-F238E27FC236}">
                      <a16:creationId xmlns:a16="http://schemas.microsoft.com/office/drawing/2014/main" id="{E7D8B08B-73B7-3450-6B31-E6FE640BD585}"/>
                    </a:ext>
                  </a:extLst>
                </p:cNvPr>
                <p:cNvSpPr>
                  <a:spLocks/>
                </p:cNvSpPr>
                <p:nvPr/>
              </p:nvSpPr>
              <p:spPr bwMode="gray">
                <a:xfrm>
                  <a:off x="-1662113" y="24028401"/>
                  <a:ext cx="319088" cy="892175"/>
                </a:xfrm>
                <a:custGeom>
                  <a:avLst/>
                  <a:gdLst/>
                  <a:ahLst/>
                  <a:cxnLst>
                    <a:cxn ang="0">
                      <a:pos x="72" y="9"/>
                    </a:cxn>
                    <a:cxn ang="0">
                      <a:pos x="65" y="71"/>
                    </a:cxn>
                    <a:cxn ang="0">
                      <a:pos x="66" y="137"/>
                    </a:cxn>
                    <a:cxn ang="0">
                      <a:pos x="33" y="187"/>
                    </a:cxn>
                    <a:cxn ang="0">
                      <a:pos x="0" y="238"/>
                    </a:cxn>
                    <a:cxn ang="0">
                      <a:pos x="82" y="134"/>
                    </a:cxn>
                    <a:cxn ang="0">
                      <a:pos x="84" y="61"/>
                    </a:cxn>
                    <a:cxn ang="0">
                      <a:pos x="78" y="31"/>
                    </a:cxn>
                    <a:cxn ang="0">
                      <a:pos x="69" y="0"/>
                    </a:cxn>
                  </a:cxnLst>
                  <a:rect l="0" t="0" r="r" b="b"/>
                  <a:pathLst>
                    <a:path w="85" h="238">
                      <a:moveTo>
                        <a:pt x="72" y="9"/>
                      </a:moveTo>
                      <a:cubicBezTo>
                        <a:pt x="72" y="31"/>
                        <a:pt x="66" y="50"/>
                        <a:pt x="65" y="71"/>
                      </a:cubicBezTo>
                      <a:cubicBezTo>
                        <a:pt x="64" y="93"/>
                        <a:pt x="73" y="117"/>
                        <a:pt x="66" y="137"/>
                      </a:cubicBezTo>
                      <a:cubicBezTo>
                        <a:pt x="60" y="157"/>
                        <a:pt x="42" y="170"/>
                        <a:pt x="33" y="187"/>
                      </a:cubicBezTo>
                      <a:cubicBezTo>
                        <a:pt x="23" y="206"/>
                        <a:pt x="13" y="224"/>
                        <a:pt x="0" y="238"/>
                      </a:cubicBezTo>
                      <a:cubicBezTo>
                        <a:pt x="38" y="219"/>
                        <a:pt x="77" y="177"/>
                        <a:pt x="82" y="134"/>
                      </a:cubicBezTo>
                      <a:cubicBezTo>
                        <a:pt x="85" y="111"/>
                        <a:pt x="84" y="86"/>
                        <a:pt x="84" y="61"/>
                      </a:cubicBezTo>
                      <a:cubicBezTo>
                        <a:pt x="84" y="49"/>
                        <a:pt x="83" y="41"/>
                        <a:pt x="78" y="31"/>
                      </a:cubicBezTo>
                      <a:cubicBezTo>
                        <a:pt x="73" y="21"/>
                        <a:pt x="68" y="13"/>
                        <a:pt x="69" y="0"/>
                      </a:cubicBezTo>
                    </a:path>
                  </a:pathLst>
                </a:custGeom>
                <a:solidFill>
                  <a:srgbClr val="CEBEB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3" name="Freeform 341">
                  <a:extLst>
                    <a:ext uri="{FF2B5EF4-FFF2-40B4-BE49-F238E27FC236}">
                      <a16:creationId xmlns:a16="http://schemas.microsoft.com/office/drawing/2014/main" id="{16EF4F60-41D4-4A49-F831-F44C3D33CD25}"/>
                    </a:ext>
                  </a:extLst>
                </p:cNvPr>
                <p:cNvSpPr>
                  <a:spLocks/>
                </p:cNvSpPr>
                <p:nvPr/>
              </p:nvSpPr>
              <p:spPr bwMode="gray">
                <a:xfrm>
                  <a:off x="-2741613" y="25190451"/>
                  <a:ext cx="911225" cy="300038"/>
                </a:xfrm>
                <a:custGeom>
                  <a:avLst/>
                  <a:gdLst/>
                  <a:ahLst/>
                  <a:cxnLst>
                    <a:cxn ang="0">
                      <a:pos x="0" y="4"/>
                    </a:cxn>
                    <a:cxn ang="0">
                      <a:pos x="66" y="26"/>
                    </a:cxn>
                    <a:cxn ang="0">
                      <a:pos x="129" y="42"/>
                    </a:cxn>
                    <a:cxn ang="0">
                      <a:pos x="243" y="0"/>
                    </a:cxn>
                    <a:cxn ang="0">
                      <a:pos x="208" y="61"/>
                    </a:cxn>
                    <a:cxn ang="0">
                      <a:pos x="180" y="75"/>
                    </a:cxn>
                    <a:cxn ang="0">
                      <a:pos x="145" y="66"/>
                    </a:cxn>
                    <a:cxn ang="0">
                      <a:pos x="82" y="50"/>
                    </a:cxn>
                    <a:cxn ang="0">
                      <a:pos x="19" y="27"/>
                    </a:cxn>
                    <a:cxn ang="0">
                      <a:pos x="0" y="7"/>
                    </a:cxn>
                  </a:cxnLst>
                  <a:rect l="0" t="0" r="r" b="b"/>
                  <a:pathLst>
                    <a:path w="243" h="80">
                      <a:moveTo>
                        <a:pt x="0" y="4"/>
                      </a:moveTo>
                      <a:cubicBezTo>
                        <a:pt x="17" y="19"/>
                        <a:pt x="44" y="21"/>
                        <a:pt x="66" y="26"/>
                      </a:cubicBezTo>
                      <a:cubicBezTo>
                        <a:pt x="87" y="31"/>
                        <a:pt x="108" y="40"/>
                        <a:pt x="129" y="42"/>
                      </a:cubicBezTo>
                      <a:cubicBezTo>
                        <a:pt x="173" y="46"/>
                        <a:pt x="214" y="35"/>
                        <a:pt x="243" y="0"/>
                      </a:cubicBezTo>
                      <a:cubicBezTo>
                        <a:pt x="235" y="23"/>
                        <a:pt x="222" y="41"/>
                        <a:pt x="208" y="61"/>
                      </a:cubicBezTo>
                      <a:cubicBezTo>
                        <a:pt x="198" y="75"/>
                        <a:pt x="198" y="80"/>
                        <a:pt x="180" y="75"/>
                      </a:cubicBezTo>
                      <a:cubicBezTo>
                        <a:pt x="168" y="71"/>
                        <a:pt x="157" y="69"/>
                        <a:pt x="145" y="66"/>
                      </a:cubicBezTo>
                      <a:cubicBezTo>
                        <a:pt x="125" y="61"/>
                        <a:pt x="102" y="57"/>
                        <a:pt x="82" y="50"/>
                      </a:cubicBezTo>
                      <a:cubicBezTo>
                        <a:pt x="62" y="43"/>
                        <a:pt x="38" y="38"/>
                        <a:pt x="19" y="27"/>
                      </a:cubicBezTo>
                      <a:cubicBezTo>
                        <a:pt x="12" y="23"/>
                        <a:pt x="4" y="16"/>
                        <a:pt x="0" y="7"/>
                      </a:cubicBezTo>
                    </a:path>
                  </a:pathLst>
                </a:custGeom>
                <a:solidFill>
                  <a:srgbClr val="CEBEB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4" name="Freeform 342">
                  <a:extLst>
                    <a:ext uri="{FF2B5EF4-FFF2-40B4-BE49-F238E27FC236}">
                      <a16:creationId xmlns:a16="http://schemas.microsoft.com/office/drawing/2014/main" id="{500303C1-052E-4875-D366-821E2C7A4FFE}"/>
                    </a:ext>
                  </a:extLst>
                </p:cNvPr>
                <p:cNvSpPr>
                  <a:spLocks/>
                </p:cNvSpPr>
                <p:nvPr/>
              </p:nvSpPr>
              <p:spPr bwMode="gray">
                <a:xfrm>
                  <a:off x="-98425" y="24039513"/>
                  <a:ext cx="203200" cy="941388"/>
                </a:xfrm>
                <a:custGeom>
                  <a:avLst/>
                  <a:gdLst/>
                  <a:ahLst/>
                  <a:cxnLst>
                    <a:cxn ang="0">
                      <a:pos x="28" y="0"/>
                    </a:cxn>
                    <a:cxn ang="0">
                      <a:pos x="12" y="60"/>
                    </a:cxn>
                    <a:cxn ang="0">
                      <a:pos x="1" y="127"/>
                    </a:cxn>
                    <a:cxn ang="0">
                      <a:pos x="13" y="158"/>
                    </a:cxn>
                    <a:cxn ang="0">
                      <a:pos x="26" y="194"/>
                    </a:cxn>
                    <a:cxn ang="0">
                      <a:pos x="43" y="218"/>
                    </a:cxn>
                    <a:cxn ang="0">
                      <a:pos x="54" y="251"/>
                    </a:cxn>
                    <a:cxn ang="0">
                      <a:pos x="21" y="125"/>
                    </a:cxn>
                    <a:cxn ang="0">
                      <a:pos x="27" y="61"/>
                    </a:cxn>
                    <a:cxn ang="0">
                      <a:pos x="26" y="6"/>
                    </a:cxn>
                    <a:cxn ang="0">
                      <a:pos x="20" y="33"/>
                    </a:cxn>
                  </a:cxnLst>
                  <a:rect l="0" t="0" r="r" b="b"/>
                  <a:pathLst>
                    <a:path w="54" h="251">
                      <a:moveTo>
                        <a:pt x="28" y="0"/>
                      </a:moveTo>
                      <a:cubicBezTo>
                        <a:pt x="28" y="26"/>
                        <a:pt x="24" y="39"/>
                        <a:pt x="12" y="60"/>
                      </a:cubicBezTo>
                      <a:cubicBezTo>
                        <a:pt x="0" y="81"/>
                        <a:pt x="0" y="102"/>
                        <a:pt x="1" y="127"/>
                      </a:cubicBezTo>
                      <a:cubicBezTo>
                        <a:pt x="2" y="141"/>
                        <a:pt x="6" y="146"/>
                        <a:pt x="13" y="158"/>
                      </a:cubicBezTo>
                      <a:cubicBezTo>
                        <a:pt x="19" y="169"/>
                        <a:pt x="19" y="183"/>
                        <a:pt x="26" y="194"/>
                      </a:cubicBezTo>
                      <a:cubicBezTo>
                        <a:pt x="31" y="203"/>
                        <a:pt x="39" y="209"/>
                        <a:pt x="43" y="218"/>
                      </a:cubicBezTo>
                      <a:cubicBezTo>
                        <a:pt x="49" y="228"/>
                        <a:pt x="51" y="240"/>
                        <a:pt x="54" y="251"/>
                      </a:cubicBezTo>
                      <a:cubicBezTo>
                        <a:pt x="53" y="206"/>
                        <a:pt x="29" y="167"/>
                        <a:pt x="21" y="125"/>
                      </a:cubicBezTo>
                      <a:cubicBezTo>
                        <a:pt x="16" y="102"/>
                        <a:pt x="19" y="82"/>
                        <a:pt x="27" y="61"/>
                      </a:cubicBezTo>
                      <a:cubicBezTo>
                        <a:pt x="34" y="43"/>
                        <a:pt x="37" y="24"/>
                        <a:pt x="26" y="6"/>
                      </a:cubicBezTo>
                      <a:cubicBezTo>
                        <a:pt x="22" y="15"/>
                        <a:pt x="22" y="24"/>
                        <a:pt x="20" y="33"/>
                      </a:cubicBezTo>
                    </a:path>
                  </a:pathLst>
                </a:custGeom>
                <a:solidFill>
                  <a:srgbClr val="CEBEB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5" name="Freeform 343">
                  <a:extLst>
                    <a:ext uri="{FF2B5EF4-FFF2-40B4-BE49-F238E27FC236}">
                      <a16:creationId xmlns:a16="http://schemas.microsoft.com/office/drawing/2014/main" id="{5B375EAB-453B-BDAE-358A-59BD6A5815D2}"/>
                    </a:ext>
                  </a:extLst>
                </p:cNvPr>
                <p:cNvSpPr>
                  <a:spLocks/>
                </p:cNvSpPr>
                <p:nvPr/>
              </p:nvSpPr>
              <p:spPr bwMode="gray">
                <a:xfrm>
                  <a:off x="231775" y="25336501"/>
                  <a:ext cx="655638" cy="195263"/>
                </a:xfrm>
                <a:custGeom>
                  <a:avLst/>
                  <a:gdLst/>
                  <a:ahLst/>
                  <a:cxnLst>
                    <a:cxn ang="0">
                      <a:pos x="159" y="0"/>
                    </a:cxn>
                    <a:cxn ang="0">
                      <a:pos x="145" y="35"/>
                    </a:cxn>
                    <a:cxn ang="0">
                      <a:pos x="93" y="45"/>
                    </a:cxn>
                    <a:cxn ang="0">
                      <a:pos x="0" y="25"/>
                    </a:cxn>
                    <a:cxn ang="0">
                      <a:pos x="35" y="45"/>
                    </a:cxn>
                    <a:cxn ang="0">
                      <a:pos x="87" y="51"/>
                    </a:cxn>
                    <a:cxn ang="0">
                      <a:pos x="134" y="50"/>
                    </a:cxn>
                    <a:cxn ang="0">
                      <a:pos x="175" y="38"/>
                    </a:cxn>
                    <a:cxn ang="0">
                      <a:pos x="168" y="26"/>
                    </a:cxn>
                  </a:cxnLst>
                  <a:rect l="0" t="0" r="r" b="b"/>
                  <a:pathLst>
                    <a:path w="175" h="52">
                      <a:moveTo>
                        <a:pt x="159" y="0"/>
                      </a:moveTo>
                      <a:cubicBezTo>
                        <a:pt x="161" y="18"/>
                        <a:pt x="162" y="27"/>
                        <a:pt x="145" y="35"/>
                      </a:cubicBezTo>
                      <a:cubicBezTo>
                        <a:pt x="130" y="43"/>
                        <a:pt x="111" y="45"/>
                        <a:pt x="93" y="45"/>
                      </a:cubicBezTo>
                      <a:cubicBezTo>
                        <a:pt x="60" y="47"/>
                        <a:pt x="28" y="37"/>
                        <a:pt x="0" y="25"/>
                      </a:cubicBezTo>
                      <a:cubicBezTo>
                        <a:pt x="13" y="32"/>
                        <a:pt x="20" y="42"/>
                        <a:pt x="35" y="45"/>
                      </a:cubicBezTo>
                      <a:cubicBezTo>
                        <a:pt x="51" y="49"/>
                        <a:pt x="70" y="50"/>
                        <a:pt x="87" y="51"/>
                      </a:cubicBezTo>
                      <a:cubicBezTo>
                        <a:pt x="102" y="52"/>
                        <a:pt x="120" y="52"/>
                        <a:pt x="134" y="50"/>
                      </a:cubicBezTo>
                      <a:cubicBezTo>
                        <a:pt x="148" y="48"/>
                        <a:pt x="161" y="41"/>
                        <a:pt x="175" y="38"/>
                      </a:cubicBezTo>
                      <a:cubicBezTo>
                        <a:pt x="174" y="33"/>
                        <a:pt x="171" y="29"/>
                        <a:pt x="168" y="26"/>
                      </a:cubicBezTo>
                    </a:path>
                  </a:pathLst>
                </a:custGeom>
                <a:solidFill>
                  <a:srgbClr val="CEBEB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6" name="Freeform 344">
                  <a:extLst>
                    <a:ext uri="{FF2B5EF4-FFF2-40B4-BE49-F238E27FC236}">
                      <a16:creationId xmlns:a16="http://schemas.microsoft.com/office/drawing/2014/main" id="{C5559D4E-7F07-E832-FAD1-AE9E73F5577F}"/>
                    </a:ext>
                  </a:extLst>
                </p:cNvPr>
                <p:cNvSpPr>
                  <a:spLocks/>
                </p:cNvSpPr>
                <p:nvPr/>
              </p:nvSpPr>
              <p:spPr bwMode="gray">
                <a:xfrm>
                  <a:off x="104775" y="25633363"/>
                  <a:ext cx="430213" cy="407988"/>
                </a:xfrm>
                <a:custGeom>
                  <a:avLst/>
                  <a:gdLst/>
                  <a:ahLst/>
                  <a:cxnLst>
                    <a:cxn ang="0">
                      <a:pos x="15" y="15"/>
                    </a:cxn>
                    <a:cxn ang="0">
                      <a:pos x="53" y="38"/>
                    </a:cxn>
                    <a:cxn ang="0">
                      <a:pos x="114" y="60"/>
                    </a:cxn>
                    <a:cxn ang="0">
                      <a:pos x="114" y="64"/>
                    </a:cxn>
                    <a:cxn ang="0">
                      <a:pos x="67" y="69"/>
                    </a:cxn>
                    <a:cxn ang="0">
                      <a:pos x="115" y="92"/>
                    </a:cxn>
                    <a:cxn ang="0">
                      <a:pos x="35" y="65"/>
                    </a:cxn>
                    <a:cxn ang="0">
                      <a:pos x="0" y="0"/>
                    </a:cxn>
                  </a:cxnLst>
                  <a:rect l="0" t="0" r="r" b="b"/>
                  <a:pathLst>
                    <a:path w="115" h="109">
                      <a:moveTo>
                        <a:pt x="15" y="15"/>
                      </a:moveTo>
                      <a:cubicBezTo>
                        <a:pt x="28" y="21"/>
                        <a:pt x="40" y="30"/>
                        <a:pt x="53" y="38"/>
                      </a:cubicBezTo>
                      <a:cubicBezTo>
                        <a:pt x="73" y="51"/>
                        <a:pt x="91" y="53"/>
                        <a:pt x="114" y="60"/>
                      </a:cubicBezTo>
                      <a:cubicBezTo>
                        <a:pt x="114" y="61"/>
                        <a:pt x="114" y="63"/>
                        <a:pt x="114" y="64"/>
                      </a:cubicBezTo>
                      <a:cubicBezTo>
                        <a:pt x="99" y="67"/>
                        <a:pt x="82" y="69"/>
                        <a:pt x="67" y="69"/>
                      </a:cubicBezTo>
                      <a:cubicBezTo>
                        <a:pt x="78" y="79"/>
                        <a:pt x="103" y="81"/>
                        <a:pt x="115" y="92"/>
                      </a:cubicBezTo>
                      <a:cubicBezTo>
                        <a:pt x="88" y="109"/>
                        <a:pt x="56" y="78"/>
                        <a:pt x="35" y="65"/>
                      </a:cubicBezTo>
                      <a:cubicBezTo>
                        <a:pt x="9" y="50"/>
                        <a:pt x="16" y="20"/>
                        <a:pt x="0" y="0"/>
                      </a:cubicBezTo>
                    </a:path>
                  </a:pathLst>
                </a:custGeom>
                <a:solidFill>
                  <a:srgbClr val="7D7D7D"/>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7" name="Freeform 345">
                  <a:extLst>
                    <a:ext uri="{FF2B5EF4-FFF2-40B4-BE49-F238E27FC236}">
                      <a16:creationId xmlns:a16="http://schemas.microsoft.com/office/drawing/2014/main" id="{30D9783B-4403-176D-3E9A-7E70415A1D28}"/>
                    </a:ext>
                  </a:extLst>
                </p:cNvPr>
                <p:cNvSpPr>
                  <a:spLocks/>
                </p:cNvSpPr>
                <p:nvPr/>
              </p:nvSpPr>
              <p:spPr bwMode="gray">
                <a:xfrm>
                  <a:off x="-3090863" y="25314276"/>
                  <a:ext cx="468313" cy="600075"/>
                </a:xfrm>
                <a:custGeom>
                  <a:avLst/>
                  <a:gdLst/>
                  <a:ahLst/>
                  <a:cxnLst>
                    <a:cxn ang="0">
                      <a:pos x="85" y="0"/>
                    </a:cxn>
                    <a:cxn ang="0">
                      <a:pos x="42" y="76"/>
                    </a:cxn>
                    <a:cxn ang="0">
                      <a:pos x="0" y="160"/>
                    </a:cxn>
                    <a:cxn ang="0">
                      <a:pos x="62" y="88"/>
                    </a:cxn>
                    <a:cxn ang="0">
                      <a:pos x="85" y="73"/>
                    </a:cxn>
                    <a:cxn ang="0">
                      <a:pos x="87" y="47"/>
                    </a:cxn>
                    <a:cxn ang="0">
                      <a:pos x="125" y="29"/>
                    </a:cxn>
                    <a:cxn ang="0">
                      <a:pos x="125" y="21"/>
                    </a:cxn>
                    <a:cxn ang="0">
                      <a:pos x="91" y="12"/>
                    </a:cxn>
                  </a:cxnLst>
                  <a:rect l="0" t="0" r="r" b="b"/>
                  <a:pathLst>
                    <a:path w="125" h="160">
                      <a:moveTo>
                        <a:pt x="85" y="0"/>
                      </a:moveTo>
                      <a:cubicBezTo>
                        <a:pt x="55" y="15"/>
                        <a:pt x="56" y="50"/>
                        <a:pt x="42" y="76"/>
                      </a:cubicBezTo>
                      <a:cubicBezTo>
                        <a:pt x="28" y="101"/>
                        <a:pt x="1" y="133"/>
                        <a:pt x="0" y="160"/>
                      </a:cubicBezTo>
                      <a:cubicBezTo>
                        <a:pt x="17" y="132"/>
                        <a:pt x="36" y="108"/>
                        <a:pt x="62" y="88"/>
                      </a:cubicBezTo>
                      <a:cubicBezTo>
                        <a:pt x="70" y="81"/>
                        <a:pt x="79" y="83"/>
                        <a:pt x="85" y="73"/>
                      </a:cubicBezTo>
                      <a:cubicBezTo>
                        <a:pt x="90" y="66"/>
                        <a:pt x="83" y="54"/>
                        <a:pt x="87" y="47"/>
                      </a:cubicBezTo>
                      <a:cubicBezTo>
                        <a:pt x="96" y="33"/>
                        <a:pt x="108" y="27"/>
                        <a:pt x="125" y="29"/>
                      </a:cubicBezTo>
                      <a:cubicBezTo>
                        <a:pt x="125" y="28"/>
                        <a:pt x="125" y="22"/>
                        <a:pt x="125" y="21"/>
                      </a:cubicBezTo>
                      <a:cubicBezTo>
                        <a:pt x="114" y="16"/>
                        <a:pt x="103" y="11"/>
                        <a:pt x="91" y="12"/>
                      </a:cubicBezTo>
                    </a:path>
                  </a:pathLst>
                </a:custGeom>
                <a:solidFill>
                  <a:srgbClr val="9B979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37" name="Gruppieren 29">
              <a:extLst>
                <a:ext uri="{FF2B5EF4-FFF2-40B4-BE49-F238E27FC236}">
                  <a16:creationId xmlns:a16="http://schemas.microsoft.com/office/drawing/2014/main" id="{49F154D5-58DB-6820-B36E-D9C3F049ABAE}"/>
                </a:ext>
              </a:extLst>
            </p:cNvPr>
            <p:cNvGrpSpPr/>
            <p:nvPr/>
          </p:nvGrpSpPr>
          <p:grpSpPr bwMode="gray">
            <a:xfrm>
              <a:off x="6476331" y="2077302"/>
              <a:ext cx="1311550" cy="2419131"/>
              <a:chOff x="6476331" y="2077302"/>
              <a:chExt cx="1311550" cy="2419131"/>
            </a:xfrm>
          </p:grpSpPr>
          <p:sp>
            <p:nvSpPr>
              <p:cNvPr id="110" name="Ellipse 102">
                <a:extLst>
                  <a:ext uri="{FF2B5EF4-FFF2-40B4-BE49-F238E27FC236}">
                    <a16:creationId xmlns:a16="http://schemas.microsoft.com/office/drawing/2014/main" id="{0DC40A03-B98E-D579-39E8-2786E7BAB15E}"/>
                  </a:ext>
                </a:extLst>
              </p:cNvPr>
              <p:cNvSpPr/>
              <p:nvPr/>
            </p:nvSpPr>
            <p:spPr bwMode="gray">
              <a:xfrm>
                <a:off x="6476331" y="3958478"/>
                <a:ext cx="1311550" cy="537955"/>
              </a:xfrm>
              <a:prstGeom prst="ellipse">
                <a:avLst/>
              </a:prstGeom>
              <a:gradFill flip="none" rotWithShape="1">
                <a:gsLst>
                  <a:gs pos="0">
                    <a:srgbClr val="000000">
                      <a:alpha val="21000"/>
                    </a:srgbClr>
                  </a:gs>
                  <a:gs pos="100000">
                    <a:srgbClr val="000000">
                      <a:alpha val="0"/>
                    </a:srgbClr>
                  </a:gs>
                </a:gsLst>
                <a:path path="shape">
                  <a:fillToRect l="50000" t="50000" r="50000" b="50000"/>
                </a:path>
                <a:tileRect/>
              </a:gradFill>
              <a:ln w="12700">
                <a:noFill/>
                <a:round/>
                <a:headEnd/>
                <a:tailEnd/>
              </a:ln>
            </p:spPr>
            <p:txBody>
              <a:bodyPr rtlCol="0" anchor="ctr"/>
              <a:lstStyle/>
              <a:p>
                <a:pPr algn="ctr"/>
                <a:endParaRPr lang="en-US" dirty="0"/>
              </a:p>
            </p:txBody>
          </p:sp>
          <p:grpSp>
            <p:nvGrpSpPr>
              <p:cNvPr id="111" name="Gruppieren 103">
                <a:extLst>
                  <a:ext uri="{FF2B5EF4-FFF2-40B4-BE49-F238E27FC236}">
                    <a16:creationId xmlns:a16="http://schemas.microsoft.com/office/drawing/2014/main" id="{91816E09-EDE7-3474-CC10-80188B84C64A}"/>
                  </a:ext>
                </a:extLst>
              </p:cNvPr>
              <p:cNvGrpSpPr/>
              <p:nvPr/>
            </p:nvGrpSpPr>
            <p:grpSpPr bwMode="gray">
              <a:xfrm flipH="1">
                <a:off x="6837690" y="2077302"/>
                <a:ext cx="584884" cy="2258860"/>
                <a:chOff x="15849600" y="5499101"/>
                <a:chExt cx="5478462" cy="21158200"/>
              </a:xfrm>
              <a:effectLst/>
            </p:grpSpPr>
            <p:sp>
              <p:nvSpPr>
                <p:cNvPr id="112" name="Freeform 346">
                  <a:extLst>
                    <a:ext uri="{FF2B5EF4-FFF2-40B4-BE49-F238E27FC236}">
                      <a16:creationId xmlns:a16="http://schemas.microsoft.com/office/drawing/2014/main" id="{34019F92-E2D6-B78E-6331-620219989E03}"/>
                    </a:ext>
                  </a:extLst>
                </p:cNvPr>
                <p:cNvSpPr>
                  <a:spLocks/>
                </p:cNvSpPr>
                <p:nvPr/>
              </p:nvSpPr>
              <p:spPr bwMode="gray">
                <a:xfrm>
                  <a:off x="17341850" y="15898813"/>
                  <a:ext cx="3443288" cy="4878388"/>
                </a:xfrm>
                <a:custGeom>
                  <a:avLst/>
                  <a:gdLst/>
                  <a:ahLst/>
                  <a:cxnLst>
                    <a:cxn ang="0">
                      <a:pos x="0" y="1226"/>
                    </a:cxn>
                    <a:cxn ang="0">
                      <a:pos x="513" y="1294"/>
                    </a:cxn>
                    <a:cxn ang="0">
                      <a:pos x="762" y="1286"/>
                    </a:cxn>
                    <a:cxn ang="0">
                      <a:pos x="871" y="1202"/>
                    </a:cxn>
                    <a:cxn ang="0">
                      <a:pos x="904" y="1174"/>
                    </a:cxn>
                    <a:cxn ang="0">
                      <a:pos x="904" y="1004"/>
                    </a:cxn>
                    <a:cxn ang="0">
                      <a:pos x="866" y="652"/>
                    </a:cxn>
                    <a:cxn ang="0">
                      <a:pos x="795" y="271"/>
                    </a:cxn>
                    <a:cxn ang="0">
                      <a:pos x="755" y="131"/>
                    </a:cxn>
                    <a:cxn ang="0">
                      <a:pos x="690" y="19"/>
                    </a:cxn>
                    <a:cxn ang="0">
                      <a:pos x="295" y="0"/>
                    </a:cxn>
                    <a:cxn ang="0">
                      <a:pos x="193" y="49"/>
                    </a:cxn>
                    <a:cxn ang="0">
                      <a:pos x="89" y="484"/>
                    </a:cxn>
                    <a:cxn ang="0">
                      <a:pos x="85" y="693"/>
                    </a:cxn>
                    <a:cxn ang="0">
                      <a:pos x="60" y="887"/>
                    </a:cxn>
                    <a:cxn ang="0">
                      <a:pos x="57" y="1065"/>
                    </a:cxn>
                    <a:cxn ang="0">
                      <a:pos x="69" y="1210"/>
                    </a:cxn>
                  </a:cxnLst>
                  <a:rect l="0" t="0" r="r" b="b"/>
                  <a:pathLst>
                    <a:path w="918" h="1301">
                      <a:moveTo>
                        <a:pt x="0" y="1226"/>
                      </a:moveTo>
                      <a:cubicBezTo>
                        <a:pt x="131" y="1266"/>
                        <a:pt x="372" y="1301"/>
                        <a:pt x="513" y="1294"/>
                      </a:cubicBezTo>
                      <a:cubicBezTo>
                        <a:pt x="592" y="1290"/>
                        <a:pt x="685" y="1301"/>
                        <a:pt x="762" y="1286"/>
                      </a:cubicBezTo>
                      <a:cubicBezTo>
                        <a:pt x="795" y="1280"/>
                        <a:pt x="838" y="1212"/>
                        <a:pt x="871" y="1202"/>
                      </a:cubicBezTo>
                      <a:cubicBezTo>
                        <a:pt x="898" y="1193"/>
                        <a:pt x="894" y="1200"/>
                        <a:pt x="904" y="1174"/>
                      </a:cubicBezTo>
                      <a:cubicBezTo>
                        <a:pt x="918" y="1133"/>
                        <a:pt x="905" y="1047"/>
                        <a:pt x="904" y="1004"/>
                      </a:cubicBezTo>
                      <a:cubicBezTo>
                        <a:pt x="900" y="887"/>
                        <a:pt x="880" y="767"/>
                        <a:pt x="866" y="652"/>
                      </a:cubicBezTo>
                      <a:cubicBezTo>
                        <a:pt x="852" y="530"/>
                        <a:pt x="842" y="383"/>
                        <a:pt x="795" y="271"/>
                      </a:cubicBezTo>
                      <a:cubicBezTo>
                        <a:pt x="777" y="228"/>
                        <a:pt x="766" y="178"/>
                        <a:pt x="755" y="131"/>
                      </a:cubicBezTo>
                      <a:cubicBezTo>
                        <a:pt x="742" y="75"/>
                        <a:pt x="756" y="26"/>
                        <a:pt x="690" y="19"/>
                      </a:cubicBezTo>
                      <a:cubicBezTo>
                        <a:pt x="558" y="6"/>
                        <a:pt x="427" y="1"/>
                        <a:pt x="295" y="0"/>
                      </a:cubicBezTo>
                      <a:cubicBezTo>
                        <a:pt x="246" y="0"/>
                        <a:pt x="214" y="3"/>
                        <a:pt x="193" y="49"/>
                      </a:cubicBezTo>
                      <a:cubicBezTo>
                        <a:pt x="134" y="185"/>
                        <a:pt x="107" y="336"/>
                        <a:pt x="89" y="484"/>
                      </a:cubicBezTo>
                      <a:cubicBezTo>
                        <a:pt x="81" y="552"/>
                        <a:pt x="86" y="623"/>
                        <a:pt x="85" y="693"/>
                      </a:cubicBezTo>
                      <a:cubicBezTo>
                        <a:pt x="85" y="760"/>
                        <a:pt x="67" y="821"/>
                        <a:pt x="60" y="887"/>
                      </a:cubicBezTo>
                      <a:cubicBezTo>
                        <a:pt x="54" y="947"/>
                        <a:pt x="51" y="1005"/>
                        <a:pt x="57" y="1065"/>
                      </a:cubicBezTo>
                      <a:cubicBezTo>
                        <a:pt x="61" y="1111"/>
                        <a:pt x="72" y="1165"/>
                        <a:pt x="69" y="1210"/>
                      </a:cubicBezTo>
                    </a:path>
                  </a:pathLst>
                </a:custGeom>
                <a:solidFill>
                  <a:srgbClr val="00000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 name="Freeform 347">
                  <a:extLst>
                    <a:ext uri="{FF2B5EF4-FFF2-40B4-BE49-F238E27FC236}">
                      <a16:creationId xmlns:a16="http://schemas.microsoft.com/office/drawing/2014/main" id="{F8BC3E22-9CEA-FF6C-0FD9-1B76B9A388FB}"/>
                    </a:ext>
                  </a:extLst>
                </p:cNvPr>
                <p:cNvSpPr>
                  <a:spLocks/>
                </p:cNvSpPr>
                <p:nvPr/>
              </p:nvSpPr>
              <p:spPr bwMode="gray">
                <a:xfrm>
                  <a:off x="16719550" y="15301913"/>
                  <a:ext cx="2633663" cy="10912475"/>
                </a:xfrm>
                <a:custGeom>
                  <a:avLst/>
                  <a:gdLst/>
                  <a:ahLst/>
                  <a:cxnLst>
                    <a:cxn ang="0">
                      <a:pos x="691" y="256"/>
                    </a:cxn>
                    <a:cxn ang="0">
                      <a:pos x="658" y="957"/>
                    </a:cxn>
                    <a:cxn ang="0">
                      <a:pos x="634" y="1207"/>
                    </a:cxn>
                    <a:cxn ang="0">
                      <a:pos x="610" y="1401"/>
                    </a:cxn>
                    <a:cxn ang="0">
                      <a:pos x="578" y="1816"/>
                    </a:cxn>
                    <a:cxn ang="0">
                      <a:pos x="521" y="1990"/>
                    </a:cxn>
                    <a:cxn ang="0">
                      <a:pos x="481" y="2171"/>
                    </a:cxn>
                    <a:cxn ang="0">
                      <a:pos x="444" y="2344"/>
                    </a:cxn>
                    <a:cxn ang="0">
                      <a:pos x="488" y="2510"/>
                    </a:cxn>
                    <a:cxn ang="0">
                      <a:pos x="411" y="2646"/>
                    </a:cxn>
                    <a:cxn ang="0">
                      <a:pos x="279" y="2781"/>
                    </a:cxn>
                    <a:cxn ang="0">
                      <a:pos x="187" y="2842"/>
                    </a:cxn>
                    <a:cxn ang="0">
                      <a:pos x="87" y="2904"/>
                    </a:cxn>
                    <a:cxn ang="0">
                      <a:pos x="63" y="2892"/>
                    </a:cxn>
                    <a:cxn ang="0">
                      <a:pos x="18" y="2860"/>
                    </a:cxn>
                    <a:cxn ang="0">
                      <a:pos x="93" y="2722"/>
                    </a:cxn>
                    <a:cxn ang="0">
                      <a:pos x="166" y="2578"/>
                    </a:cxn>
                    <a:cxn ang="0">
                      <a:pos x="251" y="2227"/>
                    </a:cxn>
                    <a:cxn ang="0">
                      <a:pos x="276" y="1797"/>
                    </a:cxn>
                    <a:cxn ang="0">
                      <a:pos x="304" y="1392"/>
                    </a:cxn>
                    <a:cxn ang="0">
                      <a:pos x="276" y="1134"/>
                    </a:cxn>
                    <a:cxn ang="0">
                      <a:pos x="280" y="781"/>
                    </a:cxn>
                    <a:cxn ang="0">
                      <a:pos x="303" y="476"/>
                    </a:cxn>
                    <a:cxn ang="0">
                      <a:pos x="340" y="227"/>
                    </a:cxn>
                    <a:cxn ang="0">
                      <a:pos x="401" y="43"/>
                    </a:cxn>
                    <a:cxn ang="0">
                      <a:pos x="578" y="6"/>
                    </a:cxn>
                    <a:cxn ang="0">
                      <a:pos x="667" y="70"/>
                    </a:cxn>
                    <a:cxn ang="0">
                      <a:pos x="691" y="264"/>
                    </a:cxn>
                  </a:cxnLst>
                  <a:rect l="0" t="0" r="r" b="b"/>
                  <a:pathLst>
                    <a:path w="702" h="2910">
                      <a:moveTo>
                        <a:pt x="691" y="256"/>
                      </a:moveTo>
                      <a:cubicBezTo>
                        <a:pt x="691" y="491"/>
                        <a:pt x="670" y="724"/>
                        <a:pt x="658" y="957"/>
                      </a:cubicBezTo>
                      <a:cubicBezTo>
                        <a:pt x="654" y="1045"/>
                        <a:pt x="650" y="1125"/>
                        <a:pt x="634" y="1207"/>
                      </a:cubicBezTo>
                      <a:cubicBezTo>
                        <a:pt x="622" y="1271"/>
                        <a:pt x="610" y="1331"/>
                        <a:pt x="610" y="1401"/>
                      </a:cubicBezTo>
                      <a:cubicBezTo>
                        <a:pt x="610" y="1544"/>
                        <a:pt x="617" y="1684"/>
                        <a:pt x="578" y="1816"/>
                      </a:cubicBezTo>
                      <a:cubicBezTo>
                        <a:pt x="560" y="1877"/>
                        <a:pt x="533" y="1928"/>
                        <a:pt x="521" y="1990"/>
                      </a:cubicBezTo>
                      <a:cubicBezTo>
                        <a:pt x="509" y="2049"/>
                        <a:pt x="496" y="2113"/>
                        <a:pt x="481" y="2171"/>
                      </a:cubicBezTo>
                      <a:cubicBezTo>
                        <a:pt x="467" y="2226"/>
                        <a:pt x="452" y="2288"/>
                        <a:pt x="444" y="2344"/>
                      </a:cubicBezTo>
                      <a:cubicBezTo>
                        <a:pt x="434" y="2410"/>
                        <a:pt x="479" y="2447"/>
                        <a:pt x="488" y="2510"/>
                      </a:cubicBezTo>
                      <a:cubicBezTo>
                        <a:pt x="500" y="2590"/>
                        <a:pt x="475" y="2613"/>
                        <a:pt x="411" y="2646"/>
                      </a:cubicBezTo>
                      <a:cubicBezTo>
                        <a:pt x="345" y="2679"/>
                        <a:pt x="339" y="2742"/>
                        <a:pt x="279" y="2781"/>
                      </a:cubicBezTo>
                      <a:cubicBezTo>
                        <a:pt x="248" y="2801"/>
                        <a:pt x="215" y="2818"/>
                        <a:pt x="187" y="2842"/>
                      </a:cubicBezTo>
                      <a:cubicBezTo>
                        <a:pt x="163" y="2861"/>
                        <a:pt x="118" y="2910"/>
                        <a:pt x="87" y="2904"/>
                      </a:cubicBezTo>
                      <a:cubicBezTo>
                        <a:pt x="81" y="2902"/>
                        <a:pt x="73" y="2895"/>
                        <a:pt x="63" y="2892"/>
                      </a:cubicBezTo>
                      <a:cubicBezTo>
                        <a:pt x="68" y="2865"/>
                        <a:pt x="38" y="2862"/>
                        <a:pt x="18" y="2860"/>
                      </a:cubicBezTo>
                      <a:cubicBezTo>
                        <a:pt x="0" y="2821"/>
                        <a:pt x="71" y="2754"/>
                        <a:pt x="93" y="2722"/>
                      </a:cubicBezTo>
                      <a:cubicBezTo>
                        <a:pt x="123" y="2677"/>
                        <a:pt x="137" y="2625"/>
                        <a:pt x="166" y="2578"/>
                      </a:cubicBezTo>
                      <a:cubicBezTo>
                        <a:pt x="233" y="2468"/>
                        <a:pt x="251" y="2360"/>
                        <a:pt x="251" y="2227"/>
                      </a:cubicBezTo>
                      <a:cubicBezTo>
                        <a:pt x="251" y="2082"/>
                        <a:pt x="255" y="1938"/>
                        <a:pt x="276" y="1797"/>
                      </a:cubicBezTo>
                      <a:cubicBezTo>
                        <a:pt x="296" y="1665"/>
                        <a:pt x="297" y="1528"/>
                        <a:pt x="304" y="1392"/>
                      </a:cubicBezTo>
                      <a:cubicBezTo>
                        <a:pt x="308" y="1301"/>
                        <a:pt x="285" y="1222"/>
                        <a:pt x="276" y="1134"/>
                      </a:cubicBezTo>
                      <a:cubicBezTo>
                        <a:pt x="263" y="1018"/>
                        <a:pt x="269" y="896"/>
                        <a:pt x="280" y="781"/>
                      </a:cubicBezTo>
                      <a:cubicBezTo>
                        <a:pt x="289" y="679"/>
                        <a:pt x="289" y="577"/>
                        <a:pt x="303" y="476"/>
                      </a:cubicBezTo>
                      <a:cubicBezTo>
                        <a:pt x="315" y="393"/>
                        <a:pt x="326" y="307"/>
                        <a:pt x="340" y="227"/>
                      </a:cubicBezTo>
                      <a:cubicBezTo>
                        <a:pt x="350" y="167"/>
                        <a:pt x="355" y="88"/>
                        <a:pt x="401" y="43"/>
                      </a:cubicBezTo>
                      <a:cubicBezTo>
                        <a:pt x="441" y="4"/>
                        <a:pt x="525" y="0"/>
                        <a:pt x="578" y="6"/>
                      </a:cubicBezTo>
                      <a:cubicBezTo>
                        <a:pt x="618" y="10"/>
                        <a:pt x="648" y="35"/>
                        <a:pt x="667" y="70"/>
                      </a:cubicBezTo>
                      <a:cubicBezTo>
                        <a:pt x="690" y="112"/>
                        <a:pt x="702" y="224"/>
                        <a:pt x="691" y="264"/>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 name="Freeform 348">
                  <a:extLst>
                    <a:ext uri="{FF2B5EF4-FFF2-40B4-BE49-F238E27FC236}">
                      <a16:creationId xmlns:a16="http://schemas.microsoft.com/office/drawing/2014/main" id="{26AC56CB-E683-62FC-71B4-140E5CC0EA93}"/>
                    </a:ext>
                  </a:extLst>
                </p:cNvPr>
                <p:cNvSpPr>
                  <a:spLocks/>
                </p:cNvSpPr>
                <p:nvPr/>
              </p:nvSpPr>
              <p:spPr bwMode="gray">
                <a:xfrm>
                  <a:off x="19705637" y="17146588"/>
                  <a:ext cx="1473200" cy="9048750"/>
                </a:xfrm>
                <a:custGeom>
                  <a:avLst/>
                  <a:gdLst/>
                  <a:ahLst/>
                  <a:cxnLst>
                    <a:cxn ang="0">
                      <a:pos x="346" y="812"/>
                    </a:cxn>
                    <a:cxn ang="0">
                      <a:pos x="362" y="1014"/>
                    </a:cxn>
                    <a:cxn ang="0">
                      <a:pos x="378" y="1380"/>
                    </a:cxn>
                    <a:cxn ang="0">
                      <a:pos x="334" y="1586"/>
                    </a:cxn>
                    <a:cxn ang="0">
                      <a:pos x="310" y="1828"/>
                    </a:cxn>
                    <a:cxn ang="0">
                      <a:pos x="314" y="2042"/>
                    </a:cxn>
                    <a:cxn ang="0">
                      <a:pos x="276" y="2234"/>
                    </a:cxn>
                    <a:cxn ang="0">
                      <a:pos x="161" y="2386"/>
                    </a:cxn>
                    <a:cxn ang="0">
                      <a:pos x="16" y="2316"/>
                    </a:cxn>
                    <a:cxn ang="0">
                      <a:pos x="72" y="2143"/>
                    </a:cxn>
                    <a:cxn ang="0">
                      <a:pos x="120" y="1731"/>
                    </a:cxn>
                    <a:cxn ang="0">
                      <a:pos x="92" y="1522"/>
                    </a:cxn>
                    <a:cxn ang="0">
                      <a:pos x="67" y="1324"/>
                    </a:cxn>
                    <a:cxn ang="0">
                      <a:pos x="56" y="1106"/>
                    </a:cxn>
                    <a:cxn ang="0">
                      <a:pos x="14" y="330"/>
                    </a:cxn>
                    <a:cxn ang="0">
                      <a:pos x="7" y="90"/>
                    </a:cxn>
                    <a:cxn ang="0">
                      <a:pos x="12" y="19"/>
                    </a:cxn>
                    <a:cxn ang="0">
                      <a:pos x="132" y="15"/>
                    </a:cxn>
                    <a:cxn ang="0">
                      <a:pos x="270" y="168"/>
                    </a:cxn>
                    <a:cxn ang="0">
                      <a:pos x="278" y="513"/>
                    </a:cxn>
                    <a:cxn ang="0">
                      <a:pos x="298" y="727"/>
                    </a:cxn>
                    <a:cxn ang="0">
                      <a:pos x="346" y="808"/>
                    </a:cxn>
                  </a:cxnLst>
                  <a:rect l="0" t="0" r="r" b="b"/>
                  <a:pathLst>
                    <a:path w="393" h="2413">
                      <a:moveTo>
                        <a:pt x="346" y="812"/>
                      </a:moveTo>
                      <a:cubicBezTo>
                        <a:pt x="341" y="877"/>
                        <a:pt x="357" y="948"/>
                        <a:pt x="362" y="1014"/>
                      </a:cubicBezTo>
                      <a:cubicBezTo>
                        <a:pt x="372" y="1138"/>
                        <a:pt x="393" y="1259"/>
                        <a:pt x="378" y="1380"/>
                      </a:cubicBezTo>
                      <a:cubicBezTo>
                        <a:pt x="370" y="1450"/>
                        <a:pt x="348" y="1520"/>
                        <a:pt x="334" y="1586"/>
                      </a:cubicBezTo>
                      <a:cubicBezTo>
                        <a:pt x="318" y="1663"/>
                        <a:pt x="317" y="1750"/>
                        <a:pt x="310" y="1828"/>
                      </a:cubicBezTo>
                      <a:cubicBezTo>
                        <a:pt x="303" y="1896"/>
                        <a:pt x="298" y="1977"/>
                        <a:pt x="314" y="2042"/>
                      </a:cubicBezTo>
                      <a:cubicBezTo>
                        <a:pt x="333" y="2124"/>
                        <a:pt x="320" y="2165"/>
                        <a:pt x="276" y="2234"/>
                      </a:cubicBezTo>
                      <a:cubicBezTo>
                        <a:pt x="245" y="2283"/>
                        <a:pt x="220" y="2356"/>
                        <a:pt x="161" y="2386"/>
                      </a:cubicBezTo>
                      <a:cubicBezTo>
                        <a:pt x="105" y="2413"/>
                        <a:pt x="21" y="2378"/>
                        <a:pt x="16" y="2316"/>
                      </a:cubicBezTo>
                      <a:cubicBezTo>
                        <a:pt x="10" y="2256"/>
                        <a:pt x="58" y="2197"/>
                        <a:pt x="72" y="2143"/>
                      </a:cubicBezTo>
                      <a:cubicBezTo>
                        <a:pt x="89" y="2078"/>
                        <a:pt x="120" y="1809"/>
                        <a:pt x="120" y="1731"/>
                      </a:cubicBezTo>
                      <a:cubicBezTo>
                        <a:pt x="120" y="1659"/>
                        <a:pt x="103" y="1590"/>
                        <a:pt x="92" y="1522"/>
                      </a:cubicBezTo>
                      <a:cubicBezTo>
                        <a:pt x="81" y="1457"/>
                        <a:pt x="70" y="1392"/>
                        <a:pt x="67" y="1324"/>
                      </a:cubicBezTo>
                      <a:cubicBezTo>
                        <a:pt x="64" y="1252"/>
                        <a:pt x="66" y="1174"/>
                        <a:pt x="56" y="1106"/>
                      </a:cubicBezTo>
                      <a:cubicBezTo>
                        <a:pt x="19" y="855"/>
                        <a:pt x="38" y="589"/>
                        <a:pt x="14" y="330"/>
                      </a:cubicBezTo>
                      <a:cubicBezTo>
                        <a:pt x="7" y="250"/>
                        <a:pt x="7" y="170"/>
                        <a:pt x="7" y="90"/>
                      </a:cubicBezTo>
                      <a:cubicBezTo>
                        <a:pt x="7" y="74"/>
                        <a:pt x="0" y="32"/>
                        <a:pt x="12" y="19"/>
                      </a:cubicBezTo>
                      <a:cubicBezTo>
                        <a:pt x="31" y="0"/>
                        <a:pt x="109" y="9"/>
                        <a:pt x="132" y="15"/>
                      </a:cubicBezTo>
                      <a:cubicBezTo>
                        <a:pt x="206" y="33"/>
                        <a:pt x="260" y="96"/>
                        <a:pt x="270" y="168"/>
                      </a:cubicBezTo>
                      <a:cubicBezTo>
                        <a:pt x="287" y="279"/>
                        <a:pt x="278" y="399"/>
                        <a:pt x="278" y="513"/>
                      </a:cubicBezTo>
                      <a:cubicBezTo>
                        <a:pt x="278" y="584"/>
                        <a:pt x="270" y="661"/>
                        <a:pt x="298" y="727"/>
                      </a:cubicBezTo>
                      <a:cubicBezTo>
                        <a:pt x="310" y="757"/>
                        <a:pt x="334" y="782"/>
                        <a:pt x="346" y="808"/>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 name="Freeform 349">
                  <a:extLst>
                    <a:ext uri="{FF2B5EF4-FFF2-40B4-BE49-F238E27FC236}">
                      <a16:creationId xmlns:a16="http://schemas.microsoft.com/office/drawing/2014/main" id="{77391797-B8AB-803D-D86D-3D71481BE175}"/>
                    </a:ext>
                  </a:extLst>
                </p:cNvPr>
                <p:cNvSpPr>
                  <a:spLocks/>
                </p:cNvSpPr>
                <p:nvPr/>
              </p:nvSpPr>
              <p:spPr bwMode="gray">
                <a:xfrm>
                  <a:off x="17795875" y="20162838"/>
                  <a:ext cx="1320800" cy="1423988"/>
                </a:xfrm>
                <a:custGeom>
                  <a:avLst/>
                  <a:gdLst/>
                  <a:ahLst/>
                  <a:cxnLst>
                    <a:cxn ang="0">
                      <a:pos x="15" y="63"/>
                    </a:cxn>
                    <a:cxn ang="0">
                      <a:pos x="204" y="186"/>
                    </a:cxn>
                    <a:cxn ang="0">
                      <a:pos x="315" y="380"/>
                    </a:cxn>
                    <a:cxn ang="0">
                      <a:pos x="296" y="78"/>
                    </a:cxn>
                    <a:cxn ang="0">
                      <a:pos x="15" y="69"/>
                    </a:cxn>
                  </a:cxnLst>
                  <a:rect l="0" t="0" r="r" b="b"/>
                  <a:pathLst>
                    <a:path w="352" h="380">
                      <a:moveTo>
                        <a:pt x="15" y="63"/>
                      </a:moveTo>
                      <a:cubicBezTo>
                        <a:pt x="0" y="154"/>
                        <a:pt x="148" y="159"/>
                        <a:pt x="204" y="186"/>
                      </a:cubicBezTo>
                      <a:cubicBezTo>
                        <a:pt x="282" y="225"/>
                        <a:pt x="298" y="310"/>
                        <a:pt x="315" y="380"/>
                      </a:cubicBezTo>
                      <a:cubicBezTo>
                        <a:pt x="336" y="298"/>
                        <a:pt x="352" y="147"/>
                        <a:pt x="296" y="78"/>
                      </a:cubicBezTo>
                      <a:cubicBezTo>
                        <a:pt x="244" y="14"/>
                        <a:pt x="61" y="0"/>
                        <a:pt x="15" y="69"/>
                      </a:cubicBezTo>
                    </a:path>
                  </a:pathLst>
                </a:custGeom>
                <a:solidFill>
                  <a:srgbClr val="E2CEC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 name="Freeform 350">
                  <a:extLst>
                    <a:ext uri="{FF2B5EF4-FFF2-40B4-BE49-F238E27FC236}">
                      <a16:creationId xmlns:a16="http://schemas.microsoft.com/office/drawing/2014/main" id="{3DB6D8F5-CC5F-EA07-CC22-47F4F9B29372}"/>
                    </a:ext>
                  </a:extLst>
                </p:cNvPr>
                <p:cNvSpPr>
                  <a:spLocks/>
                </p:cNvSpPr>
                <p:nvPr/>
              </p:nvSpPr>
              <p:spPr bwMode="gray">
                <a:xfrm>
                  <a:off x="19705637" y="20245388"/>
                  <a:ext cx="1387475" cy="595313"/>
                </a:xfrm>
                <a:custGeom>
                  <a:avLst/>
                  <a:gdLst/>
                  <a:ahLst/>
                  <a:cxnLst>
                    <a:cxn ang="0">
                      <a:pos x="44" y="159"/>
                    </a:cxn>
                    <a:cxn ang="0">
                      <a:pos x="194" y="95"/>
                    </a:cxn>
                    <a:cxn ang="0">
                      <a:pos x="329" y="32"/>
                    </a:cxn>
                    <a:cxn ang="0">
                      <a:pos x="108" y="14"/>
                    </a:cxn>
                    <a:cxn ang="0">
                      <a:pos x="44" y="154"/>
                    </a:cxn>
                  </a:cxnLst>
                  <a:rect l="0" t="0" r="r" b="b"/>
                  <a:pathLst>
                    <a:path w="370" h="159">
                      <a:moveTo>
                        <a:pt x="44" y="159"/>
                      </a:moveTo>
                      <a:cubicBezTo>
                        <a:pt x="72" y="95"/>
                        <a:pt x="127" y="101"/>
                        <a:pt x="194" y="95"/>
                      </a:cubicBezTo>
                      <a:cubicBezTo>
                        <a:pt x="224" y="92"/>
                        <a:pt x="370" y="74"/>
                        <a:pt x="329" y="32"/>
                      </a:cubicBezTo>
                      <a:cubicBezTo>
                        <a:pt x="298" y="0"/>
                        <a:pt x="152" y="9"/>
                        <a:pt x="108" y="14"/>
                      </a:cubicBezTo>
                      <a:cubicBezTo>
                        <a:pt x="0" y="27"/>
                        <a:pt x="48" y="76"/>
                        <a:pt x="44" y="154"/>
                      </a:cubicBezTo>
                    </a:path>
                  </a:pathLst>
                </a:custGeom>
                <a:solidFill>
                  <a:srgbClr val="E2CEC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351">
                  <a:extLst>
                    <a:ext uri="{FF2B5EF4-FFF2-40B4-BE49-F238E27FC236}">
                      <a16:creationId xmlns:a16="http://schemas.microsoft.com/office/drawing/2014/main" id="{7524667B-83C2-27B4-1FBA-0FBC80762E36}"/>
                    </a:ext>
                  </a:extLst>
                </p:cNvPr>
                <p:cNvSpPr>
                  <a:spLocks/>
                </p:cNvSpPr>
                <p:nvPr/>
              </p:nvSpPr>
              <p:spPr bwMode="gray">
                <a:xfrm>
                  <a:off x="17289462" y="13547726"/>
                  <a:ext cx="3724275" cy="7132638"/>
                </a:xfrm>
                <a:custGeom>
                  <a:avLst/>
                  <a:gdLst/>
                  <a:ahLst/>
                  <a:cxnLst>
                    <a:cxn ang="0">
                      <a:pos x="99" y="228"/>
                    </a:cxn>
                    <a:cxn ang="0">
                      <a:pos x="81" y="631"/>
                    </a:cxn>
                    <a:cxn ang="0">
                      <a:pos x="35" y="1041"/>
                    </a:cxn>
                    <a:cxn ang="0">
                      <a:pos x="27" y="1438"/>
                    </a:cxn>
                    <a:cxn ang="0">
                      <a:pos x="27" y="1647"/>
                    </a:cxn>
                    <a:cxn ang="0">
                      <a:pos x="12" y="1856"/>
                    </a:cxn>
                    <a:cxn ang="0">
                      <a:pos x="464" y="1902"/>
                    </a:cxn>
                    <a:cxn ang="0">
                      <a:pos x="762" y="1851"/>
                    </a:cxn>
                    <a:cxn ang="0">
                      <a:pos x="993" y="1823"/>
                    </a:cxn>
                    <a:cxn ang="0">
                      <a:pos x="962" y="1413"/>
                    </a:cxn>
                    <a:cxn ang="0">
                      <a:pos x="954" y="970"/>
                    </a:cxn>
                    <a:cxn ang="0">
                      <a:pos x="978" y="543"/>
                    </a:cxn>
                    <a:cxn ang="0">
                      <a:pos x="857" y="214"/>
                    </a:cxn>
                    <a:cxn ang="0">
                      <a:pos x="99" y="228"/>
                    </a:cxn>
                  </a:cxnLst>
                  <a:rect l="0" t="0" r="r" b="b"/>
                  <a:pathLst>
                    <a:path w="993" h="1902">
                      <a:moveTo>
                        <a:pt x="99" y="228"/>
                      </a:moveTo>
                      <a:cubicBezTo>
                        <a:pt x="164" y="335"/>
                        <a:pt x="100" y="516"/>
                        <a:pt x="81" y="631"/>
                      </a:cubicBezTo>
                      <a:cubicBezTo>
                        <a:pt x="59" y="768"/>
                        <a:pt x="35" y="896"/>
                        <a:pt x="35" y="1041"/>
                      </a:cubicBezTo>
                      <a:cubicBezTo>
                        <a:pt x="35" y="1172"/>
                        <a:pt x="27" y="1303"/>
                        <a:pt x="27" y="1438"/>
                      </a:cubicBezTo>
                      <a:cubicBezTo>
                        <a:pt x="27" y="1507"/>
                        <a:pt x="27" y="1577"/>
                        <a:pt x="27" y="1647"/>
                      </a:cubicBezTo>
                      <a:cubicBezTo>
                        <a:pt x="27" y="1715"/>
                        <a:pt x="0" y="1796"/>
                        <a:pt x="12" y="1856"/>
                      </a:cubicBezTo>
                      <a:cubicBezTo>
                        <a:pt x="135" y="1862"/>
                        <a:pt x="360" y="1846"/>
                        <a:pt x="464" y="1902"/>
                      </a:cubicBezTo>
                      <a:cubicBezTo>
                        <a:pt x="518" y="1868"/>
                        <a:pt x="698" y="1856"/>
                        <a:pt x="762" y="1851"/>
                      </a:cubicBezTo>
                      <a:cubicBezTo>
                        <a:pt x="835" y="1844"/>
                        <a:pt x="926" y="1850"/>
                        <a:pt x="993" y="1823"/>
                      </a:cubicBezTo>
                      <a:cubicBezTo>
                        <a:pt x="982" y="1688"/>
                        <a:pt x="962" y="1558"/>
                        <a:pt x="962" y="1413"/>
                      </a:cubicBezTo>
                      <a:cubicBezTo>
                        <a:pt x="962" y="1266"/>
                        <a:pt x="954" y="1119"/>
                        <a:pt x="954" y="970"/>
                      </a:cubicBezTo>
                      <a:cubicBezTo>
                        <a:pt x="954" y="823"/>
                        <a:pt x="974" y="686"/>
                        <a:pt x="978" y="543"/>
                      </a:cubicBezTo>
                      <a:cubicBezTo>
                        <a:pt x="982" y="401"/>
                        <a:pt x="951" y="315"/>
                        <a:pt x="857" y="214"/>
                      </a:cubicBezTo>
                      <a:cubicBezTo>
                        <a:pt x="657" y="0"/>
                        <a:pt x="281" y="14"/>
                        <a:pt x="99" y="228"/>
                      </a:cubicBezTo>
                    </a:path>
                  </a:pathLst>
                </a:custGeom>
                <a:solidFill>
                  <a:srgbClr val="3B3E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 name="Freeform 352">
                  <a:extLst>
                    <a:ext uri="{FF2B5EF4-FFF2-40B4-BE49-F238E27FC236}">
                      <a16:creationId xmlns:a16="http://schemas.microsoft.com/office/drawing/2014/main" id="{0C4D18DB-CFA1-4DB6-5988-0C1CFD023EDD}"/>
                    </a:ext>
                  </a:extLst>
                </p:cNvPr>
                <p:cNvSpPr>
                  <a:spLocks/>
                </p:cNvSpPr>
                <p:nvPr/>
              </p:nvSpPr>
              <p:spPr bwMode="gray">
                <a:xfrm>
                  <a:off x="17822862" y="14387513"/>
                  <a:ext cx="2879725" cy="5778500"/>
                </a:xfrm>
                <a:custGeom>
                  <a:avLst/>
                  <a:gdLst/>
                  <a:ahLst/>
                  <a:cxnLst>
                    <a:cxn ang="0">
                      <a:pos x="3" y="58"/>
                    </a:cxn>
                    <a:cxn ang="0">
                      <a:pos x="95" y="111"/>
                    </a:cxn>
                    <a:cxn ang="0">
                      <a:pos x="242" y="146"/>
                    </a:cxn>
                    <a:cxn ang="0">
                      <a:pos x="462" y="163"/>
                    </a:cxn>
                    <a:cxn ang="0">
                      <a:pos x="604" y="147"/>
                    </a:cxn>
                    <a:cxn ang="0">
                      <a:pos x="642" y="286"/>
                    </a:cxn>
                    <a:cxn ang="0">
                      <a:pos x="645" y="457"/>
                    </a:cxn>
                    <a:cxn ang="0">
                      <a:pos x="656" y="558"/>
                    </a:cxn>
                    <a:cxn ang="0">
                      <a:pos x="677" y="670"/>
                    </a:cxn>
                    <a:cxn ang="0">
                      <a:pos x="691" y="870"/>
                    </a:cxn>
                    <a:cxn ang="0">
                      <a:pos x="726" y="1233"/>
                    </a:cxn>
                    <a:cxn ang="0">
                      <a:pos x="712" y="1423"/>
                    </a:cxn>
                    <a:cxn ang="0">
                      <a:pos x="715" y="1541"/>
                    </a:cxn>
                    <a:cxn ang="0">
                      <a:pos x="722" y="1417"/>
                    </a:cxn>
                    <a:cxn ang="0">
                      <a:pos x="734" y="1281"/>
                    </a:cxn>
                    <a:cxn ang="0">
                      <a:pos x="699" y="991"/>
                    </a:cxn>
                    <a:cxn ang="0">
                      <a:pos x="696" y="689"/>
                    </a:cxn>
                    <a:cxn ang="0">
                      <a:pos x="664" y="574"/>
                    </a:cxn>
                    <a:cxn ang="0">
                      <a:pos x="659" y="510"/>
                    </a:cxn>
                    <a:cxn ang="0">
                      <a:pos x="648" y="439"/>
                    </a:cxn>
                    <a:cxn ang="0">
                      <a:pos x="648" y="281"/>
                    </a:cxn>
                    <a:cxn ang="0">
                      <a:pos x="619" y="139"/>
                    </a:cxn>
                    <a:cxn ang="0">
                      <a:pos x="669" y="117"/>
                    </a:cxn>
                    <a:cxn ang="0">
                      <a:pos x="726" y="98"/>
                    </a:cxn>
                    <a:cxn ang="0">
                      <a:pos x="763" y="66"/>
                    </a:cxn>
                    <a:cxn ang="0">
                      <a:pos x="674" y="47"/>
                    </a:cxn>
                    <a:cxn ang="0">
                      <a:pos x="441" y="25"/>
                    </a:cxn>
                    <a:cxn ang="0">
                      <a:pos x="158" y="4"/>
                    </a:cxn>
                    <a:cxn ang="0">
                      <a:pos x="27" y="34"/>
                    </a:cxn>
                    <a:cxn ang="0">
                      <a:pos x="22" y="34"/>
                    </a:cxn>
                    <a:cxn ang="0">
                      <a:pos x="0" y="55"/>
                    </a:cxn>
                  </a:cxnLst>
                  <a:rect l="0" t="0" r="r" b="b"/>
                  <a:pathLst>
                    <a:path w="768" h="1541">
                      <a:moveTo>
                        <a:pt x="3" y="58"/>
                      </a:moveTo>
                      <a:cubicBezTo>
                        <a:pt x="23" y="92"/>
                        <a:pt x="59" y="99"/>
                        <a:pt x="95" y="111"/>
                      </a:cubicBezTo>
                      <a:cubicBezTo>
                        <a:pt x="141" y="128"/>
                        <a:pt x="195" y="139"/>
                        <a:pt x="242" y="146"/>
                      </a:cubicBezTo>
                      <a:cubicBezTo>
                        <a:pt x="315" y="158"/>
                        <a:pt x="387" y="163"/>
                        <a:pt x="462" y="163"/>
                      </a:cubicBezTo>
                      <a:cubicBezTo>
                        <a:pt x="511" y="162"/>
                        <a:pt x="556" y="144"/>
                        <a:pt x="604" y="147"/>
                      </a:cubicBezTo>
                      <a:cubicBezTo>
                        <a:pt x="611" y="195"/>
                        <a:pt x="636" y="238"/>
                        <a:pt x="642" y="286"/>
                      </a:cubicBezTo>
                      <a:cubicBezTo>
                        <a:pt x="649" y="342"/>
                        <a:pt x="641" y="400"/>
                        <a:pt x="645" y="457"/>
                      </a:cubicBezTo>
                      <a:cubicBezTo>
                        <a:pt x="648" y="491"/>
                        <a:pt x="656" y="523"/>
                        <a:pt x="656" y="558"/>
                      </a:cubicBezTo>
                      <a:cubicBezTo>
                        <a:pt x="656" y="598"/>
                        <a:pt x="670" y="631"/>
                        <a:pt x="677" y="670"/>
                      </a:cubicBezTo>
                      <a:cubicBezTo>
                        <a:pt x="690" y="735"/>
                        <a:pt x="691" y="802"/>
                        <a:pt x="691" y="870"/>
                      </a:cubicBezTo>
                      <a:cubicBezTo>
                        <a:pt x="691" y="994"/>
                        <a:pt x="721" y="1111"/>
                        <a:pt x="726" y="1233"/>
                      </a:cubicBezTo>
                      <a:cubicBezTo>
                        <a:pt x="728" y="1297"/>
                        <a:pt x="721" y="1361"/>
                        <a:pt x="712" y="1423"/>
                      </a:cubicBezTo>
                      <a:cubicBezTo>
                        <a:pt x="709" y="1450"/>
                        <a:pt x="688" y="1521"/>
                        <a:pt x="715" y="1541"/>
                      </a:cubicBezTo>
                      <a:cubicBezTo>
                        <a:pt x="717" y="1497"/>
                        <a:pt x="709" y="1458"/>
                        <a:pt x="722" y="1417"/>
                      </a:cubicBezTo>
                      <a:cubicBezTo>
                        <a:pt x="735" y="1378"/>
                        <a:pt x="734" y="1323"/>
                        <a:pt x="734" y="1281"/>
                      </a:cubicBezTo>
                      <a:cubicBezTo>
                        <a:pt x="734" y="1180"/>
                        <a:pt x="710" y="1088"/>
                        <a:pt x="699" y="991"/>
                      </a:cubicBezTo>
                      <a:cubicBezTo>
                        <a:pt x="688" y="894"/>
                        <a:pt x="710" y="789"/>
                        <a:pt x="696" y="689"/>
                      </a:cubicBezTo>
                      <a:cubicBezTo>
                        <a:pt x="690" y="646"/>
                        <a:pt x="677" y="614"/>
                        <a:pt x="664" y="574"/>
                      </a:cubicBezTo>
                      <a:cubicBezTo>
                        <a:pt x="657" y="554"/>
                        <a:pt x="660" y="532"/>
                        <a:pt x="659" y="510"/>
                      </a:cubicBezTo>
                      <a:cubicBezTo>
                        <a:pt x="657" y="485"/>
                        <a:pt x="650" y="464"/>
                        <a:pt x="648" y="439"/>
                      </a:cubicBezTo>
                      <a:cubicBezTo>
                        <a:pt x="643" y="387"/>
                        <a:pt x="648" y="333"/>
                        <a:pt x="648" y="281"/>
                      </a:cubicBezTo>
                      <a:cubicBezTo>
                        <a:pt x="647" y="231"/>
                        <a:pt x="620" y="186"/>
                        <a:pt x="619" y="139"/>
                      </a:cubicBezTo>
                      <a:cubicBezTo>
                        <a:pt x="636" y="135"/>
                        <a:pt x="653" y="122"/>
                        <a:pt x="669" y="117"/>
                      </a:cubicBezTo>
                      <a:cubicBezTo>
                        <a:pt x="688" y="111"/>
                        <a:pt x="709" y="106"/>
                        <a:pt x="726" y="98"/>
                      </a:cubicBezTo>
                      <a:cubicBezTo>
                        <a:pt x="739" y="93"/>
                        <a:pt x="768" y="86"/>
                        <a:pt x="763" y="66"/>
                      </a:cubicBezTo>
                      <a:cubicBezTo>
                        <a:pt x="756" y="42"/>
                        <a:pt x="692" y="49"/>
                        <a:pt x="674" y="47"/>
                      </a:cubicBezTo>
                      <a:cubicBezTo>
                        <a:pt x="597" y="41"/>
                        <a:pt x="519" y="29"/>
                        <a:pt x="441" y="25"/>
                      </a:cubicBezTo>
                      <a:cubicBezTo>
                        <a:pt x="347" y="20"/>
                        <a:pt x="252" y="0"/>
                        <a:pt x="158" y="4"/>
                      </a:cubicBezTo>
                      <a:cubicBezTo>
                        <a:pt x="117" y="6"/>
                        <a:pt x="62" y="15"/>
                        <a:pt x="27" y="34"/>
                      </a:cubicBezTo>
                      <a:cubicBezTo>
                        <a:pt x="25" y="33"/>
                        <a:pt x="24" y="33"/>
                        <a:pt x="22" y="34"/>
                      </a:cubicBezTo>
                      <a:cubicBezTo>
                        <a:pt x="16" y="42"/>
                        <a:pt x="8" y="48"/>
                        <a:pt x="0" y="55"/>
                      </a:cubicBezTo>
                    </a:path>
                  </a:pathLst>
                </a:custGeom>
                <a:solidFill>
                  <a:srgbClr val="1A1A1A"/>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353">
                  <a:extLst>
                    <a:ext uri="{FF2B5EF4-FFF2-40B4-BE49-F238E27FC236}">
                      <a16:creationId xmlns:a16="http://schemas.microsoft.com/office/drawing/2014/main" id="{70CACE45-4ACD-9B84-54E2-B635BCD7077D}"/>
                    </a:ext>
                  </a:extLst>
                </p:cNvPr>
                <p:cNvSpPr>
                  <a:spLocks/>
                </p:cNvSpPr>
                <p:nvPr/>
              </p:nvSpPr>
              <p:spPr bwMode="gray">
                <a:xfrm>
                  <a:off x="15849600" y="24485601"/>
                  <a:ext cx="3049588" cy="1905000"/>
                </a:xfrm>
                <a:custGeom>
                  <a:avLst/>
                  <a:gdLst/>
                  <a:ahLst/>
                  <a:cxnLst>
                    <a:cxn ang="0">
                      <a:pos x="709" y="0"/>
                    </a:cxn>
                    <a:cxn ang="0">
                      <a:pos x="617" y="122"/>
                    </a:cxn>
                    <a:cxn ang="0">
                      <a:pos x="500" y="227"/>
                    </a:cxn>
                    <a:cxn ang="0">
                      <a:pos x="385" y="334"/>
                    </a:cxn>
                    <a:cxn ang="0">
                      <a:pos x="291" y="342"/>
                    </a:cxn>
                    <a:cxn ang="0">
                      <a:pos x="209" y="355"/>
                    </a:cxn>
                    <a:cxn ang="0">
                      <a:pos x="20" y="404"/>
                    </a:cxn>
                    <a:cxn ang="0">
                      <a:pos x="378" y="468"/>
                    </a:cxn>
                    <a:cxn ang="0">
                      <a:pos x="637" y="255"/>
                    </a:cxn>
                    <a:cxn ang="0">
                      <a:pos x="688" y="251"/>
                    </a:cxn>
                    <a:cxn ang="0">
                      <a:pos x="681" y="447"/>
                    </a:cxn>
                    <a:cxn ang="0">
                      <a:pos x="724" y="447"/>
                    </a:cxn>
                    <a:cxn ang="0">
                      <a:pos x="725" y="306"/>
                    </a:cxn>
                    <a:cxn ang="0">
                      <a:pos x="769" y="202"/>
                    </a:cxn>
                    <a:cxn ang="0">
                      <a:pos x="713" y="0"/>
                    </a:cxn>
                  </a:cxnLst>
                  <a:rect l="0" t="0" r="r" b="b"/>
                  <a:pathLst>
                    <a:path w="813" h="508">
                      <a:moveTo>
                        <a:pt x="709" y="0"/>
                      </a:moveTo>
                      <a:cubicBezTo>
                        <a:pt x="668" y="32"/>
                        <a:pt x="651" y="82"/>
                        <a:pt x="617" y="122"/>
                      </a:cubicBezTo>
                      <a:cubicBezTo>
                        <a:pt x="584" y="162"/>
                        <a:pt x="543" y="196"/>
                        <a:pt x="500" y="227"/>
                      </a:cubicBezTo>
                      <a:cubicBezTo>
                        <a:pt x="459" y="258"/>
                        <a:pt x="435" y="311"/>
                        <a:pt x="385" y="334"/>
                      </a:cubicBezTo>
                      <a:cubicBezTo>
                        <a:pt x="359" y="346"/>
                        <a:pt x="320" y="345"/>
                        <a:pt x="291" y="342"/>
                      </a:cubicBezTo>
                      <a:cubicBezTo>
                        <a:pt x="254" y="338"/>
                        <a:pt x="244" y="339"/>
                        <a:pt x="209" y="355"/>
                      </a:cubicBezTo>
                      <a:cubicBezTo>
                        <a:pt x="150" y="381"/>
                        <a:pt x="75" y="374"/>
                        <a:pt x="20" y="404"/>
                      </a:cubicBezTo>
                      <a:cubicBezTo>
                        <a:pt x="0" y="508"/>
                        <a:pt x="327" y="481"/>
                        <a:pt x="378" y="468"/>
                      </a:cubicBezTo>
                      <a:cubicBezTo>
                        <a:pt x="492" y="437"/>
                        <a:pt x="525" y="301"/>
                        <a:pt x="637" y="255"/>
                      </a:cubicBezTo>
                      <a:cubicBezTo>
                        <a:pt x="651" y="249"/>
                        <a:pt x="673" y="248"/>
                        <a:pt x="688" y="251"/>
                      </a:cubicBezTo>
                      <a:cubicBezTo>
                        <a:pt x="708" y="319"/>
                        <a:pt x="673" y="380"/>
                        <a:pt x="681" y="447"/>
                      </a:cubicBezTo>
                      <a:cubicBezTo>
                        <a:pt x="695" y="448"/>
                        <a:pt x="710" y="448"/>
                        <a:pt x="724" y="447"/>
                      </a:cubicBezTo>
                      <a:cubicBezTo>
                        <a:pt x="727" y="400"/>
                        <a:pt x="723" y="353"/>
                        <a:pt x="725" y="306"/>
                      </a:cubicBezTo>
                      <a:cubicBezTo>
                        <a:pt x="727" y="256"/>
                        <a:pt x="745" y="240"/>
                        <a:pt x="769" y="202"/>
                      </a:cubicBezTo>
                      <a:cubicBezTo>
                        <a:pt x="813" y="134"/>
                        <a:pt x="780" y="45"/>
                        <a:pt x="713" y="0"/>
                      </a:cubicBezTo>
                    </a:path>
                  </a:pathLst>
                </a:custGeom>
                <a:solidFill>
                  <a:srgbClr val="0B0C0C"/>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Freeform 354">
                  <a:extLst>
                    <a:ext uri="{FF2B5EF4-FFF2-40B4-BE49-F238E27FC236}">
                      <a16:creationId xmlns:a16="http://schemas.microsoft.com/office/drawing/2014/main" id="{EC8CEB59-AA73-764F-5FFB-5A3C81ED8BCB}"/>
                    </a:ext>
                  </a:extLst>
                </p:cNvPr>
                <p:cNvSpPr>
                  <a:spLocks/>
                </p:cNvSpPr>
                <p:nvPr/>
              </p:nvSpPr>
              <p:spPr bwMode="gray">
                <a:xfrm>
                  <a:off x="19262725" y="24395113"/>
                  <a:ext cx="1874838" cy="2262188"/>
                </a:xfrm>
                <a:custGeom>
                  <a:avLst/>
                  <a:gdLst/>
                  <a:ahLst/>
                  <a:cxnLst>
                    <a:cxn ang="0">
                      <a:pos x="138" y="363"/>
                    </a:cxn>
                    <a:cxn ang="0">
                      <a:pos x="279" y="407"/>
                    </a:cxn>
                    <a:cxn ang="0">
                      <a:pos x="378" y="330"/>
                    </a:cxn>
                    <a:cxn ang="0">
                      <a:pos x="412" y="13"/>
                    </a:cxn>
                    <a:cxn ang="0">
                      <a:pos x="484" y="230"/>
                    </a:cxn>
                    <a:cxn ang="0">
                      <a:pos x="448" y="326"/>
                    </a:cxn>
                    <a:cxn ang="0">
                      <a:pos x="443" y="459"/>
                    </a:cxn>
                    <a:cxn ang="0">
                      <a:pos x="412" y="459"/>
                    </a:cxn>
                    <a:cxn ang="0">
                      <a:pos x="391" y="362"/>
                    </a:cxn>
                    <a:cxn ang="0">
                      <a:pos x="368" y="500"/>
                    </a:cxn>
                    <a:cxn ang="0">
                      <a:pos x="271" y="569"/>
                    </a:cxn>
                    <a:cxn ang="0">
                      <a:pos x="0" y="528"/>
                    </a:cxn>
                    <a:cxn ang="0">
                      <a:pos x="137" y="355"/>
                    </a:cxn>
                    <a:cxn ang="0">
                      <a:pos x="138" y="367"/>
                    </a:cxn>
                  </a:cxnLst>
                  <a:rect l="0" t="0" r="r" b="b"/>
                  <a:pathLst>
                    <a:path w="500" h="603">
                      <a:moveTo>
                        <a:pt x="138" y="363"/>
                      </a:moveTo>
                      <a:cubicBezTo>
                        <a:pt x="149" y="408"/>
                        <a:pt x="238" y="416"/>
                        <a:pt x="279" y="407"/>
                      </a:cubicBezTo>
                      <a:cubicBezTo>
                        <a:pt x="318" y="399"/>
                        <a:pt x="359" y="361"/>
                        <a:pt x="378" y="330"/>
                      </a:cubicBezTo>
                      <a:cubicBezTo>
                        <a:pt x="434" y="240"/>
                        <a:pt x="404" y="115"/>
                        <a:pt x="412" y="13"/>
                      </a:cubicBezTo>
                      <a:cubicBezTo>
                        <a:pt x="469" y="0"/>
                        <a:pt x="500" y="193"/>
                        <a:pt x="484" y="230"/>
                      </a:cubicBezTo>
                      <a:cubicBezTo>
                        <a:pt x="468" y="267"/>
                        <a:pt x="448" y="276"/>
                        <a:pt x="448" y="326"/>
                      </a:cubicBezTo>
                      <a:cubicBezTo>
                        <a:pt x="448" y="372"/>
                        <a:pt x="446" y="414"/>
                        <a:pt x="443" y="459"/>
                      </a:cubicBezTo>
                      <a:cubicBezTo>
                        <a:pt x="436" y="461"/>
                        <a:pt x="420" y="461"/>
                        <a:pt x="412" y="459"/>
                      </a:cubicBezTo>
                      <a:cubicBezTo>
                        <a:pt x="411" y="429"/>
                        <a:pt x="414" y="381"/>
                        <a:pt x="391" y="362"/>
                      </a:cubicBezTo>
                      <a:cubicBezTo>
                        <a:pt x="364" y="398"/>
                        <a:pt x="397" y="460"/>
                        <a:pt x="368" y="500"/>
                      </a:cubicBezTo>
                      <a:cubicBezTo>
                        <a:pt x="345" y="532"/>
                        <a:pt x="310" y="557"/>
                        <a:pt x="271" y="569"/>
                      </a:cubicBezTo>
                      <a:cubicBezTo>
                        <a:pt x="209" y="589"/>
                        <a:pt x="32" y="603"/>
                        <a:pt x="0" y="528"/>
                      </a:cubicBezTo>
                      <a:cubicBezTo>
                        <a:pt x="58" y="489"/>
                        <a:pt x="78" y="400"/>
                        <a:pt x="137" y="355"/>
                      </a:cubicBezTo>
                      <a:cubicBezTo>
                        <a:pt x="138" y="359"/>
                        <a:pt x="137" y="363"/>
                        <a:pt x="138" y="367"/>
                      </a:cubicBezTo>
                    </a:path>
                  </a:pathLst>
                </a:custGeom>
                <a:solidFill>
                  <a:srgbClr val="0B0C0C"/>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355">
                  <a:extLst>
                    <a:ext uri="{FF2B5EF4-FFF2-40B4-BE49-F238E27FC236}">
                      <a16:creationId xmlns:a16="http://schemas.microsoft.com/office/drawing/2014/main" id="{4052DCBD-5A45-22D4-6E73-B57877C02EF0}"/>
                    </a:ext>
                  </a:extLst>
                </p:cNvPr>
                <p:cNvSpPr>
                  <a:spLocks/>
                </p:cNvSpPr>
                <p:nvPr/>
              </p:nvSpPr>
              <p:spPr bwMode="gray">
                <a:xfrm>
                  <a:off x="16603662" y="25977851"/>
                  <a:ext cx="415925" cy="128588"/>
                </a:xfrm>
                <a:custGeom>
                  <a:avLst/>
                  <a:gdLst/>
                  <a:ahLst/>
                  <a:cxnLst>
                    <a:cxn ang="0">
                      <a:pos x="6" y="27"/>
                    </a:cxn>
                    <a:cxn ang="0">
                      <a:pos x="104" y="4"/>
                    </a:cxn>
                    <a:cxn ang="0">
                      <a:pos x="52" y="17"/>
                    </a:cxn>
                    <a:cxn ang="0">
                      <a:pos x="0" y="29"/>
                    </a:cxn>
                    <a:cxn ang="0">
                      <a:pos x="12" y="27"/>
                    </a:cxn>
                  </a:cxnLst>
                  <a:rect l="0" t="0" r="r" b="b"/>
                  <a:pathLst>
                    <a:path w="111" h="34">
                      <a:moveTo>
                        <a:pt x="6" y="27"/>
                      </a:moveTo>
                      <a:cubicBezTo>
                        <a:pt x="23" y="30"/>
                        <a:pt x="111" y="34"/>
                        <a:pt x="104" y="4"/>
                      </a:cubicBezTo>
                      <a:cubicBezTo>
                        <a:pt x="86" y="0"/>
                        <a:pt x="70" y="15"/>
                        <a:pt x="52" y="17"/>
                      </a:cubicBezTo>
                      <a:cubicBezTo>
                        <a:pt x="38" y="19"/>
                        <a:pt x="1" y="8"/>
                        <a:pt x="0" y="29"/>
                      </a:cubicBezTo>
                      <a:cubicBezTo>
                        <a:pt x="4" y="29"/>
                        <a:pt x="8" y="29"/>
                        <a:pt x="12" y="27"/>
                      </a:cubicBezTo>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 name="Freeform 356">
                  <a:extLst>
                    <a:ext uri="{FF2B5EF4-FFF2-40B4-BE49-F238E27FC236}">
                      <a16:creationId xmlns:a16="http://schemas.microsoft.com/office/drawing/2014/main" id="{8E5141AB-5082-E859-6F6D-95DFAA1C9330}"/>
                    </a:ext>
                  </a:extLst>
                </p:cNvPr>
                <p:cNvSpPr>
                  <a:spLocks/>
                </p:cNvSpPr>
                <p:nvPr/>
              </p:nvSpPr>
              <p:spPr bwMode="gray">
                <a:xfrm>
                  <a:off x="19529425" y="26000076"/>
                  <a:ext cx="696913" cy="277813"/>
                </a:xfrm>
                <a:custGeom>
                  <a:avLst/>
                  <a:gdLst/>
                  <a:ahLst/>
                  <a:cxnLst>
                    <a:cxn ang="0">
                      <a:pos x="65" y="3"/>
                    </a:cxn>
                    <a:cxn ang="0">
                      <a:pos x="175" y="18"/>
                    </a:cxn>
                    <a:cxn ang="0">
                      <a:pos x="109" y="29"/>
                    </a:cxn>
                    <a:cxn ang="0">
                      <a:pos x="66" y="27"/>
                    </a:cxn>
                    <a:cxn ang="0">
                      <a:pos x="56" y="40"/>
                    </a:cxn>
                    <a:cxn ang="0">
                      <a:pos x="71" y="51"/>
                    </a:cxn>
                    <a:cxn ang="0">
                      <a:pos x="13" y="45"/>
                    </a:cxn>
                    <a:cxn ang="0">
                      <a:pos x="48" y="33"/>
                    </a:cxn>
                    <a:cxn ang="0">
                      <a:pos x="63" y="5"/>
                    </a:cxn>
                  </a:cxnLst>
                  <a:rect l="0" t="0" r="r" b="b"/>
                  <a:pathLst>
                    <a:path w="186" h="74">
                      <a:moveTo>
                        <a:pt x="65" y="3"/>
                      </a:moveTo>
                      <a:cubicBezTo>
                        <a:pt x="100" y="17"/>
                        <a:pt x="139" y="6"/>
                        <a:pt x="175" y="18"/>
                      </a:cubicBezTo>
                      <a:cubicBezTo>
                        <a:pt x="186" y="54"/>
                        <a:pt x="122" y="32"/>
                        <a:pt x="109" y="29"/>
                      </a:cubicBezTo>
                      <a:cubicBezTo>
                        <a:pt x="100" y="28"/>
                        <a:pt x="74" y="24"/>
                        <a:pt x="66" y="27"/>
                      </a:cubicBezTo>
                      <a:cubicBezTo>
                        <a:pt x="61" y="30"/>
                        <a:pt x="57" y="33"/>
                        <a:pt x="56" y="40"/>
                      </a:cubicBezTo>
                      <a:cubicBezTo>
                        <a:pt x="56" y="55"/>
                        <a:pt x="68" y="43"/>
                        <a:pt x="71" y="51"/>
                      </a:cubicBezTo>
                      <a:cubicBezTo>
                        <a:pt x="79" y="74"/>
                        <a:pt x="0" y="67"/>
                        <a:pt x="13" y="45"/>
                      </a:cubicBezTo>
                      <a:cubicBezTo>
                        <a:pt x="20" y="34"/>
                        <a:pt x="42" y="42"/>
                        <a:pt x="48" y="33"/>
                      </a:cubicBezTo>
                      <a:cubicBezTo>
                        <a:pt x="54" y="24"/>
                        <a:pt x="36" y="0"/>
                        <a:pt x="63" y="5"/>
                      </a:cubicBezTo>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357">
                  <a:extLst>
                    <a:ext uri="{FF2B5EF4-FFF2-40B4-BE49-F238E27FC236}">
                      <a16:creationId xmlns:a16="http://schemas.microsoft.com/office/drawing/2014/main" id="{6A0B7A1F-0258-F7A0-8D8E-4D57A8F03F87}"/>
                    </a:ext>
                  </a:extLst>
                </p:cNvPr>
                <p:cNvSpPr>
                  <a:spLocks/>
                </p:cNvSpPr>
                <p:nvPr/>
              </p:nvSpPr>
              <p:spPr bwMode="gray">
                <a:xfrm>
                  <a:off x="18418175" y="5886451"/>
                  <a:ext cx="2433638" cy="2871788"/>
                </a:xfrm>
                <a:custGeom>
                  <a:avLst/>
                  <a:gdLst/>
                  <a:ahLst/>
                  <a:cxnLst>
                    <a:cxn ang="0">
                      <a:pos x="268" y="11"/>
                    </a:cxn>
                    <a:cxn ang="0">
                      <a:pos x="21" y="226"/>
                    </a:cxn>
                    <a:cxn ang="0">
                      <a:pos x="109" y="600"/>
                    </a:cxn>
                    <a:cxn ang="0">
                      <a:pos x="453" y="496"/>
                    </a:cxn>
                    <a:cxn ang="0">
                      <a:pos x="450" y="328"/>
                    </a:cxn>
                    <a:cxn ang="0">
                      <a:pos x="258" y="0"/>
                    </a:cxn>
                  </a:cxnLst>
                  <a:rect l="0" t="0" r="r" b="b"/>
                  <a:pathLst>
                    <a:path w="649" h="766">
                      <a:moveTo>
                        <a:pt x="268" y="11"/>
                      </a:moveTo>
                      <a:cubicBezTo>
                        <a:pt x="149" y="3"/>
                        <a:pt x="36" y="118"/>
                        <a:pt x="21" y="226"/>
                      </a:cubicBezTo>
                      <a:cubicBezTo>
                        <a:pt x="0" y="370"/>
                        <a:pt x="106" y="473"/>
                        <a:pt x="109" y="600"/>
                      </a:cubicBezTo>
                      <a:cubicBezTo>
                        <a:pt x="189" y="766"/>
                        <a:pt x="395" y="606"/>
                        <a:pt x="453" y="496"/>
                      </a:cubicBezTo>
                      <a:cubicBezTo>
                        <a:pt x="556" y="490"/>
                        <a:pt x="562" y="282"/>
                        <a:pt x="450" y="328"/>
                      </a:cubicBezTo>
                      <a:cubicBezTo>
                        <a:pt x="649" y="193"/>
                        <a:pt x="404" y="8"/>
                        <a:pt x="258" y="0"/>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 name="Freeform 358">
                  <a:extLst>
                    <a:ext uri="{FF2B5EF4-FFF2-40B4-BE49-F238E27FC236}">
                      <a16:creationId xmlns:a16="http://schemas.microsoft.com/office/drawing/2014/main" id="{4C4B14B5-81E9-C110-A76D-850C3B5BD081}"/>
                    </a:ext>
                  </a:extLst>
                </p:cNvPr>
                <p:cNvSpPr>
                  <a:spLocks/>
                </p:cNvSpPr>
                <p:nvPr/>
              </p:nvSpPr>
              <p:spPr bwMode="gray">
                <a:xfrm>
                  <a:off x="18246725" y="5499101"/>
                  <a:ext cx="2940050" cy="4291013"/>
                </a:xfrm>
                <a:custGeom>
                  <a:avLst/>
                  <a:gdLst/>
                  <a:ahLst/>
                  <a:cxnLst>
                    <a:cxn ang="0">
                      <a:pos x="348" y="108"/>
                    </a:cxn>
                    <a:cxn ang="0">
                      <a:pos x="222" y="204"/>
                    </a:cxn>
                    <a:cxn ang="0">
                      <a:pos x="123" y="354"/>
                    </a:cxn>
                    <a:cxn ang="0">
                      <a:pos x="227" y="721"/>
                    </a:cxn>
                    <a:cxn ang="0">
                      <a:pos x="292" y="859"/>
                    </a:cxn>
                    <a:cxn ang="0">
                      <a:pos x="280" y="1008"/>
                    </a:cxn>
                    <a:cxn ang="0">
                      <a:pos x="191" y="867"/>
                    </a:cxn>
                    <a:cxn ang="0">
                      <a:pos x="175" y="1083"/>
                    </a:cxn>
                    <a:cxn ang="0">
                      <a:pos x="171" y="1021"/>
                    </a:cxn>
                    <a:cxn ang="0">
                      <a:pos x="112" y="1080"/>
                    </a:cxn>
                    <a:cxn ang="0">
                      <a:pos x="126" y="987"/>
                    </a:cxn>
                    <a:cxn ang="0">
                      <a:pos x="87" y="899"/>
                    </a:cxn>
                    <a:cxn ang="0">
                      <a:pos x="78" y="798"/>
                    </a:cxn>
                    <a:cxn ang="0">
                      <a:pos x="57" y="706"/>
                    </a:cxn>
                    <a:cxn ang="0">
                      <a:pos x="9" y="524"/>
                    </a:cxn>
                    <a:cxn ang="0">
                      <a:pos x="30" y="431"/>
                    </a:cxn>
                    <a:cxn ang="0">
                      <a:pos x="5" y="330"/>
                    </a:cxn>
                    <a:cxn ang="0">
                      <a:pos x="146" y="96"/>
                    </a:cxn>
                    <a:cxn ang="0">
                      <a:pos x="384" y="83"/>
                    </a:cxn>
                    <a:cxn ang="0">
                      <a:pos x="408" y="57"/>
                    </a:cxn>
                    <a:cxn ang="0">
                      <a:pos x="401" y="88"/>
                    </a:cxn>
                    <a:cxn ang="0">
                      <a:pos x="439" y="76"/>
                    </a:cxn>
                    <a:cxn ang="0">
                      <a:pos x="433" y="96"/>
                    </a:cxn>
                    <a:cxn ang="0">
                      <a:pos x="573" y="201"/>
                    </a:cxn>
                    <a:cxn ang="0">
                      <a:pos x="690" y="358"/>
                    </a:cxn>
                    <a:cxn ang="0">
                      <a:pos x="754" y="556"/>
                    </a:cxn>
                    <a:cxn ang="0">
                      <a:pos x="762" y="781"/>
                    </a:cxn>
                    <a:cxn ang="0">
                      <a:pos x="682" y="990"/>
                    </a:cxn>
                    <a:cxn ang="0">
                      <a:pos x="602" y="1065"/>
                    </a:cxn>
                    <a:cxn ang="0">
                      <a:pos x="518" y="1144"/>
                    </a:cxn>
                    <a:cxn ang="0">
                      <a:pos x="517" y="1101"/>
                    </a:cxn>
                    <a:cxn ang="0">
                      <a:pos x="498" y="1108"/>
                    </a:cxn>
                    <a:cxn ang="0">
                      <a:pos x="505" y="1044"/>
                    </a:cxn>
                    <a:cxn ang="0">
                      <a:pos x="481" y="1058"/>
                    </a:cxn>
                    <a:cxn ang="0">
                      <a:pos x="489" y="956"/>
                    </a:cxn>
                    <a:cxn ang="0">
                      <a:pos x="462" y="967"/>
                    </a:cxn>
                    <a:cxn ang="0">
                      <a:pos x="470" y="863"/>
                    </a:cxn>
                    <a:cxn ang="0">
                      <a:pos x="509" y="794"/>
                    </a:cxn>
                    <a:cxn ang="0">
                      <a:pos x="510" y="601"/>
                    </a:cxn>
                    <a:cxn ang="0">
                      <a:pos x="563" y="444"/>
                    </a:cxn>
                    <a:cxn ang="0">
                      <a:pos x="466" y="439"/>
                    </a:cxn>
                    <a:cxn ang="0">
                      <a:pos x="409" y="253"/>
                    </a:cxn>
                    <a:cxn ang="0">
                      <a:pos x="351" y="113"/>
                    </a:cxn>
                    <a:cxn ang="0">
                      <a:pos x="340" y="112"/>
                    </a:cxn>
                  </a:cxnLst>
                  <a:rect l="0" t="0" r="r" b="b"/>
                  <a:pathLst>
                    <a:path w="784" h="1144">
                      <a:moveTo>
                        <a:pt x="348" y="108"/>
                      </a:moveTo>
                      <a:cubicBezTo>
                        <a:pt x="281" y="115"/>
                        <a:pt x="264" y="161"/>
                        <a:pt x="222" y="204"/>
                      </a:cubicBezTo>
                      <a:cubicBezTo>
                        <a:pt x="175" y="253"/>
                        <a:pt x="144" y="293"/>
                        <a:pt x="123" y="354"/>
                      </a:cubicBezTo>
                      <a:cubicBezTo>
                        <a:pt x="77" y="485"/>
                        <a:pt x="125" y="621"/>
                        <a:pt x="227" y="721"/>
                      </a:cubicBezTo>
                      <a:cubicBezTo>
                        <a:pt x="268" y="761"/>
                        <a:pt x="272" y="802"/>
                        <a:pt x="292" y="859"/>
                      </a:cubicBezTo>
                      <a:cubicBezTo>
                        <a:pt x="308" y="906"/>
                        <a:pt x="317" y="974"/>
                        <a:pt x="280" y="1008"/>
                      </a:cubicBezTo>
                      <a:cubicBezTo>
                        <a:pt x="240" y="985"/>
                        <a:pt x="257" y="868"/>
                        <a:pt x="191" y="867"/>
                      </a:cubicBezTo>
                      <a:cubicBezTo>
                        <a:pt x="187" y="952"/>
                        <a:pt x="256" y="1012"/>
                        <a:pt x="175" y="1083"/>
                      </a:cubicBezTo>
                      <a:cubicBezTo>
                        <a:pt x="175" y="1060"/>
                        <a:pt x="194" y="1029"/>
                        <a:pt x="171" y="1021"/>
                      </a:cubicBezTo>
                      <a:cubicBezTo>
                        <a:pt x="174" y="1056"/>
                        <a:pt x="143" y="1072"/>
                        <a:pt x="112" y="1080"/>
                      </a:cubicBezTo>
                      <a:cubicBezTo>
                        <a:pt x="126" y="1053"/>
                        <a:pt x="131" y="1019"/>
                        <a:pt x="126" y="987"/>
                      </a:cubicBezTo>
                      <a:cubicBezTo>
                        <a:pt x="121" y="952"/>
                        <a:pt x="99" y="932"/>
                        <a:pt x="87" y="899"/>
                      </a:cubicBezTo>
                      <a:cubicBezTo>
                        <a:pt x="75" y="866"/>
                        <a:pt x="78" y="833"/>
                        <a:pt x="78" y="798"/>
                      </a:cubicBezTo>
                      <a:cubicBezTo>
                        <a:pt x="78" y="758"/>
                        <a:pt x="69" y="741"/>
                        <a:pt x="57" y="706"/>
                      </a:cubicBezTo>
                      <a:cubicBezTo>
                        <a:pt x="37" y="653"/>
                        <a:pt x="0" y="584"/>
                        <a:pt x="9" y="524"/>
                      </a:cubicBezTo>
                      <a:cubicBezTo>
                        <a:pt x="14" y="492"/>
                        <a:pt x="32" y="465"/>
                        <a:pt x="30" y="431"/>
                      </a:cubicBezTo>
                      <a:cubicBezTo>
                        <a:pt x="27" y="395"/>
                        <a:pt x="7" y="367"/>
                        <a:pt x="5" y="330"/>
                      </a:cubicBezTo>
                      <a:cubicBezTo>
                        <a:pt x="1" y="237"/>
                        <a:pt x="76" y="148"/>
                        <a:pt x="146" y="96"/>
                      </a:cubicBezTo>
                      <a:cubicBezTo>
                        <a:pt x="208" y="50"/>
                        <a:pt x="334" y="0"/>
                        <a:pt x="384" y="83"/>
                      </a:cubicBezTo>
                      <a:cubicBezTo>
                        <a:pt x="392" y="73"/>
                        <a:pt x="399" y="65"/>
                        <a:pt x="408" y="57"/>
                      </a:cubicBezTo>
                      <a:cubicBezTo>
                        <a:pt x="399" y="66"/>
                        <a:pt x="401" y="73"/>
                        <a:pt x="401" y="88"/>
                      </a:cubicBezTo>
                      <a:cubicBezTo>
                        <a:pt x="412" y="82"/>
                        <a:pt x="425" y="78"/>
                        <a:pt x="439" y="76"/>
                      </a:cubicBezTo>
                      <a:cubicBezTo>
                        <a:pt x="434" y="83"/>
                        <a:pt x="436" y="89"/>
                        <a:pt x="433" y="96"/>
                      </a:cubicBezTo>
                      <a:cubicBezTo>
                        <a:pt x="520" y="100"/>
                        <a:pt x="526" y="133"/>
                        <a:pt x="573" y="201"/>
                      </a:cubicBezTo>
                      <a:cubicBezTo>
                        <a:pt x="609" y="254"/>
                        <a:pt x="656" y="303"/>
                        <a:pt x="690" y="358"/>
                      </a:cubicBezTo>
                      <a:cubicBezTo>
                        <a:pt x="725" y="417"/>
                        <a:pt x="739" y="491"/>
                        <a:pt x="754" y="556"/>
                      </a:cubicBezTo>
                      <a:cubicBezTo>
                        <a:pt x="773" y="632"/>
                        <a:pt x="784" y="705"/>
                        <a:pt x="762" y="781"/>
                      </a:cubicBezTo>
                      <a:cubicBezTo>
                        <a:pt x="744" y="845"/>
                        <a:pt x="722" y="934"/>
                        <a:pt x="682" y="990"/>
                      </a:cubicBezTo>
                      <a:cubicBezTo>
                        <a:pt x="659" y="1022"/>
                        <a:pt x="634" y="1045"/>
                        <a:pt x="602" y="1065"/>
                      </a:cubicBezTo>
                      <a:cubicBezTo>
                        <a:pt x="564" y="1089"/>
                        <a:pt x="546" y="1116"/>
                        <a:pt x="518" y="1144"/>
                      </a:cubicBezTo>
                      <a:cubicBezTo>
                        <a:pt x="517" y="1130"/>
                        <a:pt x="518" y="1115"/>
                        <a:pt x="517" y="1101"/>
                      </a:cubicBezTo>
                      <a:cubicBezTo>
                        <a:pt x="513" y="1103"/>
                        <a:pt x="503" y="1104"/>
                        <a:pt x="498" y="1108"/>
                      </a:cubicBezTo>
                      <a:cubicBezTo>
                        <a:pt x="494" y="1086"/>
                        <a:pt x="501" y="1064"/>
                        <a:pt x="505" y="1044"/>
                      </a:cubicBezTo>
                      <a:cubicBezTo>
                        <a:pt x="499" y="1049"/>
                        <a:pt x="487" y="1053"/>
                        <a:pt x="481" y="1058"/>
                      </a:cubicBezTo>
                      <a:cubicBezTo>
                        <a:pt x="482" y="1024"/>
                        <a:pt x="477" y="987"/>
                        <a:pt x="489" y="956"/>
                      </a:cubicBezTo>
                      <a:cubicBezTo>
                        <a:pt x="481" y="963"/>
                        <a:pt x="470" y="963"/>
                        <a:pt x="462" y="967"/>
                      </a:cubicBezTo>
                      <a:cubicBezTo>
                        <a:pt x="460" y="931"/>
                        <a:pt x="458" y="895"/>
                        <a:pt x="470" y="863"/>
                      </a:cubicBezTo>
                      <a:cubicBezTo>
                        <a:pt x="479" y="839"/>
                        <a:pt x="502" y="819"/>
                        <a:pt x="509" y="794"/>
                      </a:cubicBezTo>
                      <a:cubicBezTo>
                        <a:pt x="525" y="740"/>
                        <a:pt x="504" y="660"/>
                        <a:pt x="510" y="601"/>
                      </a:cubicBezTo>
                      <a:cubicBezTo>
                        <a:pt x="551" y="591"/>
                        <a:pt x="603" y="512"/>
                        <a:pt x="563" y="444"/>
                      </a:cubicBezTo>
                      <a:cubicBezTo>
                        <a:pt x="536" y="397"/>
                        <a:pt x="501" y="484"/>
                        <a:pt x="466" y="439"/>
                      </a:cubicBezTo>
                      <a:cubicBezTo>
                        <a:pt x="432" y="394"/>
                        <a:pt x="408" y="309"/>
                        <a:pt x="409" y="253"/>
                      </a:cubicBezTo>
                      <a:cubicBezTo>
                        <a:pt x="409" y="185"/>
                        <a:pt x="382" y="167"/>
                        <a:pt x="351" y="113"/>
                      </a:cubicBezTo>
                      <a:cubicBezTo>
                        <a:pt x="347" y="112"/>
                        <a:pt x="344" y="113"/>
                        <a:pt x="340" y="112"/>
                      </a:cubicBezTo>
                    </a:path>
                  </a:pathLst>
                </a:custGeom>
                <a:solidFill>
                  <a:srgbClr val="C69C6D"/>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359">
                  <a:extLst>
                    <a:ext uri="{FF2B5EF4-FFF2-40B4-BE49-F238E27FC236}">
                      <a16:creationId xmlns:a16="http://schemas.microsoft.com/office/drawing/2014/main" id="{3024ADBE-ACF0-02EE-C93B-557F399F3142}"/>
                    </a:ext>
                  </a:extLst>
                </p:cNvPr>
                <p:cNvSpPr>
                  <a:spLocks/>
                </p:cNvSpPr>
                <p:nvPr/>
              </p:nvSpPr>
              <p:spPr bwMode="gray">
                <a:xfrm>
                  <a:off x="20223162" y="6965951"/>
                  <a:ext cx="393700" cy="1162050"/>
                </a:xfrm>
                <a:custGeom>
                  <a:avLst/>
                  <a:gdLst/>
                  <a:ahLst/>
                  <a:cxnLst>
                    <a:cxn ang="0">
                      <a:pos x="41" y="53"/>
                    </a:cxn>
                    <a:cxn ang="0">
                      <a:pos x="58" y="182"/>
                    </a:cxn>
                    <a:cxn ang="0">
                      <a:pos x="16" y="233"/>
                    </a:cxn>
                    <a:cxn ang="0">
                      <a:pos x="21" y="310"/>
                    </a:cxn>
                    <a:cxn ang="0">
                      <a:pos x="105" y="147"/>
                    </a:cxn>
                    <a:cxn ang="0">
                      <a:pos x="0" y="0"/>
                    </a:cxn>
                  </a:cxnLst>
                  <a:rect l="0" t="0" r="r" b="b"/>
                  <a:pathLst>
                    <a:path w="105" h="310">
                      <a:moveTo>
                        <a:pt x="41" y="53"/>
                      </a:moveTo>
                      <a:cubicBezTo>
                        <a:pt x="58" y="67"/>
                        <a:pt x="88" y="145"/>
                        <a:pt x="58" y="182"/>
                      </a:cubicBezTo>
                      <a:cubicBezTo>
                        <a:pt x="44" y="199"/>
                        <a:pt x="24" y="208"/>
                        <a:pt x="16" y="233"/>
                      </a:cubicBezTo>
                      <a:cubicBezTo>
                        <a:pt x="8" y="257"/>
                        <a:pt x="12" y="289"/>
                        <a:pt x="21" y="310"/>
                      </a:cubicBezTo>
                      <a:cubicBezTo>
                        <a:pt x="22" y="237"/>
                        <a:pt x="105" y="226"/>
                        <a:pt x="105" y="147"/>
                      </a:cubicBezTo>
                      <a:cubicBezTo>
                        <a:pt x="104" y="66"/>
                        <a:pt x="39" y="58"/>
                        <a:pt x="0" y="0"/>
                      </a:cubicBezTo>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 name="Freeform 360">
                  <a:extLst>
                    <a:ext uri="{FF2B5EF4-FFF2-40B4-BE49-F238E27FC236}">
                      <a16:creationId xmlns:a16="http://schemas.microsoft.com/office/drawing/2014/main" id="{19A6B1F2-33A2-356D-4CE9-84EBA1AEDAC0}"/>
                    </a:ext>
                  </a:extLst>
                </p:cNvPr>
                <p:cNvSpPr>
                  <a:spLocks/>
                </p:cNvSpPr>
                <p:nvPr/>
              </p:nvSpPr>
              <p:spPr bwMode="gray">
                <a:xfrm>
                  <a:off x="18265775" y="7123113"/>
                  <a:ext cx="2208213" cy="4467225"/>
                </a:xfrm>
                <a:custGeom>
                  <a:avLst/>
                  <a:gdLst/>
                  <a:ahLst/>
                  <a:cxnLst>
                    <a:cxn ang="0">
                      <a:pos x="213" y="229"/>
                    </a:cxn>
                    <a:cxn ang="0">
                      <a:pos x="206" y="543"/>
                    </a:cxn>
                    <a:cxn ang="0">
                      <a:pos x="0" y="863"/>
                    </a:cxn>
                    <a:cxn ang="0">
                      <a:pos x="546" y="431"/>
                    </a:cxn>
                    <a:cxn ang="0">
                      <a:pos x="556" y="356"/>
                    </a:cxn>
                    <a:cxn ang="0">
                      <a:pos x="543" y="225"/>
                    </a:cxn>
                    <a:cxn ang="0">
                      <a:pos x="461" y="99"/>
                    </a:cxn>
                    <a:cxn ang="0">
                      <a:pos x="213" y="229"/>
                    </a:cxn>
                  </a:cxnLst>
                  <a:rect l="0" t="0" r="r" b="b"/>
                  <a:pathLst>
                    <a:path w="589" h="1191">
                      <a:moveTo>
                        <a:pt x="213" y="229"/>
                      </a:moveTo>
                      <a:cubicBezTo>
                        <a:pt x="231" y="335"/>
                        <a:pt x="269" y="460"/>
                        <a:pt x="206" y="543"/>
                      </a:cubicBezTo>
                      <a:cubicBezTo>
                        <a:pt x="127" y="579"/>
                        <a:pt x="203" y="616"/>
                        <a:pt x="0" y="863"/>
                      </a:cubicBezTo>
                      <a:cubicBezTo>
                        <a:pt x="316" y="1191"/>
                        <a:pt x="589" y="580"/>
                        <a:pt x="546" y="431"/>
                      </a:cubicBezTo>
                      <a:cubicBezTo>
                        <a:pt x="541" y="410"/>
                        <a:pt x="566" y="382"/>
                        <a:pt x="556" y="356"/>
                      </a:cubicBezTo>
                      <a:cubicBezTo>
                        <a:pt x="546" y="329"/>
                        <a:pt x="546" y="253"/>
                        <a:pt x="543" y="225"/>
                      </a:cubicBezTo>
                      <a:cubicBezTo>
                        <a:pt x="540" y="190"/>
                        <a:pt x="483" y="124"/>
                        <a:pt x="461" y="99"/>
                      </a:cubicBezTo>
                      <a:cubicBezTo>
                        <a:pt x="369" y="0"/>
                        <a:pt x="255" y="157"/>
                        <a:pt x="213" y="229"/>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361">
                  <a:extLst>
                    <a:ext uri="{FF2B5EF4-FFF2-40B4-BE49-F238E27FC236}">
                      <a16:creationId xmlns:a16="http://schemas.microsoft.com/office/drawing/2014/main" id="{A973BAF2-90A7-B8DF-0CA8-4AFABF2D8175}"/>
                    </a:ext>
                  </a:extLst>
                </p:cNvPr>
                <p:cNvSpPr>
                  <a:spLocks/>
                </p:cNvSpPr>
                <p:nvPr/>
              </p:nvSpPr>
              <p:spPr bwMode="gray">
                <a:xfrm>
                  <a:off x="19056350" y="7715251"/>
                  <a:ext cx="1222375" cy="855663"/>
                </a:xfrm>
                <a:custGeom>
                  <a:avLst/>
                  <a:gdLst/>
                  <a:ahLst/>
                  <a:cxnLst>
                    <a:cxn ang="0">
                      <a:pos x="66" y="203"/>
                    </a:cxn>
                    <a:cxn ang="0">
                      <a:pos x="186" y="196"/>
                    </a:cxn>
                    <a:cxn ang="0">
                      <a:pos x="323" y="39"/>
                    </a:cxn>
                    <a:cxn ang="0">
                      <a:pos x="303" y="0"/>
                    </a:cxn>
                    <a:cxn ang="0">
                      <a:pos x="177" y="74"/>
                    </a:cxn>
                    <a:cxn ang="0">
                      <a:pos x="64" y="90"/>
                    </a:cxn>
                    <a:cxn ang="0">
                      <a:pos x="0" y="116"/>
                    </a:cxn>
                  </a:cxnLst>
                  <a:rect l="0" t="0" r="r" b="b"/>
                  <a:pathLst>
                    <a:path w="326" h="228">
                      <a:moveTo>
                        <a:pt x="66" y="203"/>
                      </a:moveTo>
                      <a:cubicBezTo>
                        <a:pt x="107" y="228"/>
                        <a:pt x="148" y="208"/>
                        <a:pt x="186" y="196"/>
                      </a:cubicBezTo>
                      <a:cubicBezTo>
                        <a:pt x="272" y="167"/>
                        <a:pt x="295" y="119"/>
                        <a:pt x="323" y="39"/>
                      </a:cubicBezTo>
                      <a:cubicBezTo>
                        <a:pt x="314" y="26"/>
                        <a:pt x="326" y="5"/>
                        <a:pt x="303" y="0"/>
                      </a:cubicBezTo>
                      <a:cubicBezTo>
                        <a:pt x="298" y="45"/>
                        <a:pt x="215" y="68"/>
                        <a:pt x="177" y="74"/>
                      </a:cubicBezTo>
                      <a:cubicBezTo>
                        <a:pt x="140" y="79"/>
                        <a:pt x="100" y="78"/>
                        <a:pt x="64" y="90"/>
                      </a:cubicBezTo>
                      <a:cubicBezTo>
                        <a:pt x="40" y="98"/>
                        <a:pt x="28" y="114"/>
                        <a:pt x="0" y="116"/>
                      </a:cubicBezTo>
                    </a:path>
                  </a:pathLst>
                </a:custGeom>
                <a:solidFill>
                  <a:srgbClr val="E2CEC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 name="Freeform 362">
                  <a:extLst>
                    <a:ext uri="{FF2B5EF4-FFF2-40B4-BE49-F238E27FC236}">
                      <a16:creationId xmlns:a16="http://schemas.microsoft.com/office/drawing/2014/main" id="{07B90705-396A-1AA5-50F4-6BEBD37D7859}"/>
                    </a:ext>
                  </a:extLst>
                </p:cNvPr>
                <p:cNvSpPr>
                  <a:spLocks/>
                </p:cNvSpPr>
                <p:nvPr/>
              </p:nvSpPr>
              <p:spPr bwMode="gray">
                <a:xfrm>
                  <a:off x="19045237" y="7697788"/>
                  <a:ext cx="1214438" cy="1057275"/>
                </a:xfrm>
                <a:custGeom>
                  <a:avLst/>
                  <a:gdLst/>
                  <a:ahLst/>
                  <a:cxnLst>
                    <a:cxn ang="0">
                      <a:pos x="0" y="119"/>
                    </a:cxn>
                    <a:cxn ang="0">
                      <a:pos x="324" y="0"/>
                    </a:cxn>
                  </a:cxnLst>
                  <a:rect l="0" t="0" r="r" b="b"/>
                  <a:pathLst>
                    <a:path w="324" h="282">
                      <a:moveTo>
                        <a:pt x="0" y="119"/>
                      </a:moveTo>
                      <a:cubicBezTo>
                        <a:pt x="104" y="282"/>
                        <a:pt x="266" y="109"/>
                        <a:pt x="324" y="0"/>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 name="Freeform 363">
                  <a:extLst>
                    <a:ext uri="{FF2B5EF4-FFF2-40B4-BE49-F238E27FC236}">
                      <a16:creationId xmlns:a16="http://schemas.microsoft.com/office/drawing/2014/main" id="{2F5DF17A-0A02-B7B6-79D1-970CE24BDFAA}"/>
                    </a:ext>
                  </a:extLst>
                </p:cNvPr>
                <p:cNvSpPr>
                  <a:spLocks/>
                </p:cNvSpPr>
                <p:nvPr/>
              </p:nvSpPr>
              <p:spPr bwMode="gray">
                <a:xfrm>
                  <a:off x="17811750" y="15444788"/>
                  <a:ext cx="295275" cy="600075"/>
                </a:xfrm>
                <a:custGeom>
                  <a:avLst/>
                  <a:gdLst/>
                  <a:ahLst/>
                  <a:cxnLst>
                    <a:cxn ang="0">
                      <a:pos x="13" y="0"/>
                    </a:cxn>
                    <a:cxn ang="0">
                      <a:pos x="37" y="146"/>
                    </a:cxn>
                    <a:cxn ang="0">
                      <a:pos x="0" y="8"/>
                    </a:cxn>
                  </a:cxnLst>
                  <a:rect l="0" t="0" r="r" b="b"/>
                  <a:pathLst>
                    <a:path w="79" h="160">
                      <a:moveTo>
                        <a:pt x="13" y="0"/>
                      </a:moveTo>
                      <a:cubicBezTo>
                        <a:pt x="29" y="19"/>
                        <a:pt x="79" y="123"/>
                        <a:pt x="37" y="146"/>
                      </a:cubicBezTo>
                      <a:cubicBezTo>
                        <a:pt x="12" y="160"/>
                        <a:pt x="28" y="25"/>
                        <a:pt x="0" y="8"/>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 name="Freeform 364">
                  <a:extLst>
                    <a:ext uri="{FF2B5EF4-FFF2-40B4-BE49-F238E27FC236}">
                      <a16:creationId xmlns:a16="http://schemas.microsoft.com/office/drawing/2014/main" id="{B7BFCCDB-8372-9CE3-3B27-1C3821A9A797}"/>
                    </a:ext>
                  </a:extLst>
                </p:cNvPr>
                <p:cNvSpPr>
                  <a:spLocks/>
                </p:cNvSpPr>
                <p:nvPr/>
              </p:nvSpPr>
              <p:spPr bwMode="gray">
                <a:xfrm>
                  <a:off x="17811750" y="14492288"/>
                  <a:ext cx="528638" cy="996950"/>
                </a:xfrm>
                <a:custGeom>
                  <a:avLst/>
                  <a:gdLst/>
                  <a:ahLst/>
                  <a:cxnLst>
                    <a:cxn ang="0">
                      <a:pos x="0" y="4"/>
                    </a:cxn>
                    <a:cxn ang="0">
                      <a:pos x="58" y="266"/>
                    </a:cxn>
                    <a:cxn ang="0">
                      <a:pos x="33" y="129"/>
                    </a:cxn>
                    <a:cxn ang="0">
                      <a:pos x="0" y="0"/>
                    </a:cxn>
                  </a:cxnLst>
                  <a:rect l="0" t="0" r="r" b="b"/>
                  <a:pathLst>
                    <a:path w="141" h="266">
                      <a:moveTo>
                        <a:pt x="0" y="4"/>
                      </a:moveTo>
                      <a:cubicBezTo>
                        <a:pt x="37" y="34"/>
                        <a:pt x="141" y="257"/>
                        <a:pt x="58" y="266"/>
                      </a:cubicBezTo>
                      <a:cubicBezTo>
                        <a:pt x="30" y="226"/>
                        <a:pt x="46" y="172"/>
                        <a:pt x="33" y="129"/>
                      </a:cubicBezTo>
                      <a:cubicBezTo>
                        <a:pt x="18" y="81"/>
                        <a:pt x="0" y="53"/>
                        <a:pt x="0" y="0"/>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 name="Freeform 365">
                  <a:extLst>
                    <a:ext uri="{FF2B5EF4-FFF2-40B4-BE49-F238E27FC236}">
                      <a16:creationId xmlns:a16="http://schemas.microsoft.com/office/drawing/2014/main" id="{4DEDEBC8-A9CD-CC7C-1BB2-95868922A4BE}"/>
                    </a:ext>
                  </a:extLst>
                </p:cNvPr>
                <p:cNvSpPr>
                  <a:spLocks/>
                </p:cNvSpPr>
                <p:nvPr/>
              </p:nvSpPr>
              <p:spPr bwMode="gray">
                <a:xfrm>
                  <a:off x="16495712" y="8416926"/>
                  <a:ext cx="4832350" cy="6521450"/>
                </a:xfrm>
                <a:custGeom>
                  <a:avLst/>
                  <a:gdLst/>
                  <a:ahLst/>
                  <a:cxnLst>
                    <a:cxn ang="0">
                      <a:pos x="530" y="466"/>
                    </a:cxn>
                    <a:cxn ang="0">
                      <a:pos x="636" y="308"/>
                    </a:cxn>
                    <a:cxn ang="0">
                      <a:pos x="710" y="120"/>
                    </a:cxn>
                    <a:cxn ang="0">
                      <a:pos x="583" y="280"/>
                    </a:cxn>
                    <a:cxn ang="0">
                      <a:pos x="401" y="380"/>
                    </a:cxn>
                    <a:cxn ang="0">
                      <a:pos x="386" y="477"/>
                    </a:cxn>
                    <a:cxn ang="0">
                      <a:pos x="342" y="555"/>
                    </a:cxn>
                    <a:cxn ang="0">
                      <a:pos x="302" y="660"/>
                    </a:cxn>
                    <a:cxn ang="0">
                      <a:pos x="264" y="662"/>
                    </a:cxn>
                    <a:cxn ang="0">
                      <a:pos x="197" y="820"/>
                    </a:cxn>
                    <a:cxn ang="0">
                      <a:pos x="108" y="958"/>
                    </a:cxn>
                    <a:cxn ang="0">
                      <a:pos x="6" y="1009"/>
                    </a:cxn>
                    <a:cxn ang="0">
                      <a:pos x="125" y="1314"/>
                    </a:cxn>
                    <a:cxn ang="0">
                      <a:pos x="311" y="1107"/>
                    </a:cxn>
                    <a:cxn ang="0">
                      <a:pos x="423" y="1224"/>
                    </a:cxn>
                    <a:cxn ang="0">
                      <a:pos x="337" y="1234"/>
                    </a:cxn>
                    <a:cxn ang="0">
                      <a:pos x="183" y="1566"/>
                    </a:cxn>
                    <a:cxn ang="0">
                      <a:pos x="634" y="1691"/>
                    </a:cxn>
                    <a:cxn ang="0">
                      <a:pos x="1134" y="1644"/>
                    </a:cxn>
                    <a:cxn ang="0">
                      <a:pos x="1076" y="1517"/>
                    </a:cxn>
                    <a:cxn ang="0">
                      <a:pos x="988" y="1169"/>
                    </a:cxn>
                    <a:cxn ang="0">
                      <a:pos x="1111" y="872"/>
                    </a:cxn>
                    <a:cxn ang="0">
                      <a:pos x="1158" y="185"/>
                    </a:cxn>
                    <a:cxn ang="0">
                      <a:pos x="1077" y="94"/>
                    </a:cxn>
                    <a:cxn ang="0">
                      <a:pos x="1029" y="0"/>
                    </a:cxn>
                  </a:cxnLst>
                  <a:rect l="0" t="0" r="r" b="b"/>
                  <a:pathLst>
                    <a:path w="1289" h="1739">
                      <a:moveTo>
                        <a:pt x="530" y="466"/>
                      </a:moveTo>
                      <a:cubicBezTo>
                        <a:pt x="550" y="401"/>
                        <a:pt x="583" y="351"/>
                        <a:pt x="636" y="308"/>
                      </a:cubicBezTo>
                      <a:cubicBezTo>
                        <a:pt x="701" y="255"/>
                        <a:pt x="687" y="195"/>
                        <a:pt x="710" y="120"/>
                      </a:cubicBezTo>
                      <a:cubicBezTo>
                        <a:pt x="677" y="180"/>
                        <a:pt x="635" y="245"/>
                        <a:pt x="583" y="280"/>
                      </a:cubicBezTo>
                      <a:cubicBezTo>
                        <a:pt x="539" y="309"/>
                        <a:pt x="454" y="365"/>
                        <a:pt x="401" y="380"/>
                      </a:cubicBezTo>
                      <a:cubicBezTo>
                        <a:pt x="391" y="411"/>
                        <a:pt x="397" y="448"/>
                        <a:pt x="386" y="477"/>
                      </a:cubicBezTo>
                      <a:cubicBezTo>
                        <a:pt x="372" y="514"/>
                        <a:pt x="332" y="500"/>
                        <a:pt x="342" y="555"/>
                      </a:cubicBezTo>
                      <a:cubicBezTo>
                        <a:pt x="289" y="563"/>
                        <a:pt x="280" y="620"/>
                        <a:pt x="302" y="660"/>
                      </a:cubicBezTo>
                      <a:cubicBezTo>
                        <a:pt x="290" y="659"/>
                        <a:pt x="276" y="663"/>
                        <a:pt x="264" y="662"/>
                      </a:cubicBezTo>
                      <a:cubicBezTo>
                        <a:pt x="227" y="692"/>
                        <a:pt x="224" y="776"/>
                        <a:pt x="197" y="820"/>
                      </a:cubicBezTo>
                      <a:cubicBezTo>
                        <a:pt x="170" y="862"/>
                        <a:pt x="99" y="907"/>
                        <a:pt x="108" y="958"/>
                      </a:cubicBezTo>
                      <a:cubicBezTo>
                        <a:pt x="71" y="972"/>
                        <a:pt x="42" y="997"/>
                        <a:pt x="6" y="1009"/>
                      </a:cubicBezTo>
                      <a:cubicBezTo>
                        <a:pt x="0" y="1119"/>
                        <a:pt x="1" y="1277"/>
                        <a:pt x="125" y="1314"/>
                      </a:cubicBezTo>
                      <a:cubicBezTo>
                        <a:pt x="246" y="1350"/>
                        <a:pt x="402" y="1227"/>
                        <a:pt x="311" y="1107"/>
                      </a:cubicBezTo>
                      <a:cubicBezTo>
                        <a:pt x="336" y="1151"/>
                        <a:pt x="421" y="1171"/>
                        <a:pt x="423" y="1224"/>
                      </a:cubicBezTo>
                      <a:cubicBezTo>
                        <a:pt x="396" y="1233"/>
                        <a:pt x="366" y="1235"/>
                        <a:pt x="337" y="1234"/>
                      </a:cubicBezTo>
                      <a:cubicBezTo>
                        <a:pt x="329" y="1389"/>
                        <a:pt x="276" y="1449"/>
                        <a:pt x="183" y="1566"/>
                      </a:cubicBezTo>
                      <a:cubicBezTo>
                        <a:pt x="274" y="1673"/>
                        <a:pt x="496" y="1683"/>
                        <a:pt x="634" y="1691"/>
                      </a:cubicBezTo>
                      <a:cubicBezTo>
                        <a:pt x="758" y="1699"/>
                        <a:pt x="1048" y="1739"/>
                        <a:pt x="1134" y="1644"/>
                      </a:cubicBezTo>
                      <a:cubicBezTo>
                        <a:pt x="1109" y="1609"/>
                        <a:pt x="1087" y="1557"/>
                        <a:pt x="1076" y="1517"/>
                      </a:cubicBezTo>
                      <a:cubicBezTo>
                        <a:pt x="973" y="1421"/>
                        <a:pt x="989" y="1307"/>
                        <a:pt x="988" y="1169"/>
                      </a:cubicBezTo>
                      <a:cubicBezTo>
                        <a:pt x="988" y="1052"/>
                        <a:pt x="1066" y="973"/>
                        <a:pt x="1111" y="872"/>
                      </a:cubicBezTo>
                      <a:cubicBezTo>
                        <a:pt x="1203" y="669"/>
                        <a:pt x="1289" y="402"/>
                        <a:pt x="1158" y="185"/>
                      </a:cubicBezTo>
                      <a:cubicBezTo>
                        <a:pt x="1138" y="152"/>
                        <a:pt x="1098" y="127"/>
                        <a:pt x="1077" y="94"/>
                      </a:cubicBezTo>
                      <a:cubicBezTo>
                        <a:pt x="1060" y="66"/>
                        <a:pt x="1063" y="15"/>
                        <a:pt x="1029" y="0"/>
                      </a:cubicBezTo>
                    </a:path>
                  </a:pathLst>
                </a:custGeom>
                <a:solidFill>
                  <a:srgbClr val="292949"/>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 name="Freeform 366">
                  <a:extLst>
                    <a:ext uri="{FF2B5EF4-FFF2-40B4-BE49-F238E27FC236}">
                      <a16:creationId xmlns:a16="http://schemas.microsoft.com/office/drawing/2014/main" id="{7B4AF283-519F-7AFF-CFF5-D189037DF65F}"/>
                    </a:ext>
                  </a:extLst>
                </p:cNvPr>
                <p:cNvSpPr>
                  <a:spLocks/>
                </p:cNvSpPr>
                <p:nvPr/>
              </p:nvSpPr>
              <p:spPr bwMode="gray">
                <a:xfrm>
                  <a:off x="19877087" y="11296651"/>
                  <a:ext cx="525463" cy="635000"/>
                </a:xfrm>
                <a:custGeom>
                  <a:avLst/>
                  <a:gdLst/>
                  <a:ahLst/>
                  <a:cxnLst>
                    <a:cxn ang="0">
                      <a:pos x="140" y="167"/>
                    </a:cxn>
                    <a:cxn ang="0">
                      <a:pos x="35" y="53"/>
                    </a:cxn>
                    <a:cxn ang="0">
                      <a:pos x="65" y="116"/>
                    </a:cxn>
                    <a:cxn ang="0">
                      <a:pos x="140" y="167"/>
                    </a:cxn>
                  </a:cxnLst>
                  <a:rect l="0" t="0" r="r" b="b"/>
                  <a:pathLst>
                    <a:path w="140" h="169">
                      <a:moveTo>
                        <a:pt x="140" y="167"/>
                      </a:moveTo>
                      <a:cubicBezTo>
                        <a:pt x="130" y="133"/>
                        <a:pt x="89" y="0"/>
                        <a:pt x="35" y="53"/>
                      </a:cubicBezTo>
                      <a:cubicBezTo>
                        <a:pt x="0" y="87"/>
                        <a:pt x="36" y="103"/>
                        <a:pt x="65" y="116"/>
                      </a:cubicBezTo>
                      <a:cubicBezTo>
                        <a:pt x="88" y="126"/>
                        <a:pt x="115" y="169"/>
                        <a:pt x="140" y="167"/>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367">
                  <a:extLst>
                    <a:ext uri="{FF2B5EF4-FFF2-40B4-BE49-F238E27FC236}">
                      <a16:creationId xmlns:a16="http://schemas.microsoft.com/office/drawing/2014/main" id="{3AF0A989-3446-4BE6-CEBE-C397BE3B2C6C}"/>
                    </a:ext>
                  </a:extLst>
                </p:cNvPr>
                <p:cNvSpPr>
                  <a:spLocks/>
                </p:cNvSpPr>
                <p:nvPr/>
              </p:nvSpPr>
              <p:spPr bwMode="gray">
                <a:xfrm>
                  <a:off x="20207287" y="11207751"/>
                  <a:ext cx="371475" cy="465138"/>
                </a:xfrm>
                <a:custGeom>
                  <a:avLst/>
                  <a:gdLst/>
                  <a:ahLst/>
                  <a:cxnLst>
                    <a:cxn ang="0">
                      <a:pos x="44" y="8"/>
                    </a:cxn>
                    <a:cxn ang="0">
                      <a:pos x="53" y="18"/>
                    </a:cxn>
                    <a:cxn ang="0">
                      <a:pos x="95" y="118"/>
                    </a:cxn>
                    <a:cxn ang="0">
                      <a:pos x="47" y="65"/>
                    </a:cxn>
                    <a:cxn ang="0">
                      <a:pos x="41" y="11"/>
                    </a:cxn>
                  </a:cxnLst>
                  <a:rect l="0" t="0" r="r" b="b"/>
                  <a:pathLst>
                    <a:path w="99" h="124">
                      <a:moveTo>
                        <a:pt x="44" y="8"/>
                      </a:moveTo>
                      <a:cubicBezTo>
                        <a:pt x="48" y="12"/>
                        <a:pt x="50" y="13"/>
                        <a:pt x="53" y="18"/>
                      </a:cubicBezTo>
                      <a:cubicBezTo>
                        <a:pt x="87" y="24"/>
                        <a:pt x="99" y="86"/>
                        <a:pt x="95" y="118"/>
                      </a:cubicBezTo>
                      <a:cubicBezTo>
                        <a:pt x="75" y="124"/>
                        <a:pt x="62" y="81"/>
                        <a:pt x="47" y="65"/>
                      </a:cubicBezTo>
                      <a:cubicBezTo>
                        <a:pt x="38" y="55"/>
                        <a:pt x="0" y="0"/>
                        <a:pt x="41" y="11"/>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 name="Freeform 368">
                  <a:extLst>
                    <a:ext uri="{FF2B5EF4-FFF2-40B4-BE49-F238E27FC236}">
                      <a16:creationId xmlns:a16="http://schemas.microsoft.com/office/drawing/2014/main" id="{EC8A4523-853E-25B7-B09E-9D7870219ABB}"/>
                    </a:ext>
                  </a:extLst>
                </p:cNvPr>
                <p:cNvSpPr>
                  <a:spLocks/>
                </p:cNvSpPr>
                <p:nvPr/>
              </p:nvSpPr>
              <p:spPr bwMode="gray">
                <a:xfrm>
                  <a:off x="19623087" y="13242926"/>
                  <a:ext cx="760413" cy="693738"/>
                </a:xfrm>
                <a:custGeom>
                  <a:avLst/>
                  <a:gdLst/>
                  <a:ahLst/>
                  <a:cxnLst>
                    <a:cxn ang="0">
                      <a:pos x="203" y="185"/>
                    </a:cxn>
                    <a:cxn ang="0">
                      <a:pos x="128" y="85"/>
                    </a:cxn>
                    <a:cxn ang="0">
                      <a:pos x="7" y="6"/>
                    </a:cxn>
                    <a:cxn ang="0">
                      <a:pos x="46" y="46"/>
                    </a:cxn>
                    <a:cxn ang="0">
                      <a:pos x="106" y="84"/>
                    </a:cxn>
                    <a:cxn ang="0">
                      <a:pos x="197" y="180"/>
                    </a:cxn>
                  </a:cxnLst>
                  <a:rect l="0" t="0" r="r" b="b"/>
                  <a:pathLst>
                    <a:path w="203" h="185">
                      <a:moveTo>
                        <a:pt x="203" y="185"/>
                      </a:moveTo>
                      <a:cubicBezTo>
                        <a:pt x="179" y="150"/>
                        <a:pt x="154" y="116"/>
                        <a:pt x="128" y="85"/>
                      </a:cubicBezTo>
                      <a:cubicBezTo>
                        <a:pt x="103" y="56"/>
                        <a:pt x="52" y="0"/>
                        <a:pt x="7" y="6"/>
                      </a:cubicBezTo>
                      <a:cubicBezTo>
                        <a:pt x="0" y="35"/>
                        <a:pt x="28" y="37"/>
                        <a:pt x="46" y="46"/>
                      </a:cubicBezTo>
                      <a:cubicBezTo>
                        <a:pt x="67" y="57"/>
                        <a:pt x="86" y="69"/>
                        <a:pt x="106" y="84"/>
                      </a:cubicBezTo>
                      <a:cubicBezTo>
                        <a:pt x="144" y="113"/>
                        <a:pt x="168" y="147"/>
                        <a:pt x="197" y="180"/>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369">
                  <a:extLst>
                    <a:ext uri="{FF2B5EF4-FFF2-40B4-BE49-F238E27FC236}">
                      <a16:creationId xmlns:a16="http://schemas.microsoft.com/office/drawing/2014/main" id="{F519157B-E154-97A4-03C9-6D7F003055D3}"/>
                    </a:ext>
                  </a:extLst>
                </p:cNvPr>
                <p:cNvSpPr>
                  <a:spLocks/>
                </p:cNvSpPr>
                <p:nvPr/>
              </p:nvSpPr>
              <p:spPr bwMode="gray">
                <a:xfrm>
                  <a:off x="19738975" y="9891713"/>
                  <a:ext cx="674688" cy="517525"/>
                </a:xfrm>
                <a:custGeom>
                  <a:avLst/>
                  <a:gdLst/>
                  <a:ahLst/>
                  <a:cxnLst>
                    <a:cxn ang="0">
                      <a:pos x="0" y="90"/>
                    </a:cxn>
                    <a:cxn ang="0">
                      <a:pos x="155" y="29"/>
                    </a:cxn>
                    <a:cxn ang="0">
                      <a:pos x="155" y="39"/>
                    </a:cxn>
                    <a:cxn ang="0">
                      <a:pos x="19" y="82"/>
                    </a:cxn>
                    <a:cxn ang="0">
                      <a:pos x="180" y="130"/>
                    </a:cxn>
                    <a:cxn ang="0">
                      <a:pos x="5" y="93"/>
                    </a:cxn>
                  </a:cxnLst>
                  <a:rect l="0" t="0" r="r" b="b"/>
                  <a:pathLst>
                    <a:path w="180" h="138">
                      <a:moveTo>
                        <a:pt x="0" y="90"/>
                      </a:moveTo>
                      <a:cubicBezTo>
                        <a:pt x="20" y="52"/>
                        <a:pt x="116" y="0"/>
                        <a:pt x="155" y="29"/>
                      </a:cubicBezTo>
                      <a:cubicBezTo>
                        <a:pt x="156" y="32"/>
                        <a:pt x="156" y="35"/>
                        <a:pt x="155" y="39"/>
                      </a:cubicBezTo>
                      <a:cubicBezTo>
                        <a:pt x="105" y="47"/>
                        <a:pt x="47" y="28"/>
                        <a:pt x="19" y="82"/>
                      </a:cubicBezTo>
                      <a:cubicBezTo>
                        <a:pt x="66" y="85"/>
                        <a:pt x="174" y="65"/>
                        <a:pt x="180" y="130"/>
                      </a:cubicBezTo>
                      <a:cubicBezTo>
                        <a:pt x="129" y="138"/>
                        <a:pt x="55" y="44"/>
                        <a:pt x="5" y="93"/>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370">
                  <a:extLst>
                    <a:ext uri="{FF2B5EF4-FFF2-40B4-BE49-F238E27FC236}">
                      <a16:creationId xmlns:a16="http://schemas.microsoft.com/office/drawing/2014/main" id="{CC63A1CF-7A66-EF20-063B-A22D60595DB4}"/>
                    </a:ext>
                  </a:extLst>
                </p:cNvPr>
                <p:cNvSpPr>
                  <a:spLocks/>
                </p:cNvSpPr>
                <p:nvPr/>
              </p:nvSpPr>
              <p:spPr bwMode="gray">
                <a:xfrm>
                  <a:off x="20380325" y="9644063"/>
                  <a:ext cx="446088" cy="160338"/>
                </a:xfrm>
                <a:custGeom>
                  <a:avLst/>
                  <a:gdLst/>
                  <a:ahLst/>
                  <a:cxnLst>
                    <a:cxn ang="0">
                      <a:pos x="119" y="38"/>
                    </a:cxn>
                    <a:cxn ang="0">
                      <a:pos x="15" y="14"/>
                    </a:cxn>
                    <a:cxn ang="0">
                      <a:pos x="57" y="29"/>
                    </a:cxn>
                    <a:cxn ang="0">
                      <a:pos x="116" y="43"/>
                    </a:cxn>
                  </a:cxnLst>
                  <a:rect l="0" t="0" r="r" b="b"/>
                  <a:pathLst>
                    <a:path w="119" h="43">
                      <a:moveTo>
                        <a:pt x="119" y="38"/>
                      </a:moveTo>
                      <a:cubicBezTo>
                        <a:pt x="116" y="7"/>
                        <a:pt x="35" y="0"/>
                        <a:pt x="15" y="14"/>
                      </a:cubicBezTo>
                      <a:cubicBezTo>
                        <a:pt x="0" y="42"/>
                        <a:pt x="43" y="32"/>
                        <a:pt x="57" y="29"/>
                      </a:cubicBezTo>
                      <a:cubicBezTo>
                        <a:pt x="84" y="25"/>
                        <a:pt x="95" y="25"/>
                        <a:pt x="116" y="43"/>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371">
                  <a:extLst>
                    <a:ext uri="{FF2B5EF4-FFF2-40B4-BE49-F238E27FC236}">
                      <a16:creationId xmlns:a16="http://schemas.microsoft.com/office/drawing/2014/main" id="{82099B30-FDD3-FA19-B3F8-664B891AB3A2}"/>
                    </a:ext>
                  </a:extLst>
                </p:cNvPr>
                <p:cNvSpPr>
                  <a:spLocks/>
                </p:cNvSpPr>
                <p:nvPr/>
              </p:nvSpPr>
              <p:spPr bwMode="gray">
                <a:xfrm>
                  <a:off x="20504150" y="10974388"/>
                  <a:ext cx="382588" cy="277813"/>
                </a:xfrm>
                <a:custGeom>
                  <a:avLst/>
                  <a:gdLst/>
                  <a:ahLst/>
                  <a:cxnLst>
                    <a:cxn ang="0">
                      <a:pos x="3" y="67"/>
                    </a:cxn>
                    <a:cxn ang="0">
                      <a:pos x="70" y="56"/>
                    </a:cxn>
                    <a:cxn ang="0">
                      <a:pos x="97" y="0"/>
                    </a:cxn>
                    <a:cxn ang="0">
                      <a:pos x="80" y="29"/>
                    </a:cxn>
                    <a:cxn ang="0">
                      <a:pos x="0" y="65"/>
                    </a:cxn>
                  </a:cxnLst>
                  <a:rect l="0" t="0" r="r" b="b"/>
                  <a:pathLst>
                    <a:path w="102" h="74">
                      <a:moveTo>
                        <a:pt x="3" y="67"/>
                      </a:moveTo>
                      <a:cubicBezTo>
                        <a:pt x="32" y="69"/>
                        <a:pt x="47" y="74"/>
                        <a:pt x="70" y="56"/>
                      </a:cubicBezTo>
                      <a:cubicBezTo>
                        <a:pt x="87" y="43"/>
                        <a:pt x="102" y="24"/>
                        <a:pt x="97" y="0"/>
                      </a:cubicBezTo>
                      <a:cubicBezTo>
                        <a:pt x="95" y="6"/>
                        <a:pt x="86" y="20"/>
                        <a:pt x="80" y="29"/>
                      </a:cubicBezTo>
                      <a:cubicBezTo>
                        <a:pt x="54" y="38"/>
                        <a:pt x="33" y="64"/>
                        <a:pt x="0" y="65"/>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Freeform 372">
                  <a:extLst>
                    <a:ext uri="{FF2B5EF4-FFF2-40B4-BE49-F238E27FC236}">
                      <a16:creationId xmlns:a16="http://schemas.microsoft.com/office/drawing/2014/main" id="{6D881CCC-1BF7-CF52-29CB-8DEF9A215DF6}"/>
                    </a:ext>
                  </a:extLst>
                </p:cNvPr>
                <p:cNvSpPr>
                  <a:spLocks/>
                </p:cNvSpPr>
                <p:nvPr/>
              </p:nvSpPr>
              <p:spPr bwMode="gray">
                <a:xfrm>
                  <a:off x="19929475" y="9167813"/>
                  <a:ext cx="682625" cy="347663"/>
                </a:xfrm>
                <a:custGeom>
                  <a:avLst/>
                  <a:gdLst/>
                  <a:ahLst/>
                  <a:cxnLst>
                    <a:cxn ang="0">
                      <a:pos x="11" y="82"/>
                    </a:cxn>
                    <a:cxn ang="0">
                      <a:pos x="11" y="74"/>
                    </a:cxn>
                    <a:cxn ang="0">
                      <a:pos x="182" y="49"/>
                    </a:cxn>
                    <a:cxn ang="0">
                      <a:pos x="132" y="39"/>
                    </a:cxn>
                    <a:cxn ang="0">
                      <a:pos x="83" y="52"/>
                    </a:cxn>
                    <a:cxn ang="0">
                      <a:pos x="0" y="93"/>
                    </a:cxn>
                  </a:cxnLst>
                  <a:rect l="0" t="0" r="r" b="b"/>
                  <a:pathLst>
                    <a:path w="182" h="93">
                      <a:moveTo>
                        <a:pt x="11" y="82"/>
                      </a:moveTo>
                      <a:cubicBezTo>
                        <a:pt x="11" y="79"/>
                        <a:pt x="10" y="77"/>
                        <a:pt x="11" y="74"/>
                      </a:cubicBezTo>
                      <a:cubicBezTo>
                        <a:pt x="52" y="49"/>
                        <a:pt x="144" y="0"/>
                        <a:pt x="182" y="49"/>
                      </a:cubicBezTo>
                      <a:cubicBezTo>
                        <a:pt x="163" y="51"/>
                        <a:pt x="150" y="40"/>
                        <a:pt x="132" y="39"/>
                      </a:cubicBezTo>
                      <a:cubicBezTo>
                        <a:pt x="114" y="37"/>
                        <a:pt x="98" y="46"/>
                        <a:pt x="83" y="52"/>
                      </a:cubicBezTo>
                      <a:cubicBezTo>
                        <a:pt x="52" y="63"/>
                        <a:pt x="25" y="72"/>
                        <a:pt x="0" y="93"/>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373">
                  <a:extLst>
                    <a:ext uri="{FF2B5EF4-FFF2-40B4-BE49-F238E27FC236}">
                      <a16:creationId xmlns:a16="http://schemas.microsoft.com/office/drawing/2014/main" id="{699D9A74-BF04-A7AF-9EB8-18C67A311E04}"/>
                    </a:ext>
                  </a:extLst>
                </p:cNvPr>
                <p:cNvSpPr>
                  <a:spLocks/>
                </p:cNvSpPr>
                <p:nvPr/>
              </p:nvSpPr>
              <p:spPr bwMode="gray">
                <a:xfrm>
                  <a:off x="18441987" y="9666288"/>
                  <a:ext cx="1198563" cy="1720850"/>
                </a:xfrm>
                <a:custGeom>
                  <a:avLst/>
                  <a:gdLst/>
                  <a:ahLst/>
                  <a:cxnLst>
                    <a:cxn ang="0">
                      <a:pos x="314" y="0"/>
                    </a:cxn>
                    <a:cxn ang="0">
                      <a:pos x="257" y="126"/>
                    </a:cxn>
                    <a:cxn ang="0">
                      <a:pos x="197" y="239"/>
                    </a:cxn>
                    <a:cxn ang="0">
                      <a:pos x="135" y="344"/>
                    </a:cxn>
                    <a:cxn ang="0">
                      <a:pos x="86" y="385"/>
                    </a:cxn>
                    <a:cxn ang="0">
                      <a:pos x="47" y="432"/>
                    </a:cxn>
                    <a:cxn ang="0">
                      <a:pos x="0" y="459"/>
                    </a:cxn>
                    <a:cxn ang="0">
                      <a:pos x="49" y="422"/>
                    </a:cxn>
                    <a:cxn ang="0">
                      <a:pos x="88" y="368"/>
                    </a:cxn>
                    <a:cxn ang="0">
                      <a:pos x="155" y="277"/>
                    </a:cxn>
                    <a:cxn ang="0">
                      <a:pos x="212" y="181"/>
                    </a:cxn>
                    <a:cxn ang="0">
                      <a:pos x="243" y="137"/>
                    </a:cxn>
                    <a:cxn ang="0">
                      <a:pos x="262" y="89"/>
                    </a:cxn>
                    <a:cxn ang="0">
                      <a:pos x="314" y="3"/>
                    </a:cxn>
                  </a:cxnLst>
                  <a:rect l="0" t="0" r="r" b="b"/>
                  <a:pathLst>
                    <a:path w="320" h="459">
                      <a:moveTo>
                        <a:pt x="314" y="0"/>
                      </a:moveTo>
                      <a:cubicBezTo>
                        <a:pt x="320" y="39"/>
                        <a:pt x="272" y="92"/>
                        <a:pt x="257" y="126"/>
                      </a:cubicBezTo>
                      <a:cubicBezTo>
                        <a:pt x="241" y="162"/>
                        <a:pt x="220" y="206"/>
                        <a:pt x="197" y="239"/>
                      </a:cubicBezTo>
                      <a:cubicBezTo>
                        <a:pt x="174" y="275"/>
                        <a:pt x="164" y="312"/>
                        <a:pt x="135" y="344"/>
                      </a:cubicBezTo>
                      <a:cubicBezTo>
                        <a:pt x="121" y="361"/>
                        <a:pt x="102" y="369"/>
                        <a:pt x="86" y="385"/>
                      </a:cubicBezTo>
                      <a:cubicBezTo>
                        <a:pt x="71" y="399"/>
                        <a:pt x="64" y="419"/>
                        <a:pt x="47" y="432"/>
                      </a:cubicBezTo>
                      <a:cubicBezTo>
                        <a:pt x="32" y="442"/>
                        <a:pt x="14" y="448"/>
                        <a:pt x="0" y="459"/>
                      </a:cubicBezTo>
                      <a:cubicBezTo>
                        <a:pt x="17" y="444"/>
                        <a:pt x="34" y="439"/>
                        <a:pt x="49" y="422"/>
                      </a:cubicBezTo>
                      <a:cubicBezTo>
                        <a:pt x="64" y="406"/>
                        <a:pt x="76" y="386"/>
                        <a:pt x="88" y="368"/>
                      </a:cubicBezTo>
                      <a:cubicBezTo>
                        <a:pt x="111" y="337"/>
                        <a:pt x="135" y="308"/>
                        <a:pt x="155" y="277"/>
                      </a:cubicBezTo>
                      <a:cubicBezTo>
                        <a:pt x="178" y="245"/>
                        <a:pt x="192" y="214"/>
                        <a:pt x="212" y="181"/>
                      </a:cubicBezTo>
                      <a:cubicBezTo>
                        <a:pt x="221" y="166"/>
                        <a:pt x="235" y="153"/>
                        <a:pt x="243" y="137"/>
                      </a:cubicBezTo>
                      <a:cubicBezTo>
                        <a:pt x="251" y="121"/>
                        <a:pt x="254" y="104"/>
                        <a:pt x="262" y="89"/>
                      </a:cubicBezTo>
                      <a:cubicBezTo>
                        <a:pt x="278" y="63"/>
                        <a:pt x="314" y="37"/>
                        <a:pt x="314" y="3"/>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 name="Freeform 374">
                  <a:extLst>
                    <a:ext uri="{FF2B5EF4-FFF2-40B4-BE49-F238E27FC236}">
                      <a16:creationId xmlns:a16="http://schemas.microsoft.com/office/drawing/2014/main" id="{7DA09649-B370-4876-0FC9-3BB595146528}"/>
                    </a:ext>
                  </a:extLst>
                </p:cNvPr>
                <p:cNvSpPr>
                  <a:spLocks/>
                </p:cNvSpPr>
                <p:nvPr/>
              </p:nvSpPr>
              <p:spPr bwMode="gray">
                <a:xfrm>
                  <a:off x="18348325" y="8818563"/>
                  <a:ext cx="2203450" cy="1736725"/>
                </a:xfrm>
                <a:custGeom>
                  <a:avLst/>
                  <a:gdLst/>
                  <a:ahLst/>
                  <a:cxnLst>
                    <a:cxn ang="0">
                      <a:pos x="588" y="8"/>
                    </a:cxn>
                    <a:cxn ang="0">
                      <a:pos x="460" y="28"/>
                    </a:cxn>
                    <a:cxn ang="0">
                      <a:pos x="352" y="80"/>
                    </a:cxn>
                    <a:cxn ang="0">
                      <a:pos x="272" y="178"/>
                    </a:cxn>
                    <a:cxn ang="0">
                      <a:pos x="242" y="220"/>
                    </a:cxn>
                    <a:cxn ang="0">
                      <a:pos x="199" y="263"/>
                    </a:cxn>
                    <a:cxn ang="0">
                      <a:pos x="83" y="370"/>
                    </a:cxn>
                    <a:cxn ang="0">
                      <a:pos x="43" y="427"/>
                    </a:cxn>
                    <a:cxn ang="0">
                      <a:pos x="0" y="463"/>
                    </a:cxn>
                    <a:cxn ang="0">
                      <a:pos x="97" y="385"/>
                    </a:cxn>
                    <a:cxn ang="0">
                      <a:pos x="188" y="296"/>
                    </a:cxn>
                    <a:cxn ang="0">
                      <a:pos x="230" y="250"/>
                    </a:cxn>
                    <a:cxn ang="0">
                      <a:pos x="277" y="215"/>
                    </a:cxn>
                    <a:cxn ang="0">
                      <a:pos x="302" y="162"/>
                    </a:cxn>
                    <a:cxn ang="0">
                      <a:pos x="349" y="116"/>
                    </a:cxn>
                    <a:cxn ang="0">
                      <a:pos x="452" y="49"/>
                    </a:cxn>
                    <a:cxn ang="0">
                      <a:pos x="521" y="21"/>
                    </a:cxn>
                    <a:cxn ang="0">
                      <a:pos x="583" y="3"/>
                    </a:cxn>
                  </a:cxnLst>
                  <a:rect l="0" t="0" r="r" b="b"/>
                  <a:pathLst>
                    <a:path w="588" h="463">
                      <a:moveTo>
                        <a:pt x="588" y="8"/>
                      </a:moveTo>
                      <a:cubicBezTo>
                        <a:pt x="539" y="8"/>
                        <a:pt x="503" y="11"/>
                        <a:pt x="460" y="28"/>
                      </a:cubicBezTo>
                      <a:cubicBezTo>
                        <a:pt x="422" y="42"/>
                        <a:pt x="386" y="54"/>
                        <a:pt x="352" y="80"/>
                      </a:cubicBezTo>
                      <a:cubicBezTo>
                        <a:pt x="319" y="105"/>
                        <a:pt x="286" y="138"/>
                        <a:pt x="272" y="178"/>
                      </a:cubicBezTo>
                      <a:cubicBezTo>
                        <a:pt x="263" y="204"/>
                        <a:pt x="265" y="205"/>
                        <a:pt x="242" y="220"/>
                      </a:cubicBezTo>
                      <a:cubicBezTo>
                        <a:pt x="225" y="231"/>
                        <a:pt x="212" y="247"/>
                        <a:pt x="199" y="263"/>
                      </a:cubicBezTo>
                      <a:cubicBezTo>
                        <a:pt x="168" y="305"/>
                        <a:pt x="118" y="330"/>
                        <a:pt x="83" y="370"/>
                      </a:cubicBezTo>
                      <a:cubicBezTo>
                        <a:pt x="68" y="387"/>
                        <a:pt x="59" y="409"/>
                        <a:pt x="43" y="427"/>
                      </a:cubicBezTo>
                      <a:cubicBezTo>
                        <a:pt x="30" y="442"/>
                        <a:pt x="12" y="453"/>
                        <a:pt x="0" y="463"/>
                      </a:cubicBezTo>
                      <a:cubicBezTo>
                        <a:pt x="36" y="445"/>
                        <a:pt x="72" y="419"/>
                        <a:pt x="97" y="385"/>
                      </a:cubicBezTo>
                      <a:cubicBezTo>
                        <a:pt x="125" y="348"/>
                        <a:pt x="152" y="324"/>
                        <a:pt x="188" y="296"/>
                      </a:cubicBezTo>
                      <a:cubicBezTo>
                        <a:pt x="205" y="282"/>
                        <a:pt x="217" y="268"/>
                        <a:pt x="230" y="250"/>
                      </a:cubicBezTo>
                      <a:cubicBezTo>
                        <a:pt x="245" y="231"/>
                        <a:pt x="262" y="229"/>
                        <a:pt x="277" y="215"/>
                      </a:cubicBezTo>
                      <a:cubicBezTo>
                        <a:pt x="291" y="201"/>
                        <a:pt x="291" y="178"/>
                        <a:pt x="302" y="162"/>
                      </a:cubicBezTo>
                      <a:cubicBezTo>
                        <a:pt x="314" y="142"/>
                        <a:pt x="331" y="129"/>
                        <a:pt x="349" y="116"/>
                      </a:cubicBezTo>
                      <a:cubicBezTo>
                        <a:pt x="382" y="93"/>
                        <a:pt x="416" y="64"/>
                        <a:pt x="452" y="49"/>
                      </a:cubicBezTo>
                      <a:cubicBezTo>
                        <a:pt x="475" y="39"/>
                        <a:pt x="498" y="29"/>
                        <a:pt x="521" y="21"/>
                      </a:cubicBezTo>
                      <a:cubicBezTo>
                        <a:pt x="539" y="16"/>
                        <a:pt x="564" y="0"/>
                        <a:pt x="583" y="3"/>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375">
                  <a:extLst>
                    <a:ext uri="{FF2B5EF4-FFF2-40B4-BE49-F238E27FC236}">
                      <a16:creationId xmlns:a16="http://schemas.microsoft.com/office/drawing/2014/main" id="{21887811-8D3B-1A57-440C-42C3D5B16BF7}"/>
                    </a:ext>
                  </a:extLst>
                </p:cNvPr>
                <p:cNvSpPr>
                  <a:spLocks/>
                </p:cNvSpPr>
                <p:nvPr/>
              </p:nvSpPr>
              <p:spPr bwMode="gray">
                <a:xfrm>
                  <a:off x="18100675" y="10723563"/>
                  <a:ext cx="220663" cy="925513"/>
                </a:xfrm>
                <a:custGeom>
                  <a:avLst/>
                  <a:gdLst/>
                  <a:ahLst/>
                  <a:cxnLst>
                    <a:cxn ang="0">
                      <a:pos x="58" y="0"/>
                    </a:cxn>
                    <a:cxn ang="0">
                      <a:pos x="28" y="148"/>
                    </a:cxn>
                    <a:cxn ang="0">
                      <a:pos x="51" y="216"/>
                    </a:cxn>
                    <a:cxn ang="0">
                      <a:pos x="2" y="247"/>
                    </a:cxn>
                    <a:cxn ang="0">
                      <a:pos x="7" y="113"/>
                    </a:cxn>
                    <a:cxn ang="0">
                      <a:pos x="52" y="3"/>
                    </a:cxn>
                  </a:cxnLst>
                  <a:rect l="0" t="0" r="r" b="b"/>
                  <a:pathLst>
                    <a:path w="59" h="247">
                      <a:moveTo>
                        <a:pt x="58" y="0"/>
                      </a:moveTo>
                      <a:cubicBezTo>
                        <a:pt x="42" y="52"/>
                        <a:pt x="20" y="88"/>
                        <a:pt x="28" y="148"/>
                      </a:cubicBezTo>
                      <a:cubicBezTo>
                        <a:pt x="31" y="167"/>
                        <a:pt x="59" y="198"/>
                        <a:pt x="51" y="216"/>
                      </a:cubicBezTo>
                      <a:cubicBezTo>
                        <a:pt x="47" y="224"/>
                        <a:pt x="9" y="246"/>
                        <a:pt x="2" y="247"/>
                      </a:cubicBezTo>
                      <a:cubicBezTo>
                        <a:pt x="0" y="203"/>
                        <a:pt x="4" y="158"/>
                        <a:pt x="7" y="113"/>
                      </a:cubicBezTo>
                      <a:cubicBezTo>
                        <a:pt x="8" y="90"/>
                        <a:pt x="30" y="8"/>
                        <a:pt x="52" y="3"/>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Freeform 376">
                  <a:extLst>
                    <a:ext uri="{FF2B5EF4-FFF2-40B4-BE49-F238E27FC236}">
                      <a16:creationId xmlns:a16="http://schemas.microsoft.com/office/drawing/2014/main" id="{4A954217-EF8B-D699-FE7E-CC472E0D4350}"/>
                    </a:ext>
                  </a:extLst>
                </p:cNvPr>
                <p:cNvSpPr>
                  <a:spLocks/>
                </p:cNvSpPr>
                <p:nvPr/>
              </p:nvSpPr>
              <p:spPr bwMode="gray">
                <a:xfrm>
                  <a:off x="17289462" y="11106151"/>
                  <a:ext cx="588963" cy="1236663"/>
                </a:xfrm>
                <a:custGeom>
                  <a:avLst/>
                  <a:gdLst/>
                  <a:ahLst/>
                  <a:cxnLst>
                    <a:cxn ang="0">
                      <a:pos x="96" y="0"/>
                    </a:cxn>
                    <a:cxn ang="0">
                      <a:pos x="157" y="194"/>
                    </a:cxn>
                    <a:cxn ang="0">
                      <a:pos x="73" y="259"/>
                    </a:cxn>
                    <a:cxn ang="0">
                      <a:pos x="0" y="330"/>
                    </a:cxn>
                    <a:cxn ang="0">
                      <a:pos x="82" y="191"/>
                    </a:cxn>
                    <a:cxn ang="0">
                      <a:pos x="96" y="0"/>
                    </a:cxn>
                  </a:cxnLst>
                  <a:rect l="0" t="0" r="r" b="b"/>
                  <a:pathLst>
                    <a:path w="157" h="330">
                      <a:moveTo>
                        <a:pt x="96" y="0"/>
                      </a:moveTo>
                      <a:cubicBezTo>
                        <a:pt x="96" y="69"/>
                        <a:pt x="125" y="137"/>
                        <a:pt x="157" y="194"/>
                      </a:cubicBezTo>
                      <a:cubicBezTo>
                        <a:pt x="132" y="219"/>
                        <a:pt x="101" y="236"/>
                        <a:pt x="73" y="259"/>
                      </a:cubicBezTo>
                      <a:cubicBezTo>
                        <a:pt x="47" y="281"/>
                        <a:pt x="24" y="308"/>
                        <a:pt x="0" y="330"/>
                      </a:cubicBezTo>
                      <a:cubicBezTo>
                        <a:pt x="1" y="258"/>
                        <a:pt x="51" y="247"/>
                        <a:pt x="82" y="191"/>
                      </a:cubicBezTo>
                      <a:cubicBezTo>
                        <a:pt x="116" y="131"/>
                        <a:pt x="74" y="60"/>
                        <a:pt x="96" y="0"/>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377">
                  <a:extLst>
                    <a:ext uri="{FF2B5EF4-FFF2-40B4-BE49-F238E27FC236}">
                      <a16:creationId xmlns:a16="http://schemas.microsoft.com/office/drawing/2014/main" id="{3163983D-9E87-7767-7E7C-38C481B0717F}"/>
                    </a:ext>
                  </a:extLst>
                </p:cNvPr>
                <p:cNvSpPr>
                  <a:spLocks/>
                </p:cNvSpPr>
                <p:nvPr/>
              </p:nvSpPr>
              <p:spPr bwMode="gray">
                <a:xfrm>
                  <a:off x="17803812" y="9534526"/>
                  <a:ext cx="877888" cy="1316038"/>
                </a:xfrm>
                <a:custGeom>
                  <a:avLst/>
                  <a:gdLst/>
                  <a:ahLst/>
                  <a:cxnLst>
                    <a:cxn ang="0">
                      <a:pos x="231" y="0"/>
                    </a:cxn>
                    <a:cxn ang="0">
                      <a:pos x="172" y="86"/>
                    </a:cxn>
                    <a:cxn ang="0">
                      <a:pos x="118" y="169"/>
                    </a:cxn>
                    <a:cxn ang="0">
                      <a:pos x="0" y="351"/>
                    </a:cxn>
                    <a:cxn ang="0">
                      <a:pos x="48" y="269"/>
                    </a:cxn>
                    <a:cxn ang="0">
                      <a:pos x="94" y="173"/>
                    </a:cxn>
                    <a:cxn ang="0">
                      <a:pos x="162" y="81"/>
                    </a:cxn>
                    <a:cxn ang="0">
                      <a:pos x="195" y="40"/>
                    </a:cxn>
                    <a:cxn ang="0">
                      <a:pos x="234" y="5"/>
                    </a:cxn>
                  </a:cxnLst>
                  <a:rect l="0" t="0" r="r" b="b"/>
                  <a:pathLst>
                    <a:path w="234" h="351">
                      <a:moveTo>
                        <a:pt x="231" y="0"/>
                      </a:moveTo>
                      <a:cubicBezTo>
                        <a:pt x="227" y="29"/>
                        <a:pt x="190" y="63"/>
                        <a:pt x="172" y="86"/>
                      </a:cubicBezTo>
                      <a:cubicBezTo>
                        <a:pt x="153" y="112"/>
                        <a:pt x="137" y="141"/>
                        <a:pt x="118" y="169"/>
                      </a:cubicBezTo>
                      <a:cubicBezTo>
                        <a:pt x="77" y="228"/>
                        <a:pt x="50" y="294"/>
                        <a:pt x="0" y="351"/>
                      </a:cubicBezTo>
                      <a:cubicBezTo>
                        <a:pt x="5" y="323"/>
                        <a:pt x="36" y="296"/>
                        <a:pt x="48" y="269"/>
                      </a:cubicBezTo>
                      <a:cubicBezTo>
                        <a:pt x="63" y="236"/>
                        <a:pt x="72" y="201"/>
                        <a:pt x="94" y="173"/>
                      </a:cubicBezTo>
                      <a:cubicBezTo>
                        <a:pt x="118" y="142"/>
                        <a:pt x="139" y="111"/>
                        <a:pt x="162" y="81"/>
                      </a:cubicBezTo>
                      <a:cubicBezTo>
                        <a:pt x="172" y="67"/>
                        <a:pt x="183" y="52"/>
                        <a:pt x="195" y="40"/>
                      </a:cubicBezTo>
                      <a:cubicBezTo>
                        <a:pt x="207" y="28"/>
                        <a:pt x="224" y="19"/>
                        <a:pt x="234" y="5"/>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 name="Freeform 378">
                  <a:extLst>
                    <a:ext uri="{FF2B5EF4-FFF2-40B4-BE49-F238E27FC236}">
                      <a16:creationId xmlns:a16="http://schemas.microsoft.com/office/drawing/2014/main" id="{2EF18F1E-1885-CFF5-DB08-F5AC04FB6312}"/>
                    </a:ext>
                  </a:extLst>
                </p:cNvPr>
                <p:cNvSpPr>
                  <a:spLocks/>
                </p:cNvSpPr>
                <p:nvPr/>
              </p:nvSpPr>
              <p:spPr bwMode="gray">
                <a:xfrm>
                  <a:off x="17638712" y="12309476"/>
                  <a:ext cx="1725613" cy="1654175"/>
                </a:xfrm>
                <a:custGeom>
                  <a:avLst/>
                  <a:gdLst/>
                  <a:ahLst/>
                  <a:cxnLst>
                    <a:cxn ang="0">
                      <a:pos x="41" y="249"/>
                    </a:cxn>
                    <a:cxn ang="0">
                      <a:pos x="98" y="255"/>
                    </a:cxn>
                    <a:cxn ang="0">
                      <a:pos x="83" y="364"/>
                    </a:cxn>
                    <a:cxn ang="0">
                      <a:pos x="51" y="441"/>
                    </a:cxn>
                    <a:cxn ang="0">
                      <a:pos x="124" y="318"/>
                    </a:cxn>
                    <a:cxn ang="0">
                      <a:pos x="202" y="219"/>
                    </a:cxn>
                    <a:cxn ang="0">
                      <a:pos x="452" y="93"/>
                    </a:cxn>
                    <a:cxn ang="0">
                      <a:pos x="434" y="29"/>
                    </a:cxn>
                    <a:cxn ang="0">
                      <a:pos x="27" y="178"/>
                    </a:cxn>
                    <a:cxn ang="0">
                      <a:pos x="14" y="219"/>
                    </a:cxn>
                    <a:cxn ang="0">
                      <a:pos x="44" y="254"/>
                    </a:cxn>
                  </a:cxnLst>
                  <a:rect l="0" t="0" r="r" b="b"/>
                  <a:pathLst>
                    <a:path w="460" h="441">
                      <a:moveTo>
                        <a:pt x="41" y="249"/>
                      </a:moveTo>
                      <a:cubicBezTo>
                        <a:pt x="59" y="260"/>
                        <a:pt x="79" y="270"/>
                        <a:pt x="98" y="255"/>
                      </a:cubicBezTo>
                      <a:cubicBezTo>
                        <a:pt x="97" y="296"/>
                        <a:pt x="97" y="327"/>
                        <a:pt x="83" y="364"/>
                      </a:cubicBezTo>
                      <a:cubicBezTo>
                        <a:pt x="74" y="390"/>
                        <a:pt x="62" y="416"/>
                        <a:pt x="51" y="441"/>
                      </a:cubicBezTo>
                      <a:cubicBezTo>
                        <a:pt x="87" y="402"/>
                        <a:pt x="107" y="367"/>
                        <a:pt x="124" y="318"/>
                      </a:cubicBezTo>
                      <a:cubicBezTo>
                        <a:pt x="142" y="267"/>
                        <a:pt x="147" y="237"/>
                        <a:pt x="202" y="219"/>
                      </a:cubicBezTo>
                      <a:cubicBezTo>
                        <a:pt x="284" y="193"/>
                        <a:pt x="395" y="164"/>
                        <a:pt x="452" y="93"/>
                      </a:cubicBezTo>
                      <a:cubicBezTo>
                        <a:pt x="460" y="83"/>
                        <a:pt x="441" y="45"/>
                        <a:pt x="434" y="29"/>
                      </a:cubicBezTo>
                      <a:cubicBezTo>
                        <a:pt x="422" y="0"/>
                        <a:pt x="173" y="268"/>
                        <a:pt x="27" y="178"/>
                      </a:cubicBezTo>
                      <a:cubicBezTo>
                        <a:pt x="0" y="162"/>
                        <a:pt x="1" y="196"/>
                        <a:pt x="14" y="219"/>
                      </a:cubicBezTo>
                      <a:cubicBezTo>
                        <a:pt x="22" y="232"/>
                        <a:pt x="28" y="251"/>
                        <a:pt x="44" y="254"/>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379">
                  <a:extLst>
                    <a:ext uri="{FF2B5EF4-FFF2-40B4-BE49-F238E27FC236}">
                      <a16:creationId xmlns:a16="http://schemas.microsoft.com/office/drawing/2014/main" id="{8434B6DB-1427-EF30-49AA-A39F00D53AD9}"/>
                    </a:ext>
                  </a:extLst>
                </p:cNvPr>
                <p:cNvSpPr>
                  <a:spLocks/>
                </p:cNvSpPr>
                <p:nvPr/>
              </p:nvSpPr>
              <p:spPr bwMode="gray">
                <a:xfrm>
                  <a:off x="16930687" y="11915776"/>
                  <a:ext cx="517525" cy="401638"/>
                </a:xfrm>
                <a:custGeom>
                  <a:avLst/>
                  <a:gdLst/>
                  <a:ahLst/>
                  <a:cxnLst>
                    <a:cxn ang="0">
                      <a:pos x="101" y="107"/>
                    </a:cxn>
                    <a:cxn ang="0">
                      <a:pos x="0" y="56"/>
                    </a:cxn>
                    <a:cxn ang="0">
                      <a:pos x="79" y="58"/>
                    </a:cxn>
                    <a:cxn ang="0">
                      <a:pos x="58" y="0"/>
                    </a:cxn>
                    <a:cxn ang="0">
                      <a:pos x="98" y="58"/>
                    </a:cxn>
                    <a:cxn ang="0">
                      <a:pos x="98" y="107"/>
                    </a:cxn>
                  </a:cxnLst>
                  <a:rect l="0" t="0" r="r" b="b"/>
                  <a:pathLst>
                    <a:path w="138" h="107">
                      <a:moveTo>
                        <a:pt x="101" y="107"/>
                      </a:moveTo>
                      <a:cubicBezTo>
                        <a:pt x="76" y="75"/>
                        <a:pt x="46" y="40"/>
                        <a:pt x="0" y="56"/>
                      </a:cubicBezTo>
                      <a:cubicBezTo>
                        <a:pt x="22" y="43"/>
                        <a:pt x="57" y="50"/>
                        <a:pt x="79" y="58"/>
                      </a:cubicBezTo>
                      <a:cubicBezTo>
                        <a:pt x="71" y="38"/>
                        <a:pt x="56" y="25"/>
                        <a:pt x="58" y="0"/>
                      </a:cubicBezTo>
                      <a:cubicBezTo>
                        <a:pt x="68" y="20"/>
                        <a:pt x="85" y="40"/>
                        <a:pt x="98" y="58"/>
                      </a:cubicBezTo>
                      <a:cubicBezTo>
                        <a:pt x="112" y="77"/>
                        <a:pt x="138" y="98"/>
                        <a:pt x="98" y="107"/>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 name="Freeform 380">
                  <a:extLst>
                    <a:ext uri="{FF2B5EF4-FFF2-40B4-BE49-F238E27FC236}">
                      <a16:creationId xmlns:a16="http://schemas.microsoft.com/office/drawing/2014/main" id="{85710A96-E719-ECA6-EE92-FFA1985D3C1B}"/>
                    </a:ext>
                  </a:extLst>
                </p:cNvPr>
                <p:cNvSpPr>
                  <a:spLocks/>
                </p:cNvSpPr>
                <p:nvPr/>
              </p:nvSpPr>
              <p:spPr bwMode="gray">
                <a:xfrm>
                  <a:off x="16694150" y="11784013"/>
                  <a:ext cx="2913063" cy="1527175"/>
                </a:xfrm>
                <a:custGeom>
                  <a:avLst/>
                  <a:gdLst/>
                  <a:ahLst/>
                  <a:cxnLst>
                    <a:cxn ang="0">
                      <a:pos x="145" y="131"/>
                    </a:cxn>
                    <a:cxn ang="0">
                      <a:pos x="79" y="326"/>
                    </a:cxn>
                    <a:cxn ang="0">
                      <a:pos x="353" y="360"/>
                    </a:cxn>
                    <a:cxn ang="0">
                      <a:pos x="756" y="89"/>
                    </a:cxn>
                    <a:cxn ang="0">
                      <a:pos x="728" y="109"/>
                    </a:cxn>
                    <a:cxn ang="0">
                      <a:pos x="692" y="4"/>
                    </a:cxn>
                    <a:cxn ang="0">
                      <a:pos x="642" y="4"/>
                    </a:cxn>
                    <a:cxn ang="0">
                      <a:pos x="447" y="196"/>
                    </a:cxn>
                    <a:cxn ang="0">
                      <a:pos x="145" y="131"/>
                    </a:cxn>
                  </a:cxnLst>
                  <a:rect l="0" t="0" r="r" b="b"/>
                  <a:pathLst>
                    <a:path w="777" h="407">
                      <a:moveTo>
                        <a:pt x="145" y="131"/>
                      </a:moveTo>
                      <a:cubicBezTo>
                        <a:pt x="30" y="173"/>
                        <a:pt x="0" y="243"/>
                        <a:pt x="79" y="326"/>
                      </a:cubicBezTo>
                      <a:cubicBezTo>
                        <a:pt x="154" y="407"/>
                        <a:pt x="254" y="400"/>
                        <a:pt x="353" y="360"/>
                      </a:cubicBezTo>
                      <a:cubicBezTo>
                        <a:pt x="496" y="302"/>
                        <a:pt x="777" y="297"/>
                        <a:pt x="756" y="89"/>
                      </a:cubicBezTo>
                      <a:cubicBezTo>
                        <a:pt x="748" y="95"/>
                        <a:pt x="737" y="104"/>
                        <a:pt x="728" y="109"/>
                      </a:cubicBezTo>
                      <a:cubicBezTo>
                        <a:pt x="717" y="73"/>
                        <a:pt x="705" y="38"/>
                        <a:pt x="692" y="4"/>
                      </a:cubicBezTo>
                      <a:cubicBezTo>
                        <a:pt x="676" y="0"/>
                        <a:pt x="658" y="0"/>
                        <a:pt x="642" y="4"/>
                      </a:cubicBezTo>
                      <a:cubicBezTo>
                        <a:pt x="593" y="86"/>
                        <a:pt x="551" y="172"/>
                        <a:pt x="447" y="196"/>
                      </a:cubicBezTo>
                      <a:cubicBezTo>
                        <a:pt x="329" y="222"/>
                        <a:pt x="254" y="134"/>
                        <a:pt x="145" y="131"/>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 name="Freeform 381">
                  <a:extLst>
                    <a:ext uri="{FF2B5EF4-FFF2-40B4-BE49-F238E27FC236}">
                      <a16:creationId xmlns:a16="http://schemas.microsoft.com/office/drawing/2014/main" id="{4A06B20C-83D4-1B0B-315D-A0338259C297}"/>
                    </a:ext>
                  </a:extLst>
                </p:cNvPr>
                <p:cNvSpPr>
                  <a:spLocks/>
                </p:cNvSpPr>
                <p:nvPr/>
              </p:nvSpPr>
              <p:spPr bwMode="gray">
                <a:xfrm>
                  <a:off x="19296062" y="12133263"/>
                  <a:ext cx="255588" cy="544513"/>
                </a:xfrm>
                <a:custGeom>
                  <a:avLst/>
                  <a:gdLst/>
                  <a:ahLst/>
                  <a:cxnLst>
                    <a:cxn ang="0">
                      <a:pos x="40" y="9"/>
                    </a:cxn>
                    <a:cxn ang="0">
                      <a:pos x="40" y="44"/>
                    </a:cxn>
                    <a:cxn ang="0">
                      <a:pos x="29" y="84"/>
                    </a:cxn>
                    <a:cxn ang="0">
                      <a:pos x="16" y="119"/>
                    </a:cxn>
                    <a:cxn ang="0">
                      <a:pos x="0" y="145"/>
                    </a:cxn>
                    <a:cxn ang="0">
                      <a:pos x="50" y="87"/>
                    </a:cxn>
                    <a:cxn ang="0">
                      <a:pos x="61" y="47"/>
                    </a:cxn>
                    <a:cxn ang="0">
                      <a:pos x="57" y="0"/>
                    </a:cxn>
                    <a:cxn ang="0">
                      <a:pos x="41" y="9"/>
                    </a:cxn>
                  </a:cxnLst>
                  <a:rect l="0" t="0" r="r" b="b"/>
                  <a:pathLst>
                    <a:path w="68" h="145">
                      <a:moveTo>
                        <a:pt x="40" y="9"/>
                      </a:moveTo>
                      <a:cubicBezTo>
                        <a:pt x="42" y="22"/>
                        <a:pt x="44" y="32"/>
                        <a:pt x="40" y="44"/>
                      </a:cubicBezTo>
                      <a:cubicBezTo>
                        <a:pt x="36" y="57"/>
                        <a:pt x="32" y="70"/>
                        <a:pt x="29" y="84"/>
                      </a:cubicBezTo>
                      <a:cubicBezTo>
                        <a:pt x="26" y="96"/>
                        <a:pt x="22" y="109"/>
                        <a:pt x="16" y="119"/>
                      </a:cubicBezTo>
                      <a:cubicBezTo>
                        <a:pt x="12" y="126"/>
                        <a:pt x="0" y="137"/>
                        <a:pt x="0" y="145"/>
                      </a:cubicBezTo>
                      <a:cubicBezTo>
                        <a:pt x="22" y="128"/>
                        <a:pt x="41" y="114"/>
                        <a:pt x="50" y="87"/>
                      </a:cubicBezTo>
                      <a:cubicBezTo>
                        <a:pt x="55" y="73"/>
                        <a:pt x="59" y="62"/>
                        <a:pt x="61" y="47"/>
                      </a:cubicBezTo>
                      <a:cubicBezTo>
                        <a:pt x="63" y="35"/>
                        <a:pt x="68" y="9"/>
                        <a:pt x="57" y="0"/>
                      </a:cubicBezTo>
                      <a:cubicBezTo>
                        <a:pt x="52" y="3"/>
                        <a:pt x="47" y="7"/>
                        <a:pt x="41" y="9"/>
                      </a:cubicBezTo>
                    </a:path>
                  </a:pathLst>
                </a:custGeom>
                <a:solidFill>
                  <a:srgbClr val="E2CEC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 name="Freeform 382">
                  <a:extLst>
                    <a:ext uri="{FF2B5EF4-FFF2-40B4-BE49-F238E27FC236}">
                      <a16:creationId xmlns:a16="http://schemas.microsoft.com/office/drawing/2014/main" id="{86C3418B-8186-1C24-7D5B-59E1A83940E0}"/>
                    </a:ext>
                  </a:extLst>
                </p:cNvPr>
                <p:cNvSpPr>
                  <a:spLocks/>
                </p:cNvSpPr>
                <p:nvPr/>
              </p:nvSpPr>
              <p:spPr bwMode="gray">
                <a:xfrm>
                  <a:off x="17252950" y="11772901"/>
                  <a:ext cx="884238" cy="900113"/>
                </a:xfrm>
                <a:custGeom>
                  <a:avLst/>
                  <a:gdLst/>
                  <a:ahLst/>
                  <a:cxnLst>
                    <a:cxn ang="0">
                      <a:pos x="235" y="0"/>
                    </a:cxn>
                    <a:cxn ang="0">
                      <a:pos x="65" y="44"/>
                    </a:cxn>
                    <a:cxn ang="0">
                      <a:pos x="0" y="148"/>
                    </a:cxn>
                    <a:cxn ang="0">
                      <a:pos x="83" y="152"/>
                    </a:cxn>
                    <a:cxn ang="0">
                      <a:pos x="130" y="224"/>
                    </a:cxn>
                    <a:cxn ang="0">
                      <a:pos x="223" y="234"/>
                    </a:cxn>
                    <a:cxn ang="0">
                      <a:pos x="214" y="21"/>
                    </a:cxn>
                  </a:cxnLst>
                  <a:rect l="0" t="0" r="r" b="b"/>
                  <a:pathLst>
                    <a:path w="236" h="240">
                      <a:moveTo>
                        <a:pt x="235" y="0"/>
                      </a:moveTo>
                      <a:cubicBezTo>
                        <a:pt x="194" y="28"/>
                        <a:pt x="121" y="36"/>
                        <a:pt x="65" y="44"/>
                      </a:cubicBezTo>
                      <a:cubicBezTo>
                        <a:pt x="41" y="73"/>
                        <a:pt x="13" y="108"/>
                        <a:pt x="0" y="148"/>
                      </a:cubicBezTo>
                      <a:cubicBezTo>
                        <a:pt x="25" y="143"/>
                        <a:pt x="58" y="156"/>
                        <a:pt x="83" y="152"/>
                      </a:cubicBezTo>
                      <a:cubicBezTo>
                        <a:pt x="96" y="179"/>
                        <a:pt x="118" y="195"/>
                        <a:pt x="130" y="224"/>
                      </a:cubicBezTo>
                      <a:cubicBezTo>
                        <a:pt x="155" y="236"/>
                        <a:pt x="194" y="240"/>
                        <a:pt x="223" y="234"/>
                      </a:cubicBezTo>
                      <a:cubicBezTo>
                        <a:pt x="226" y="168"/>
                        <a:pt x="236" y="82"/>
                        <a:pt x="214" y="21"/>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383">
                  <a:extLst>
                    <a:ext uri="{FF2B5EF4-FFF2-40B4-BE49-F238E27FC236}">
                      <a16:creationId xmlns:a16="http://schemas.microsoft.com/office/drawing/2014/main" id="{A6A84342-A79B-522C-0E1E-3296307FC5C9}"/>
                    </a:ext>
                  </a:extLst>
                </p:cNvPr>
                <p:cNvSpPr>
                  <a:spLocks/>
                </p:cNvSpPr>
                <p:nvPr/>
              </p:nvSpPr>
              <p:spPr bwMode="gray">
                <a:xfrm>
                  <a:off x="16821150" y="12711113"/>
                  <a:ext cx="1579563" cy="554038"/>
                </a:xfrm>
                <a:custGeom>
                  <a:avLst/>
                  <a:gdLst/>
                  <a:ahLst/>
                  <a:cxnLst>
                    <a:cxn ang="0">
                      <a:pos x="5" y="0"/>
                    </a:cxn>
                    <a:cxn ang="0">
                      <a:pos x="136" y="118"/>
                    </a:cxn>
                    <a:cxn ang="0">
                      <a:pos x="307" y="110"/>
                    </a:cxn>
                    <a:cxn ang="0">
                      <a:pos x="421" y="81"/>
                    </a:cxn>
                    <a:cxn ang="0">
                      <a:pos x="249" y="135"/>
                    </a:cxn>
                    <a:cxn ang="0">
                      <a:pos x="73" y="105"/>
                    </a:cxn>
                    <a:cxn ang="0">
                      <a:pos x="5" y="0"/>
                    </a:cxn>
                  </a:cxnLst>
                  <a:rect l="0" t="0" r="r" b="b"/>
                  <a:pathLst>
                    <a:path w="421" h="148">
                      <a:moveTo>
                        <a:pt x="5" y="0"/>
                      </a:moveTo>
                      <a:cubicBezTo>
                        <a:pt x="9" y="48"/>
                        <a:pt x="93" y="101"/>
                        <a:pt x="136" y="118"/>
                      </a:cubicBezTo>
                      <a:cubicBezTo>
                        <a:pt x="194" y="140"/>
                        <a:pt x="250" y="131"/>
                        <a:pt x="307" y="110"/>
                      </a:cubicBezTo>
                      <a:cubicBezTo>
                        <a:pt x="323" y="104"/>
                        <a:pt x="399" y="75"/>
                        <a:pt x="421" y="81"/>
                      </a:cubicBezTo>
                      <a:cubicBezTo>
                        <a:pt x="371" y="91"/>
                        <a:pt x="305" y="123"/>
                        <a:pt x="249" y="135"/>
                      </a:cubicBezTo>
                      <a:cubicBezTo>
                        <a:pt x="188" y="148"/>
                        <a:pt x="129" y="147"/>
                        <a:pt x="73" y="105"/>
                      </a:cubicBezTo>
                      <a:cubicBezTo>
                        <a:pt x="46" y="87"/>
                        <a:pt x="0" y="37"/>
                        <a:pt x="5" y="0"/>
                      </a:cubicBezTo>
                    </a:path>
                  </a:pathLst>
                </a:custGeom>
                <a:solidFill>
                  <a:srgbClr val="E2CEC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 name="Freeform 384">
                  <a:extLst>
                    <a:ext uri="{FF2B5EF4-FFF2-40B4-BE49-F238E27FC236}">
                      <a16:creationId xmlns:a16="http://schemas.microsoft.com/office/drawing/2014/main" id="{46663CBE-F71D-824A-3D7E-E08206D4AC0C}"/>
                    </a:ext>
                  </a:extLst>
                </p:cNvPr>
                <p:cNvSpPr>
                  <a:spLocks/>
                </p:cNvSpPr>
                <p:nvPr/>
              </p:nvSpPr>
              <p:spPr bwMode="gray">
                <a:xfrm>
                  <a:off x="17330737" y="11926888"/>
                  <a:ext cx="858838" cy="615950"/>
                </a:xfrm>
                <a:custGeom>
                  <a:avLst/>
                  <a:gdLst/>
                  <a:ahLst/>
                  <a:cxnLst>
                    <a:cxn ang="0">
                      <a:pos x="0" y="89"/>
                    </a:cxn>
                    <a:cxn ang="0">
                      <a:pos x="226" y="163"/>
                    </a:cxn>
                    <a:cxn ang="0">
                      <a:pos x="200" y="0"/>
                    </a:cxn>
                    <a:cxn ang="0">
                      <a:pos x="134" y="122"/>
                    </a:cxn>
                    <a:cxn ang="0">
                      <a:pos x="0" y="89"/>
                    </a:cxn>
                  </a:cxnLst>
                  <a:rect l="0" t="0" r="r" b="b"/>
                  <a:pathLst>
                    <a:path w="229" h="164">
                      <a:moveTo>
                        <a:pt x="0" y="89"/>
                      </a:moveTo>
                      <a:cubicBezTo>
                        <a:pt x="74" y="77"/>
                        <a:pt x="140" y="164"/>
                        <a:pt x="226" y="163"/>
                      </a:cubicBezTo>
                      <a:cubicBezTo>
                        <a:pt x="229" y="109"/>
                        <a:pt x="214" y="47"/>
                        <a:pt x="200" y="0"/>
                      </a:cubicBezTo>
                      <a:cubicBezTo>
                        <a:pt x="196" y="46"/>
                        <a:pt x="190" y="122"/>
                        <a:pt x="134" y="122"/>
                      </a:cubicBezTo>
                      <a:cubicBezTo>
                        <a:pt x="89" y="121"/>
                        <a:pt x="46" y="34"/>
                        <a:pt x="0" y="89"/>
                      </a:cubicBezTo>
                    </a:path>
                  </a:pathLst>
                </a:custGeom>
                <a:solidFill>
                  <a:srgbClr val="E2CEC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385">
                  <a:extLst>
                    <a:ext uri="{FF2B5EF4-FFF2-40B4-BE49-F238E27FC236}">
                      <a16:creationId xmlns:a16="http://schemas.microsoft.com/office/drawing/2014/main" id="{CA542542-DDED-53A7-6BA0-E55F33E81A6E}"/>
                    </a:ext>
                  </a:extLst>
                </p:cNvPr>
                <p:cNvSpPr>
                  <a:spLocks/>
                </p:cNvSpPr>
                <p:nvPr/>
              </p:nvSpPr>
              <p:spPr bwMode="gray">
                <a:xfrm>
                  <a:off x="19416712" y="11772901"/>
                  <a:ext cx="914400" cy="1508125"/>
                </a:xfrm>
                <a:custGeom>
                  <a:avLst/>
                  <a:gdLst/>
                  <a:ahLst/>
                  <a:cxnLst>
                    <a:cxn ang="0">
                      <a:pos x="86" y="24"/>
                    </a:cxn>
                    <a:cxn ang="0">
                      <a:pos x="115" y="123"/>
                    </a:cxn>
                    <a:cxn ang="0">
                      <a:pos x="152" y="215"/>
                    </a:cxn>
                    <a:cxn ang="0">
                      <a:pos x="183" y="402"/>
                    </a:cxn>
                    <a:cxn ang="0">
                      <a:pos x="84" y="174"/>
                    </a:cxn>
                    <a:cxn ang="0">
                      <a:pos x="21" y="86"/>
                    </a:cxn>
                    <a:cxn ang="0">
                      <a:pos x="77" y="3"/>
                    </a:cxn>
                    <a:cxn ang="0">
                      <a:pos x="86" y="26"/>
                    </a:cxn>
                  </a:cxnLst>
                  <a:rect l="0" t="0" r="r" b="b"/>
                  <a:pathLst>
                    <a:path w="244" h="402">
                      <a:moveTo>
                        <a:pt x="86" y="24"/>
                      </a:moveTo>
                      <a:cubicBezTo>
                        <a:pt x="84" y="57"/>
                        <a:pt x="103" y="93"/>
                        <a:pt x="115" y="123"/>
                      </a:cubicBezTo>
                      <a:cubicBezTo>
                        <a:pt x="128" y="154"/>
                        <a:pt x="140" y="184"/>
                        <a:pt x="152" y="215"/>
                      </a:cubicBezTo>
                      <a:cubicBezTo>
                        <a:pt x="162" y="238"/>
                        <a:pt x="244" y="397"/>
                        <a:pt x="183" y="402"/>
                      </a:cubicBezTo>
                      <a:cubicBezTo>
                        <a:pt x="147" y="329"/>
                        <a:pt x="124" y="248"/>
                        <a:pt x="84" y="174"/>
                      </a:cubicBezTo>
                      <a:cubicBezTo>
                        <a:pt x="67" y="143"/>
                        <a:pt x="36" y="117"/>
                        <a:pt x="21" y="86"/>
                      </a:cubicBezTo>
                      <a:cubicBezTo>
                        <a:pt x="0" y="43"/>
                        <a:pt x="29" y="0"/>
                        <a:pt x="77" y="3"/>
                      </a:cubicBezTo>
                      <a:cubicBezTo>
                        <a:pt x="80" y="11"/>
                        <a:pt x="83" y="17"/>
                        <a:pt x="86" y="26"/>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 name="Freeform 386">
                  <a:extLst>
                    <a:ext uri="{FF2B5EF4-FFF2-40B4-BE49-F238E27FC236}">
                      <a16:creationId xmlns:a16="http://schemas.microsoft.com/office/drawing/2014/main" id="{E45CDA54-A919-DA35-52B1-648A6DED3C0F}"/>
                    </a:ext>
                  </a:extLst>
                </p:cNvPr>
                <p:cNvSpPr>
                  <a:spLocks/>
                </p:cNvSpPr>
                <p:nvPr/>
              </p:nvSpPr>
              <p:spPr bwMode="gray">
                <a:xfrm>
                  <a:off x="19562762" y="5732463"/>
                  <a:ext cx="828675" cy="768350"/>
                </a:xfrm>
                <a:custGeom>
                  <a:avLst/>
                  <a:gdLst/>
                  <a:ahLst/>
                  <a:cxnLst>
                    <a:cxn ang="0">
                      <a:pos x="1" y="49"/>
                    </a:cxn>
                    <a:cxn ang="0">
                      <a:pos x="64" y="106"/>
                    </a:cxn>
                    <a:cxn ang="0">
                      <a:pos x="42" y="56"/>
                    </a:cxn>
                    <a:cxn ang="0">
                      <a:pos x="88" y="92"/>
                    </a:cxn>
                    <a:cxn ang="0">
                      <a:pos x="67" y="53"/>
                    </a:cxn>
                    <a:cxn ang="0">
                      <a:pos x="145" y="115"/>
                    </a:cxn>
                    <a:cxn ang="0">
                      <a:pos x="187" y="173"/>
                    </a:cxn>
                    <a:cxn ang="0">
                      <a:pos x="221" y="205"/>
                    </a:cxn>
                    <a:cxn ang="0">
                      <a:pos x="192" y="164"/>
                    </a:cxn>
                    <a:cxn ang="0">
                      <a:pos x="168" y="119"/>
                    </a:cxn>
                    <a:cxn ang="0">
                      <a:pos x="100" y="52"/>
                    </a:cxn>
                    <a:cxn ang="0">
                      <a:pos x="159" y="97"/>
                    </a:cxn>
                    <a:cxn ang="0">
                      <a:pos x="212" y="150"/>
                    </a:cxn>
                    <a:cxn ang="0">
                      <a:pos x="153" y="70"/>
                    </a:cxn>
                    <a:cxn ang="0">
                      <a:pos x="119" y="43"/>
                    </a:cxn>
                    <a:cxn ang="0">
                      <a:pos x="73" y="45"/>
                    </a:cxn>
                    <a:cxn ang="0">
                      <a:pos x="84" y="17"/>
                    </a:cxn>
                    <a:cxn ang="0">
                      <a:pos x="34" y="45"/>
                    </a:cxn>
                    <a:cxn ang="0">
                      <a:pos x="51" y="28"/>
                    </a:cxn>
                    <a:cxn ang="0">
                      <a:pos x="56" y="0"/>
                    </a:cxn>
                    <a:cxn ang="0">
                      <a:pos x="0" y="52"/>
                    </a:cxn>
                  </a:cxnLst>
                  <a:rect l="0" t="0" r="r" b="b"/>
                  <a:pathLst>
                    <a:path w="221" h="205">
                      <a:moveTo>
                        <a:pt x="1" y="49"/>
                      </a:moveTo>
                      <a:cubicBezTo>
                        <a:pt x="36" y="45"/>
                        <a:pt x="54" y="79"/>
                        <a:pt x="64" y="106"/>
                      </a:cubicBezTo>
                      <a:cubicBezTo>
                        <a:pt x="64" y="85"/>
                        <a:pt x="53" y="73"/>
                        <a:pt x="42" y="56"/>
                      </a:cubicBezTo>
                      <a:cubicBezTo>
                        <a:pt x="63" y="56"/>
                        <a:pt x="84" y="71"/>
                        <a:pt x="88" y="92"/>
                      </a:cubicBezTo>
                      <a:cubicBezTo>
                        <a:pt x="90" y="74"/>
                        <a:pt x="79" y="63"/>
                        <a:pt x="67" y="53"/>
                      </a:cubicBezTo>
                      <a:cubicBezTo>
                        <a:pt x="103" y="46"/>
                        <a:pt x="129" y="90"/>
                        <a:pt x="145" y="115"/>
                      </a:cubicBezTo>
                      <a:cubicBezTo>
                        <a:pt x="158" y="134"/>
                        <a:pt x="171" y="157"/>
                        <a:pt x="187" y="173"/>
                      </a:cubicBezTo>
                      <a:cubicBezTo>
                        <a:pt x="196" y="183"/>
                        <a:pt x="208" y="201"/>
                        <a:pt x="221" y="205"/>
                      </a:cubicBezTo>
                      <a:cubicBezTo>
                        <a:pt x="217" y="188"/>
                        <a:pt x="201" y="176"/>
                        <a:pt x="192" y="164"/>
                      </a:cubicBezTo>
                      <a:cubicBezTo>
                        <a:pt x="181" y="149"/>
                        <a:pt x="175" y="135"/>
                        <a:pt x="168" y="119"/>
                      </a:cubicBezTo>
                      <a:cubicBezTo>
                        <a:pt x="157" y="95"/>
                        <a:pt x="129" y="49"/>
                        <a:pt x="100" y="52"/>
                      </a:cubicBezTo>
                      <a:cubicBezTo>
                        <a:pt x="134" y="52"/>
                        <a:pt x="141" y="73"/>
                        <a:pt x="159" y="97"/>
                      </a:cubicBezTo>
                      <a:cubicBezTo>
                        <a:pt x="173" y="118"/>
                        <a:pt x="189" y="137"/>
                        <a:pt x="212" y="150"/>
                      </a:cubicBezTo>
                      <a:cubicBezTo>
                        <a:pt x="204" y="122"/>
                        <a:pt x="172" y="90"/>
                        <a:pt x="153" y="70"/>
                      </a:cubicBezTo>
                      <a:cubicBezTo>
                        <a:pt x="142" y="58"/>
                        <a:pt x="134" y="46"/>
                        <a:pt x="119" y="43"/>
                      </a:cubicBezTo>
                      <a:cubicBezTo>
                        <a:pt x="109" y="40"/>
                        <a:pt x="80" y="37"/>
                        <a:pt x="73" y="45"/>
                      </a:cubicBezTo>
                      <a:cubicBezTo>
                        <a:pt x="75" y="36"/>
                        <a:pt x="79" y="25"/>
                        <a:pt x="84" y="17"/>
                      </a:cubicBezTo>
                      <a:cubicBezTo>
                        <a:pt x="68" y="25"/>
                        <a:pt x="53" y="43"/>
                        <a:pt x="34" y="45"/>
                      </a:cubicBezTo>
                      <a:cubicBezTo>
                        <a:pt x="38" y="40"/>
                        <a:pt x="48" y="33"/>
                        <a:pt x="51" y="28"/>
                      </a:cubicBezTo>
                      <a:cubicBezTo>
                        <a:pt x="55" y="21"/>
                        <a:pt x="54" y="7"/>
                        <a:pt x="56" y="0"/>
                      </a:cubicBezTo>
                      <a:cubicBezTo>
                        <a:pt x="37" y="17"/>
                        <a:pt x="28" y="50"/>
                        <a:pt x="0" y="52"/>
                      </a:cubicBezTo>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387">
                  <a:extLst>
                    <a:ext uri="{FF2B5EF4-FFF2-40B4-BE49-F238E27FC236}">
                      <a16:creationId xmlns:a16="http://schemas.microsoft.com/office/drawing/2014/main" id="{E6EF1942-0973-A876-D924-916BABC06AB7}"/>
                    </a:ext>
                  </a:extLst>
                </p:cNvPr>
                <p:cNvSpPr>
                  <a:spLocks/>
                </p:cNvSpPr>
                <p:nvPr/>
              </p:nvSpPr>
              <p:spPr bwMode="gray">
                <a:xfrm>
                  <a:off x="19464337" y="14600238"/>
                  <a:ext cx="1189038" cy="503238"/>
                </a:xfrm>
                <a:custGeom>
                  <a:avLst/>
                  <a:gdLst/>
                  <a:ahLst/>
                  <a:cxnLst>
                    <a:cxn ang="0">
                      <a:pos x="301" y="40"/>
                    </a:cxn>
                    <a:cxn ang="0">
                      <a:pos x="0" y="48"/>
                    </a:cxn>
                    <a:cxn ang="0">
                      <a:pos x="184" y="67"/>
                    </a:cxn>
                    <a:cxn ang="0">
                      <a:pos x="308" y="0"/>
                    </a:cxn>
                    <a:cxn ang="0">
                      <a:pos x="301" y="48"/>
                    </a:cxn>
                  </a:cxnLst>
                  <a:rect l="0" t="0" r="r" b="b"/>
                  <a:pathLst>
                    <a:path w="317" h="134">
                      <a:moveTo>
                        <a:pt x="301" y="40"/>
                      </a:moveTo>
                      <a:cubicBezTo>
                        <a:pt x="252" y="134"/>
                        <a:pt x="71" y="84"/>
                        <a:pt x="0" y="48"/>
                      </a:cubicBezTo>
                      <a:cubicBezTo>
                        <a:pt x="62" y="49"/>
                        <a:pt x="123" y="61"/>
                        <a:pt x="184" y="67"/>
                      </a:cubicBezTo>
                      <a:cubicBezTo>
                        <a:pt x="260" y="75"/>
                        <a:pt x="262" y="39"/>
                        <a:pt x="308" y="0"/>
                      </a:cubicBezTo>
                      <a:cubicBezTo>
                        <a:pt x="317" y="16"/>
                        <a:pt x="315" y="37"/>
                        <a:pt x="301" y="48"/>
                      </a:cubicBezTo>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 name="Freeform 388">
                  <a:extLst>
                    <a:ext uri="{FF2B5EF4-FFF2-40B4-BE49-F238E27FC236}">
                      <a16:creationId xmlns:a16="http://schemas.microsoft.com/office/drawing/2014/main" id="{46DAAE1F-BA50-4186-D2EE-B3797AD0D19F}"/>
                    </a:ext>
                  </a:extLst>
                </p:cNvPr>
                <p:cNvSpPr>
                  <a:spLocks/>
                </p:cNvSpPr>
                <p:nvPr/>
              </p:nvSpPr>
              <p:spPr bwMode="gray">
                <a:xfrm>
                  <a:off x="18519775" y="6126163"/>
                  <a:ext cx="685800" cy="2943225"/>
                </a:xfrm>
                <a:custGeom>
                  <a:avLst/>
                  <a:gdLst/>
                  <a:ahLst/>
                  <a:cxnLst>
                    <a:cxn ang="0">
                      <a:pos x="174" y="0"/>
                    </a:cxn>
                    <a:cxn ang="0">
                      <a:pos x="32" y="212"/>
                    </a:cxn>
                    <a:cxn ang="0">
                      <a:pos x="69" y="509"/>
                    </a:cxn>
                    <a:cxn ang="0">
                      <a:pos x="105" y="565"/>
                    </a:cxn>
                    <a:cxn ang="0">
                      <a:pos x="155" y="616"/>
                    </a:cxn>
                    <a:cxn ang="0">
                      <a:pos x="156" y="753"/>
                    </a:cxn>
                    <a:cxn ang="0">
                      <a:pos x="110" y="678"/>
                    </a:cxn>
                    <a:cxn ang="0">
                      <a:pos x="123" y="785"/>
                    </a:cxn>
                    <a:cxn ang="0">
                      <a:pos x="75" y="670"/>
                    </a:cxn>
                    <a:cxn ang="0">
                      <a:pos x="37" y="543"/>
                    </a:cxn>
                    <a:cxn ang="0">
                      <a:pos x="37" y="476"/>
                    </a:cxn>
                    <a:cxn ang="0">
                      <a:pos x="20" y="420"/>
                    </a:cxn>
                    <a:cxn ang="0">
                      <a:pos x="2" y="291"/>
                    </a:cxn>
                    <a:cxn ang="0">
                      <a:pos x="49" y="109"/>
                    </a:cxn>
                    <a:cxn ang="0">
                      <a:pos x="172" y="0"/>
                    </a:cxn>
                  </a:cxnLst>
                  <a:rect l="0" t="0" r="r" b="b"/>
                  <a:pathLst>
                    <a:path w="183" h="785">
                      <a:moveTo>
                        <a:pt x="174" y="0"/>
                      </a:moveTo>
                      <a:cubicBezTo>
                        <a:pt x="120" y="52"/>
                        <a:pt x="39" y="134"/>
                        <a:pt x="32" y="212"/>
                      </a:cubicBezTo>
                      <a:cubicBezTo>
                        <a:pt x="23" y="310"/>
                        <a:pt x="26" y="424"/>
                        <a:pt x="69" y="509"/>
                      </a:cubicBezTo>
                      <a:cubicBezTo>
                        <a:pt x="79" y="529"/>
                        <a:pt x="92" y="545"/>
                        <a:pt x="105" y="565"/>
                      </a:cubicBezTo>
                      <a:cubicBezTo>
                        <a:pt x="120" y="587"/>
                        <a:pt x="140" y="598"/>
                        <a:pt x="155" y="616"/>
                      </a:cubicBezTo>
                      <a:cubicBezTo>
                        <a:pt x="183" y="651"/>
                        <a:pt x="170" y="719"/>
                        <a:pt x="156" y="753"/>
                      </a:cubicBezTo>
                      <a:cubicBezTo>
                        <a:pt x="157" y="720"/>
                        <a:pt x="132" y="698"/>
                        <a:pt x="110" y="678"/>
                      </a:cubicBezTo>
                      <a:cubicBezTo>
                        <a:pt x="100" y="714"/>
                        <a:pt x="113" y="752"/>
                        <a:pt x="123" y="785"/>
                      </a:cubicBezTo>
                      <a:cubicBezTo>
                        <a:pt x="80" y="765"/>
                        <a:pt x="81" y="710"/>
                        <a:pt x="75" y="670"/>
                      </a:cubicBezTo>
                      <a:cubicBezTo>
                        <a:pt x="68" y="625"/>
                        <a:pt x="39" y="589"/>
                        <a:pt x="37" y="543"/>
                      </a:cubicBezTo>
                      <a:cubicBezTo>
                        <a:pt x="36" y="521"/>
                        <a:pt x="37" y="498"/>
                        <a:pt x="37" y="476"/>
                      </a:cubicBezTo>
                      <a:cubicBezTo>
                        <a:pt x="37" y="447"/>
                        <a:pt x="34" y="443"/>
                        <a:pt x="20" y="420"/>
                      </a:cubicBezTo>
                      <a:cubicBezTo>
                        <a:pt x="0" y="386"/>
                        <a:pt x="2" y="332"/>
                        <a:pt x="2" y="291"/>
                      </a:cubicBezTo>
                      <a:cubicBezTo>
                        <a:pt x="2" y="225"/>
                        <a:pt x="19" y="166"/>
                        <a:pt x="49" y="109"/>
                      </a:cubicBezTo>
                      <a:cubicBezTo>
                        <a:pt x="70" y="67"/>
                        <a:pt x="133" y="24"/>
                        <a:pt x="172" y="0"/>
                      </a:cubicBezTo>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389">
                  <a:extLst>
                    <a:ext uri="{FF2B5EF4-FFF2-40B4-BE49-F238E27FC236}">
                      <a16:creationId xmlns:a16="http://schemas.microsoft.com/office/drawing/2014/main" id="{4866351B-2F18-4CF3-1077-71E7918D87D6}"/>
                    </a:ext>
                  </a:extLst>
                </p:cNvPr>
                <p:cNvSpPr>
                  <a:spLocks/>
                </p:cNvSpPr>
                <p:nvPr/>
              </p:nvSpPr>
              <p:spPr bwMode="gray">
                <a:xfrm>
                  <a:off x="20121562" y="6272213"/>
                  <a:ext cx="947738" cy="2343150"/>
                </a:xfrm>
                <a:custGeom>
                  <a:avLst/>
                  <a:gdLst/>
                  <a:ahLst/>
                  <a:cxnLst>
                    <a:cxn ang="0">
                      <a:pos x="13" y="26"/>
                    </a:cxn>
                    <a:cxn ang="0">
                      <a:pos x="150" y="220"/>
                    </a:cxn>
                    <a:cxn ang="0">
                      <a:pos x="253" y="450"/>
                    </a:cxn>
                    <a:cxn ang="0">
                      <a:pos x="208" y="572"/>
                    </a:cxn>
                    <a:cxn ang="0">
                      <a:pos x="97" y="625"/>
                    </a:cxn>
                    <a:cxn ang="0">
                      <a:pos x="63" y="566"/>
                    </a:cxn>
                    <a:cxn ang="0">
                      <a:pos x="194" y="391"/>
                    </a:cxn>
                    <a:cxn ang="0">
                      <a:pos x="85" y="177"/>
                    </a:cxn>
                    <a:cxn ang="0">
                      <a:pos x="0" y="0"/>
                    </a:cxn>
                    <a:cxn ang="0">
                      <a:pos x="16" y="26"/>
                    </a:cxn>
                  </a:cxnLst>
                  <a:rect l="0" t="0" r="r" b="b"/>
                  <a:pathLst>
                    <a:path w="253" h="625">
                      <a:moveTo>
                        <a:pt x="13" y="26"/>
                      </a:moveTo>
                      <a:cubicBezTo>
                        <a:pt x="43" y="104"/>
                        <a:pt x="86" y="166"/>
                        <a:pt x="150" y="220"/>
                      </a:cubicBezTo>
                      <a:cubicBezTo>
                        <a:pt x="217" y="278"/>
                        <a:pt x="253" y="360"/>
                        <a:pt x="253" y="450"/>
                      </a:cubicBezTo>
                      <a:cubicBezTo>
                        <a:pt x="252" y="504"/>
                        <a:pt x="249" y="541"/>
                        <a:pt x="208" y="572"/>
                      </a:cubicBezTo>
                      <a:cubicBezTo>
                        <a:pt x="173" y="598"/>
                        <a:pt x="138" y="610"/>
                        <a:pt x="97" y="625"/>
                      </a:cubicBezTo>
                      <a:cubicBezTo>
                        <a:pt x="90" y="601"/>
                        <a:pt x="76" y="583"/>
                        <a:pt x="63" y="566"/>
                      </a:cubicBezTo>
                      <a:cubicBezTo>
                        <a:pt x="129" y="543"/>
                        <a:pt x="185" y="456"/>
                        <a:pt x="194" y="391"/>
                      </a:cubicBezTo>
                      <a:cubicBezTo>
                        <a:pt x="205" y="302"/>
                        <a:pt x="132" y="238"/>
                        <a:pt x="85" y="177"/>
                      </a:cubicBezTo>
                      <a:cubicBezTo>
                        <a:pt x="43" y="122"/>
                        <a:pt x="8" y="68"/>
                        <a:pt x="0" y="0"/>
                      </a:cubicBezTo>
                      <a:cubicBezTo>
                        <a:pt x="1" y="11"/>
                        <a:pt x="8" y="20"/>
                        <a:pt x="16" y="26"/>
                      </a:cubicBezTo>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 name="Freeform 390">
                  <a:extLst>
                    <a:ext uri="{FF2B5EF4-FFF2-40B4-BE49-F238E27FC236}">
                      <a16:creationId xmlns:a16="http://schemas.microsoft.com/office/drawing/2014/main" id="{7AADFE19-A3B2-E28F-68F9-AE30803331F7}"/>
                    </a:ext>
                  </a:extLst>
                </p:cNvPr>
                <p:cNvSpPr>
                  <a:spLocks/>
                </p:cNvSpPr>
                <p:nvPr/>
              </p:nvSpPr>
              <p:spPr bwMode="gray">
                <a:xfrm>
                  <a:off x="18175287" y="24730076"/>
                  <a:ext cx="419100" cy="336550"/>
                </a:xfrm>
                <a:custGeom>
                  <a:avLst/>
                  <a:gdLst/>
                  <a:ahLst/>
                  <a:cxnLst>
                    <a:cxn ang="0">
                      <a:pos x="16" y="60"/>
                    </a:cxn>
                    <a:cxn ang="0">
                      <a:pos x="86" y="0"/>
                    </a:cxn>
                    <a:cxn ang="0">
                      <a:pos x="107" y="59"/>
                    </a:cxn>
                    <a:cxn ang="0">
                      <a:pos x="49" y="61"/>
                    </a:cxn>
                    <a:cxn ang="0">
                      <a:pos x="2" y="87"/>
                    </a:cxn>
                    <a:cxn ang="0">
                      <a:pos x="27" y="60"/>
                    </a:cxn>
                  </a:cxnLst>
                  <a:rect l="0" t="0" r="r" b="b"/>
                  <a:pathLst>
                    <a:path w="112" h="90">
                      <a:moveTo>
                        <a:pt x="16" y="60"/>
                      </a:moveTo>
                      <a:cubicBezTo>
                        <a:pt x="42" y="45"/>
                        <a:pt x="68" y="23"/>
                        <a:pt x="86" y="0"/>
                      </a:cubicBezTo>
                      <a:cubicBezTo>
                        <a:pt x="104" y="14"/>
                        <a:pt x="112" y="37"/>
                        <a:pt x="107" y="59"/>
                      </a:cubicBezTo>
                      <a:cubicBezTo>
                        <a:pt x="91" y="78"/>
                        <a:pt x="68" y="60"/>
                        <a:pt x="49" y="61"/>
                      </a:cubicBezTo>
                      <a:cubicBezTo>
                        <a:pt x="47" y="81"/>
                        <a:pt x="23" y="90"/>
                        <a:pt x="2" y="87"/>
                      </a:cubicBezTo>
                      <a:cubicBezTo>
                        <a:pt x="0" y="79"/>
                        <a:pt x="23" y="62"/>
                        <a:pt x="27" y="60"/>
                      </a:cubicBezTo>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38" name="Gruppieren 30">
              <a:extLst>
                <a:ext uri="{FF2B5EF4-FFF2-40B4-BE49-F238E27FC236}">
                  <a16:creationId xmlns:a16="http://schemas.microsoft.com/office/drawing/2014/main" id="{06B89270-056B-E89E-0B50-2D54C7B47D06}"/>
                </a:ext>
              </a:extLst>
            </p:cNvPr>
            <p:cNvGrpSpPr/>
            <p:nvPr/>
          </p:nvGrpSpPr>
          <p:grpSpPr bwMode="gray">
            <a:xfrm>
              <a:off x="5942314" y="1915179"/>
              <a:ext cx="1367690" cy="2863606"/>
              <a:chOff x="5942314" y="1915179"/>
              <a:chExt cx="1367690" cy="2863606"/>
            </a:xfrm>
          </p:grpSpPr>
          <p:sp>
            <p:nvSpPr>
              <p:cNvPr id="39" name="Ellipse 31">
                <a:extLst>
                  <a:ext uri="{FF2B5EF4-FFF2-40B4-BE49-F238E27FC236}">
                    <a16:creationId xmlns:a16="http://schemas.microsoft.com/office/drawing/2014/main" id="{801FF3D7-1EFE-F5CD-4623-7A0C2036121D}"/>
                  </a:ext>
                </a:extLst>
              </p:cNvPr>
              <p:cNvSpPr/>
              <p:nvPr/>
            </p:nvSpPr>
            <p:spPr bwMode="gray">
              <a:xfrm>
                <a:off x="5942314" y="4201281"/>
                <a:ext cx="1367690" cy="577504"/>
              </a:xfrm>
              <a:prstGeom prst="ellipse">
                <a:avLst/>
              </a:prstGeom>
              <a:gradFill flip="none" rotWithShape="1">
                <a:gsLst>
                  <a:gs pos="0">
                    <a:srgbClr val="000000">
                      <a:alpha val="21000"/>
                    </a:srgbClr>
                  </a:gs>
                  <a:gs pos="100000">
                    <a:srgbClr val="000000">
                      <a:alpha val="0"/>
                    </a:srgbClr>
                  </a:gs>
                </a:gsLst>
                <a:path path="shape">
                  <a:fillToRect l="50000" t="50000" r="50000" b="50000"/>
                </a:path>
                <a:tileRect/>
              </a:gradFill>
              <a:ln w="12700">
                <a:noFill/>
                <a:round/>
                <a:headEnd/>
                <a:tailEnd/>
              </a:ln>
            </p:spPr>
            <p:txBody>
              <a:bodyPr rtlCol="0" anchor="ctr"/>
              <a:lstStyle/>
              <a:p>
                <a:pPr algn="ctr"/>
                <a:endParaRPr lang="en-US" dirty="0"/>
              </a:p>
            </p:txBody>
          </p:sp>
          <p:grpSp>
            <p:nvGrpSpPr>
              <p:cNvPr id="40" name="Gruppieren 32">
                <a:extLst>
                  <a:ext uri="{FF2B5EF4-FFF2-40B4-BE49-F238E27FC236}">
                    <a16:creationId xmlns:a16="http://schemas.microsoft.com/office/drawing/2014/main" id="{7E0912CE-8A70-B777-3711-009BA948FDFF}"/>
                  </a:ext>
                </a:extLst>
              </p:cNvPr>
              <p:cNvGrpSpPr/>
              <p:nvPr/>
            </p:nvGrpSpPr>
            <p:grpSpPr bwMode="gray">
              <a:xfrm>
                <a:off x="6182477" y="1915179"/>
                <a:ext cx="734037" cy="2685378"/>
                <a:chOff x="-3870325" y="-19711987"/>
                <a:chExt cx="5864225" cy="21453475"/>
              </a:xfrm>
              <a:effectLst/>
            </p:grpSpPr>
            <p:sp>
              <p:nvSpPr>
                <p:cNvPr id="41" name="Freeform 81">
                  <a:extLst>
                    <a:ext uri="{FF2B5EF4-FFF2-40B4-BE49-F238E27FC236}">
                      <a16:creationId xmlns:a16="http://schemas.microsoft.com/office/drawing/2014/main" id="{45C16F97-0352-65DC-EA3B-B7CB808CBD58}"/>
                    </a:ext>
                  </a:extLst>
                </p:cNvPr>
                <p:cNvSpPr>
                  <a:spLocks/>
                </p:cNvSpPr>
                <p:nvPr/>
              </p:nvSpPr>
              <p:spPr bwMode="gray">
                <a:xfrm>
                  <a:off x="-3076575" y="-676275"/>
                  <a:ext cx="3457575" cy="1844675"/>
                </a:xfrm>
                <a:custGeom>
                  <a:avLst/>
                  <a:gdLst/>
                  <a:ahLst/>
                  <a:cxnLst>
                    <a:cxn ang="0">
                      <a:pos x="429" y="101"/>
                    </a:cxn>
                    <a:cxn ang="0">
                      <a:pos x="355" y="179"/>
                    </a:cxn>
                    <a:cxn ang="0">
                      <a:pos x="276" y="240"/>
                    </a:cxn>
                    <a:cxn ang="0">
                      <a:pos x="188" y="309"/>
                    </a:cxn>
                    <a:cxn ang="0">
                      <a:pos x="14" y="421"/>
                    </a:cxn>
                    <a:cxn ang="0">
                      <a:pos x="76" y="477"/>
                    </a:cxn>
                    <a:cxn ang="0">
                      <a:pos x="159" y="490"/>
                    </a:cxn>
                    <a:cxn ang="0">
                      <a:pos x="323" y="467"/>
                    </a:cxn>
                    <a:cxn ang="0">
                      <a:pos x="470" y="412"/>
                    </a:cxn>
                    <a:cxn ang="0">
                      <a:pos x="699" y="376"/>
                    </a:cxn>
                    <a:cxn ang="0">
                      <a:pos x="452" y="112"/>
                    </a:cxn>
                  </a:cxnLst>
                  <a:rect l="0" t="0" r="r" b="b"/>
                  <a:pathLst>
                    <a:path w="922" h="492">
                      <a:moveTo>
                        <a:pt x="429" y="101"/>
                      </a:moveTo>
                      <a:cubicBezTo>
                        <a:pt x="402" y="122"/>
                        <a:pt x="363" y="146"/>
                        <a:pt x="355" y="179"/>
                      </a:cubicBezTo>
                      <a:cubicBezTo>
                        <a:pt x="335" y="183"/>
                        <a:pt x="296" y="222"/>
                        <a:pt x="276" y="240"/>
                      </a:cubicBezTo>
                      <a:cubicBezTo>
                        <a:pt x="247" y="266"/>
                        <a:pt x="226" y="294"/>
                        <a:pt x="188" y="309"/>
                      </a:cubicBezTo>
                      <a:cubicBezTo>
                        <a:pt x="149" y="324"/>
                        <a:pt x="0" y="364"/>
                        <a:pt x="14" y="421"/>
                      </a:cubicBezTo>
                      <a:cubicBezTo>
                        <a:pt x="42" y="435"/>
                        <a:pt x="50" y="466"/>
                        <a:pt x="76" y="477"/>
                      </a:cubicBezTo>
                      <a:cubicBezTo>
                        <a:pt x="92" y="484"/>
                        <a:pt x="143" y="489"/>
                        <a:pt x="159" y="490"/>
                      </a:cubicBezTo>
                      <a:cubicBezTo>
                        <a:pt x="216" y="492"/>
                        <a:pt x="263" y="467"/>
                        <a:pt x="323" y="467"/>
                      </a:cubicBezTo>
                      <a:cubicBezTo>
                        <a:pt x="396" y="467"/>
                        <a:pt x="411" y="447"/>
                        <a:pt x="470" y="412"/>
                      </a:cubicBezTo>
                      <a:cubicBezTo>
                        <a:pt x="539" y="371"/>
                        <a:pt x="622" y="392"/>
                        <a:pt x="699" y="376"/>
                      </a:cubicBezTo>
                      <a:cubicBezTo>
                        <a:pt x="922" y="224"/>
                        <a:pt x="494" y="0"/>
                        <a:pt x="452" y="112"/>
                      </a:cubicBezTo>
                    </a:path>
                  </a:pathLst>
                </a:custGeom>
                <a:solidFill>
                  <a:srgbClr val="0B0C0C"/>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82">
                  <a:extLst>
                    <a:ext uri="{FF2B5EF4-FFF2-40B4-BE49-F238E27FC236}">
                      <a16:creationId xmlns:a16="http://schemas.microsoft.com/office/drawing/2014/main" id="{F0F8219E-B01D-9344-F992-829CE6588DAA}"/>
                    </a:ext>
                  </a:extLst>
                </p:cNvPr>
                <p:cNvSpPr>
                  <a:spLocks/>
                </p:cNvSpPr>
                <p:nvPr/>
              </p:nvSpPr>
              <p:spPr bwMode="gray">
                <a:xfrm>
                  <a:off x="-101600" y="-522287"/>
                  <a:ext cx="2095500" cy="2263775"/>
                </a:xfrm>
                <a:custGeom>
                  <a:avLst/>
                  <a:gdLst/>
                  <a:ahLst/>
                  <a:cxnLst>
                    <a:cxn ang="0">
                      <a:pos x="36" y="184"/>
                    </a:cxn>
                    <a:cxn ang="0">
                      <a:pos x="99" y="402"/>
                    </a:cxn>
                    <a:cxn ang="0">
                      <a:pos x="156" y="413"/>
                    </a:cxn>
                    <a:cxn ang="0">
                      <a:pos x="183" y="465"/>
                    </a:cxn>
                    <a:cxn ang="0">
                      <a:pos x="261" y="538"/>
                    </a:cxn>
                    <a:cxn ang="0">
                      <a:pos x="532" y="527"/>
                    </a:cxn>
                    <a:cxn ang="0">
                      <a:pos x="409" y="317"/>
                    </a:cxn>
                    <a:cxn ang="0">
                      <a:pos x="341" y="212"/>
                    </a:cxn>
                    <a:cxn ang="0">
                      <a:pos x="257" y="77"/>
                    </a:cxn>
                    <a:cxn ang="0">
                      <a:pos x="48" y="184"/>
                    </a:cxn>
                  </a:cxnLst>
                  <a:rect l="0" t="0" r="r" b="b"/>
                  <a:pathLst>
                    <a:path w="559" h="604">
                      <a:moveTo>
                        <a:pt x="36" y="184"/>
                      </a:moveTo>
                      <a:cubicBezTo>
                        <a:pt x="36" y="271"/>
                        <a:pt x="0" y="373"/>
                        <a:pt x="99" y="402"/>
                      </a:cubicBezTo>
                      <a:cubicBezTo>
                        <a:pt x="122" y="409"/>
                        <a:pt x="136" y="401"/>
                        <a:pt x="156" y="413"/>
                      </a:cubicBezTo>
                      <a:cubicBezTo>
                        <a:pt x="190" y="435"/>
                        <a:pt x="167" y="433"/>
                        <a:pt x="183" y="465"/>
                      </a:cubicBezTo>
                      <a:cubicBezTo>
                        <a:pt x="202" y="505"/>
                        <a:pt x="221" y="523"/>
                        <a:pt x="261" y="538"/>
                      </a:cubicBezTo>
                      <a:cubicBezTo>
                        <a:pt x="323" y="562"/>
                        <a:pt x="501" y="604"/>
                        <a:pt x="532" y="527"/>
                      </a:cubicBezTo>
                      <a:cubicBezTo>
                        <a:pt x="559" y="459"/>
                        <a:pt x="449" y="364"/>
                        <a:pt x="409" y="317"/>
                      </a:cubicBezTo>
                      <a:cubicBezTo>
                        <a:pt x="375" y="277"/>
                        <a:pt x="361" y="259"/>
                        <a:pt x="341" y="212"/>
                      </a:cubicBezTo>
                      <a:cubicBezTo>
                        <a:pt x="323" y="171"/>
                        <a:pt x="292" y="106"/>
                        <a:pt x="257" y="77"/>
                      </a:cubicBezTo>
                      <a:cubicBezTo>
                        <a:pt x="168" y="0"/>
                        <a:pt x="73" y="105"/>
                        <a:pt x="48" y="184"/>
                      </a:cubicBezTo>
                    </a:path>
                  </a:pathLst>
                </a:custGeom>
                <a:solidFill>
                  <a:srgbClr val="000405"/>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83">
                  <a:extLst>
                    <a:ext uri="{FF2B5EF4-FFF2-40B4-BE49-F238E27FC236}">
                      <a16:creationId xmlns:a16="http://schemas.microsoft.com/office/drawing/2014/main" id="{7324071C-D1D9-3A8A-B832-188967812163}"/>
                    </a:ext>
                  </a:extLst>
                </p:cNvPr>
                <p:cNvSpPr>
                  <a:spLocks/>
                </p:cNvSpPr>
                <p:nvPr/>
              </p:nvSpPr>
              <p:spPr bwMode="gray">
                <a:xfrm>
                  <a:off x="-1706563" y="61913"/>
                  <a:ext cx="382588" cy="393700"/>
                </a:xfrm>
                <a:custGeom>
                  <a:avLst/>
                  <a:gdLst/>
                  <a:ahLst/>
                  <a:cxnLst>
                    <a:cxn ang="0">
                      <a:pos x="31" y="41"/>
                    </a:cxn>
                    <a:cxn ang="0">
                      <a:pos x="2" y="74"/>
                    </a:cxn>
                    <a:cxn ang="0">
                      <a:pos x="30" y="76"/>
                    </a:cxn>
                    <a:cxn ang="0">
                      <a:pos x="31" y="91"/>
                    </a:cxn>
                    <a:cxn ang="0">
                      <a:pos x="31" y="45"/>
                    </a:cxn>
                  </a:cxnLst>
                  <a:rect l="0" t="0" r="r" b="b"/>
                  <a:pathLst>
                    <a:path w="102" h="105">
                      <a:moveTo>
                        <a:pt x="31" y="41"/>
                      </a:moveTo>
                      <a:cubicBezTo>
                        <a:pt x="12" y="42"/>
                        <a:pt x="0" y="55"/>
                        <a:pt x="2" y="74"/>
                      </a:cubicBezTo>
                      <a:cubicBezTo>
                        <a:pt x="10" y="72"/>
                        <a:pt x="22" y="77"/>
                        <a:pt x="30" y="76"/>
                      </a:cubicBezTo>
                      <a:cubicBezTo>
                        <a:pt x="30" y="80"/>
                        <a:pt x="31" y="86"/>
                        <a:pt x="31" y="91"/>
                      </a:cubicBezTo>
                      <a:cubicBezTo>
                        <a:pt x="102" y="105"/>
                        <a:pt x="90" y="0"/>
                        <a:pt x="31" y="45"/>
                      </a:cubicBezTo>
                    </a:path>
                  </a:pathLst>
                </a:custGeom>
                <a:solidFill>
                  <a:srgbClr val="7D7D7D"/>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84">
                  <a:extLst>
                    <a:ext uri="{FF2B5EF4-FFF2-40B4-BE49-F238E27FC236}">
                      <a16:creationId xmlns:a16="http://schemas.microsoft.com/office/drawing/2014/main" id="{B3FB5893-8BA5-9C42-23DE-2EBF0CD43B62}"/>
                    </a:ext>
                  </a:extLst>
                </p:cNvPr>
                <p:cNvSpPr>
                  <a:spLocks/>
                </p:cNvSpPr>
                <p:nvPr/>
              </p:nvSpPr>
              <p:spPr bwMode="gray">
                <a:xfrm>
                  <a:off x="-1651000" y="249238"/>
                  <a:ext cx="1304925" cy="495300"/>
                </a:xfrm>
                <a:custGeom>
                  <a:avLst/>
                  <a:gdLst/>
                  <a:ahLst/>
                  <a:cxnLst>
                    <a:cxn ang="0">
                      <a:pos x="315" y="16"/>
                    </a:cxn>
                    <a:cxn ang="0">
                      <a:pos x="146" y="79"/>
                    </a:cxn>
                    <a:cxn ang="0">
                      <a:pos x="0" y="131"/>
                    </a:cxn>
                    <a:cxn ang="0">
                      <a:pos x="167" y="32"/>
                    </a:cxn>
                    <a:cxn ang="0">
                      <a:pos x="252" y="4"/>
                    </a:cxn>
                    <a:cxn ang="0">
                      <a:pos x="299" y="26"/>
                    </a:cxn>
                    <a:cxn ang="0">
                      <a:pos x="307" y="38"/>
                    </a:cxn>
                  </a:cxnLst>
                  <a:rect l="0" t="0" r="r" b="b"/>
                  <a:pathLst>
                    <a:path w="348" h="132">
                      <a:moveTo>
                        <a:pt x="315" y="16"/>
                      </a:moveTo>
                      <a:cubicBezTo>
                        <a:pt x="238" y="16"/>
                        <a:pt x="205" y="34"/>
                        <a:pt x="146" y="79"/>
                      </a:cubicBezTo>
                      <a:cubicBezTo>
                        <a:pt x="99" y="115"/>
                        <a:pt x="61" y="132"/>
                        <a:pt x="0" y="131"/>
                      </a:cubicBezTo>
                      <a:cubicBezTo>
                        <a:pt x="58" y="101"/>
                        <a:pt x="117" y="75"/>
                        <a:pt x="167" y="32"/>
                      </a:cubicBezTo>
                      <a:cubicBezTo>
                        <a:pt x="196" y="8"/>
                        <a:pt x="212" y="9"/>
                        <a:pt x="252" y="4"/>
                      </a:cubicBezTo>
                      <a:cubicBezTo>
                        <a:pt x="264" y="2"/>
                        <a:pt x="348" y="0"/>
                        <a:pt x="299" y="26"/>
                      </a:cubicBezTo>
                      <a:cubicBezTo>
                        <a:pt x="301" y="29"/>
                        <a:pt x="305" y="33"/>
                        <a:pt x="307" y="38"/>
                      </a:cubicBezTo>
                    </a:path>
                  </a:pathLst>
                </a:custGeom>
                <a:solidFill>
                  <a:srgbClr val="7D7D7D"/>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85">
                  <a:extLst>
                    <a:ext uri="{FF2B5EF4-FFF2-40B4-BE49-F238E27FC236}">
                      <a16:creationId xmlns:a16="http://schemas.microsoft.com/office/drawing/2014/main" id="{17D9DD19-0C13-BB69-AD54-82276D470144}"/>
                    </a:ext>
                  </a:extLst>
                </p:cNvPr>
                <p:cNvSpPr>
                  <a:spLocks/>
                </p:cNvSpPr>
                <p:nvPr/>
              </p:nvSpPr>
              <p:spPr bwMode="gray">
                <a:xfrm>
                  <a:off x="1000125" y="419100"/>
                  <a:ext cx="949325" cy="911225"/>
                </a:xfrm>
                <a:custGeom>
                  <a:avLst/>
                  <a:gdLst/>
                  <a:ahLst/>
                  <a:cxnLst>
                    <a:cxn ang="0">
                      <a:pos x="35" y="35"/>
                    </a:cxn>
                    <a:cxn ang="0">
                      <a:pos x="68" y="106"/>
                    </a:cxn>
                    <a:cxn ang="0">
                      <a:pos x="10" y="135"/>
                    </a:cxn>
                    <a:cxn ang="0">
                      <a:pos x="72" y="162"/>
                    </a:cxn>
                    <a:cxn ang="0">
                      <a:pos x="187" y="220"/>
                    </a:cxn>
                    <a:cxn ang="0">
                      <a:pos x="135" y="124"/>
                    </a:cxn>
                    <a:cxn ang="0">
                      <a:pos x="55" y="10"/>
                    </a:cxn>
                    <a:cxn ang="0">
                      <a:pos x="14" y="14"/>
                    </a:cxn>
                  </a:cxnLst>
                  <a:rect l="0" t="0" r="r" b="b"/>
                  <a:pathLst>
                    <a:path w="253" h="243">
                      <a:moveTo>
                        <a:pt x="35" y="35"/>
                      </a:moveTo>
                      <a:cubicBezTo>
                        <a:pt x="52" y="54"/>
                        <a:pt x="67" y="81"/>
                        <a:pt x="68" y="106"/>
                      </a:cubicBezTo>
                      <a:cubicBezTo>
                        <a:pt x="50" y="105"/>
                        <a:pt x="0" y="104"/>
                        <a:pt x="10" y="135"/>
                      </a:cubicBezTo>
                      <a:cubicBezTo>
                        <a:pt x="15" y="150"/>
                        <a:pt x="61" y="156"/>
                        <a:pt x="72" y="162"/>
                      </a:cubicBezTo>
                      <a:cubicBezTo>
                        <a:pt x="102" y="180"/>
                        <a:pt x="143" y="243"/>
                        <a:pt x="187" y="220"/>
                      </a:cubicBezTo>
                      <a:cubicBezTo>
                        <a:pt x="253" y="185"/>
                        <a:pt x="156" y="138"/>
                        <a:pt x="135" y="124"/>
                      </a:cubicBezTo>
                      <a:cubicBezTo>
                        <a:pt x="96" y="98"/>
                        <a:pt x="79" y="53"/>
                        <a:pt x="55" y="10"/>
                      </a:cubicBezTo>
                      <a:cubicBezTo>
                        <a:pt x="40" y="5"/>
                        <a:pt x="21" y="0"/>
                        <a:pt x="14" y="14"/>
                      </a:cubicBezTo>
                    </a:path>
                  </a:pathLst>
                </a:custGeom>
                <a:solidFill>
                  <a:srgbClr val="7D7D7D"/>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86">
                  <a:extLst>
                    <a:ext uri="{FF2B5EF4-FFF2-40B4-BE49-F238E27FC236}">
                      <a16:creationId xmlns:a16="http://schemas.microsoft.com/office/drawing/2014/main" id="{B0ACBFB9-36FD-2E22-E7E1-0D0AC0F60002}"/>
                    </a:ext>
                  </a:extLst>
                </p:cNvPr>
                <p:cNvSpPr>
                  <a:spLocks/>
                </p:cNvSpPr>
                <p:nvPr/>
              </p:nvSpPr>
              <p:spPr bwMode="gray">
                <a:xfrm>
                  <a:off x="47625" y="452438"/>
                  <a:ext cx="809625" cy="919163"/>
                </a:xfrm>
                <a:custGeom>
                  <a:avLst/>
                  <a:gdLst/>
                  <a:ahLst/>
                  <a:cxnLst>
                    <a:cxn ang="0">
                      <a:pos x="36" y="13"/>
                    </a:cxn>
                    <a:cxn ang="0">
                      <a:pos x="216" y="237"/>
                    </a:cxn>
                    <a:cxn ang="0">
                      <a:pos x="108" y="130"/>
                    </a:cxn>
                    <a:cxn ang="0">
                      <a:pos x="27" y="0"/>
                    </a:cxn>
                  </a:cxnLst>
                  <a:rect l="0" t="0" r="r" b="b"/>
                  <a:pathLst>
                    <a:path w="216" h="245">
                      <a:moveTo>
                        <a:pt x="36" y="13"/>
                      </a:moveTo>
                      <a:cubicBezTo>
                        <a:pt x="156" y="33"/>
                        <a:pt x="104" y="200"/>
                        <a:pt x="216" y="237"/>
                      </a:cubicBezTo>
                      <a:cubicBezTo>
                        <a:pt x="163" y="245"/>
                        <a:pt x="127" y="165"/>
                        <a:pt x="108" y="130"/>
                      </a:cubicBezTo>
                      <a:cubicBezTo>
                        <a:pt x="94" y="104"/>
                        <a:pt x="0" y="23"/>
                        <a:pt x="27" y="0"/>
                      </a:cubicBezTo>
                    </a:path>
                  </a:pathLst>
                </a:custGeom>
                <a:solidFill>
                  <a:srgbClr val="7D7D7D"/>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87">
                  <a:extLst>
                    <a:ext uri="{FF2B5EF4-FFF2-40B4-BE49-F238E27FC236}">
                      <a16:creationId xmlns:a16="http://schemas.microsoft.com/office/drawing/2014/main" id="{D46261B7-ABA8-F8FF-6AC0-F7A8C499AA39}"/>
                    </a:ext>
                  </a:extLst>
                </p:cNvPr>
                <p:cNvSpPr>
                  <a:spLocks/>
                </p:cNvSpPr>
                <p:nvPr/>
              </p:nvSpPr>
              <p:spPr bwMode="gray">
                <a:xfrm>
                  <a:off x="1427163" y="1300163"/>
                  <a:ext cx="180975" cy="130175"/>
                </a:xfrm>
                <a:custGeom>
                  <a:avLst/>
                  <a:gdLst/>
                  <a:ahLst/>
                  <a:cxnLst>
                    <a:cxn ang="0">
                      <a:pos x="31" y="2"/>
                    </a:cxn>
                    <a:cxn ang="0">
                      <a:pos x="2" y="3"/>
                    </a:cxn>
                    <a:cxn ang="0">
                      <a:pos x="43" y="31"/>
                    </a:cxn>
                    <a:cxn ang="0">
                      <a:pos x="47" y="7"/>
                    </a:cxn>
                    <a:cxn ang="0">
                      <a:pos x="35" y="2"/>
                    </a:cxn>
                  </a:cxnLst>
                  <a:rect l="0" t="0" r="r" b="b"/>
                  <a:pathLst>
                    <a:path w="48" h="35">
                      <a:moveTo>
                        <a:pt x="31" y="2"/>
                      </a:moveTo>
                      <a:cubicBezTo>
                        <a:pt x="22" y="0"/>
                        <a:pt x="10" y="2"/>
                        <a:pt x="2" y="3"/>
                      </a:cubicBezTo>
                      <a:cubicBezTo>
                        <a:pt x="0" y="27"/>
                        <a:pt x="21" y="35"/>
                        <a:pt x="43" y="31"/>
                      </a:cubicBezTo>
                      <a:cubicBezTo>
                        <a:pt x="47" y="24"/>
                        <a:pt x="48" y="16"/>
                        <a:pt x="47" y="7"/>
                      </a:cubicBezTo>
                      <a:cubicBezTo>
                        <a:pt x="40" y="9"/>
                        <a:pt x="38" y="4"/>
                        <a:pt x="35" y="2"/>
                      </a:cubicBezTo>
                    </a:path>
                  </a:pathLst>
                </a:custGeom>
                <a:solidFill>
                  <a:srgbClr val="7D7D7D"/>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88">
                  <a:extLst>
                    <a:ext uri="{FF2B5EF4-FFF2-40B4-BE49-F238E27FC236}">
                      <a16:creationId xmlns:a16="http://schemas.microsoft.com/office/drawing/2014/main" id="{68A13607-90F1-E3C9-8872-B17ECBD81240}"/>
                    </a:ext>
                  </a:extLst>
                </p:cNvPr>
                <p:cNvSpPr>
                  <a:spLocks/>
                </p:cNvSpPr>
                <p:nvPr/>
              </p:nvSpPr>
              <p:spPr bwMode="gray">
                <a:xfrm>
                  <a:off x="614363" y="265113"/>
                  <a:ext cx="280988" cy="330200"/>
                </a:xfrm>
                <a:custGeom>
                  <a:avLst/>
                  <a:gdLst/>
                  <a:ahLst/>
                  <a:cxnLst>
                    <a:cxn ang="0">
                      <a:pos x="62" y="4"/>
                    </a:cxn>
                    <a:cxn ang="0">
                      <a:pos x="41" y="5"/>
                    </a:cxn>
                    <a:cxn ang="0">
                      <a:pos x="53" y="88"/>
                    </a:cxn>
                    <a:cxn ang="0">
                      <a:pos x="50" y="38"/>
                    </a:cxn>
                    <a:cxn ang="0">
                      <a:pos x="58" y="0"/>
                    </a:cxn>
                  </a:cxnLst>
                  <a:rect l="0" t="0" r="r" b="b"/>
                  <a:pathLst>
                    <a:path w="75" h="88">
                      <a:moveTo>
                        <a:pt x="62" y="4"/>
                      </a:moveTo>
                      <a:cubicBezTo>
                        <a:pt x="56" y="3"/>
                        <a:pt x="48" y="4"/>
                        <a:pt x="41" y="5"/>
                      </a:cubicBezTo>
                      <a:cubicBezTo>
                        <a:pt x="46" y="28"/>
                        <a:pt x="0" y="86"/>
                        <a:pt x="53" y="88"/>
                      </a:cubicBezTo>
                      <a:cubicBezTo>
                        <a:pt x="56" y="71"/>
                        <a:pt x="53" y="53"/>
                        <a:pt x="50" y="38"/>
                      </a:cubicBezTo>
                      <a:cubicBezTo>
                        <a:pt x="72" y="33"/>
                        <a:pt x="75" y="13"/>
                        <a:pt x="58" y="0"/>
                      </a:cubicBezTo>
                    </a:path>
                  </a:pathLst>
                </a:custGeom>
                <a:solidFill>
                  <a:srgbClr val="7D7D7D"/>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89">
                  <a:extLst>
                    <a:ext uri="{FF2B5EF4-FFF2-40B4-BE49-F238E27FC236}">
                      <a16:creationId xmlns:a16="http://schemas.microsoft.com/office/drawing/2014/main" id="{E31D3CFA-6175-023A-524D-ED1C57B22E66}"/>
                    </a:ext>
                  </a:extLst>
                </p:cNvPr>
                <p:cNvSpPr>
                  <a:spLocks/>
                </p:cNvSpPr>
                <p:nvPr/>
              </p:nvSpPr>
              <p:spPr bwMode="gray">
                <a:xfrm>
                  <a:off x="-2847975" y="-150812"/>
                  <a:ext cx="1328738" cy="963613"/>
                </a:xfrm>
                <a:custGeom>
                  <a:avLst/>
                  <a:gdLst/>
                  <a:ahLst/>
                  <a:cxnLst>
                    <a:cxn ang="0">
                      <a:pos x="39" y="233"/>
                    </a:cxn>
                    <a:cxn ang="0">
                      <a:pos x="179" y="201"/>
                    </a:cxn>
                    <a:cxn ang="0">
                      <a:pos x="271" y="132"/>
                    </a:cxn>
                    <a:cxn ang="0">
                      <a:pos x="259" y="131"/>
                    </a:cxn>
                    <a:cxn ang="0">
                      <a:pos x="329" y="23"/>
                    </a:cxn>
                    <a:cxn ang="0">
                      <a:pos x="230" y="112"/>
                    </a:cxn>
                    <a:cxn ang="0">
                      <a:pos x="98" y="195"/>
                    </a:cxn>
                    <a:cxn ang="0">
                      <a:pos x="27" y="217"/>
                    </a:cxn>
                    <a:cxn ang="0">
                      <a:pos x="52" y="242"/>
                    </a:cxn>
                  </a:cxnLst>
                  <a:rect l="0" t="0" r="r" b="b"/>
                  <a:pathLst>
                    <a:path w="354" h="257">
                      <a:moveTo>
                        <a:pt x="39" y="233"/>
                      </a:moveTo>
                      <a:cubicBezTo>
                        <a:pt x="93" y="233"/>
                        <a:pt x="133" y="229"/>
                        <a:pt x="179" y="201"/>
                      </a:cubicBezTo>
                      <a:cubicBezTo>
                        <a:pt x="210" y="182"/>
                        <a:pt x="274" y="175"/>
                        <a:pt x="271" y="132"/>
                      </a:cubicBezTo>
                      <a:cubicBezTo>
                        <a:pt x="267" y="131"/>
                        <a:pt x="263" y="132"/>
                        <a:pt x="259" y="131"/>
                      </a:cubicBezTo>
                      <a:cubicBezTo>
                        <a:pt x="257" y="108"/>
                        <a:pt x="354" y="52"/>
                        <a:pt x="329" y="23"/>
                      </a:cubicBezTo>
                      <a:cubicBezTo>
                        <a:pt x="310" y="0"/>
                        <a:pt x="240" y="96"/>
                        <a:pt x="230" y="112"/>
                      </a:cubicBezTo>
                      <a:cubicBezTo>
                        <a:pt x="199" y="158"/>
                        <a:pt x="149" y="179"/>
                        <a:pt x="98" y="195"/>
                      </a:cubicBezTo>
                      <a:cubicBezTo>
                        <a:pt x="80" y="201"/>
                        <a:pt x="40" y="205"/>
                        <a:pt x="27" y="217"/>
                      </a:cubicBezTo>
                      <a:cubicBezTo>
                        <a:pt x="0" y="241"/>
                        <a:pt x="21" y="257"/>
                        <a:pt x="52" y="242"/>
                      </a:cubicBezTo>
                    </a:path>
                  </a:pathLst>
                </a:custGeom>
                <a:solidFill>
                  <a:srgbClr val="7D7D7D"/>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91">
                  <a:extLst>
                    <a:ext uri="{FF2B5EF4-FFF2-40B4-BE49-F238E27FC236}">
                      <a16:creationId xmlns:a16="http://schemas.microsoft.com/office/drawing/2014/main" id="{88B79012-7E44-65B1-13D5-8F27D2542252}"/>
                    </a:ext>
                  </a:extLst>
                </p:cNvPr>
                <p:cNvSpPr>
                  <a:spLocks/>
                </p:cNvSpPr>
                <p:nvPr/>
              </p:nvSpPr>
              <p:spPr bwMode="gray">
                <a:xfrm>
                  <a:off x="-2055813" y="-18129250"/>
                  <a:ext cx="1924050" cy="2647950"/>
                </a:xfrm>
                <a:custGeom>
                  <a:avLst/>
                  <a:gdLst/>
                  <a:ahLst/>
                  <a:cxnLst>
                    <a:cxn ang="0">
                      <a:pos x="122" y="205"/>
                    </a:cxn>
                    <a:cxn ang="0">
                      <a:pos x="141" y="437"/>
                    </a:cxn>
                    <a:cxn ang="0">
                      <a:pos x="214" y="683"/>
                    </a:cxn>
                    <a:cxn ang="0">
                      <a:pos x="488" y="510"/>
                    </a:cxn>
                    <a:cxn ang="0">
                      <a:pos x="407" y="124"/>
                    </a:cxn>
                    <a:cxn ang="0">
                      <a:pos x="143" y="184"/>
                    </a:cxn>
                  </a:cxnLst>
                  <a:rect l="0" t="0" r="r" b="b"/>
                  <a:pathLst>
                    <a:path w="513" h="706">
                      <a:moveTo>
                        <a:pt x="122" y="205"/>
                      </a:moveTo>
                      <a:cubicBezTo>
                        <a:pt x="137" y="280"/>
                        <a:pt x="146" y="354"/>
                        <a:pt x="141" y="437"/>
                      </a:cubicBezTo>
                      <a:cubicBezTo>
                        <a:pt x="0" y="522"/>
                        <a:pt x="74" y="660"/>
                        <a:pt x="214" y="683"/>
                      </a:cubicBezTo>
                      <a:cubicBezTo>
                        <a:pt x="351" y="706"/>
                        <a:pt x="455" y="646"/>
                        <a:pt x="488" y="510"/>
                      </a:cubicBezTo>
                      <a:cubicBezTo>
                        <a:pt x="513" y="407"/>
                        <a:pt x="455" y="214"/>
                        <a:pt x="407" y="124"/>
                      </a:cubicBezTo>
                      <a:cubicBezTo>
                        <a:pt x="342" y="0"/>
                        <a:pt x="146" y="43"/>
                        <a:pt x="143" y="184"/>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92">
                  <a:extLst>
                    <a:ext uri="{FF2B5EF4-FFF2-40B4-BE49-F238E27FC236}">
                      <a16:creationId xmlns:a16="http://schemas.microsoft.com/office/drawing/2014/main" id="{FA5139A1-D667-0B46-F130-C1953EFAF65F}"/>
                    </a:ext>
                  </a:extLst>
                </p:cNvPr>
                <p:cNvSpPr>
                  <a:spLocks/>
                </p:cNvSpPr>
                <p:nvPr/>
              </p:nvSpPr>
              <p:spPr bwMode="gray">
                <a:xfrm>
                  <a:off x="-409575" y="-17097375"/>
                  <a:ext cx="157163" cy="258763"/>
                </a:xfrm>
                <a:custGeom>
                  <a:avLst/>
                  <a:gdLst/>
                  <a:ahLst/>
                  <a:cxnLst>
                    <a:cxn ang="0">
                      <a:pos x="20" y="45"/>
                    </a:cxn>
                    <a:cxn ang="0">
                      <a:pos x="42" y="69"/>
                    </a:cxn>
                    <a:cxn ang="0">
                      <a:pos x="37" y="42"/>
                    </a:cxn>
                    <a:cxn ang="0">
                      <a:pos x="26" y="12"/>
                    </a:cxn>
                    <a:cxn ang="0">
                      <a:pos x="14" y="4"/>
                    </a:cxn>
                    <a:cxn ang="0">
                      <a:pos x="5" y="17"/>
                    </a:cxn>
                    <a:cxn ang="0">
                      <a:pos x="18" y="45"/>
                    </a:cxn>
                  </a:cxnLst>
                  <a:rect l="0" t="0" r="r" b="b"/>
                  <a:pathLst>
                    <a:path w="42" h="69">
                      <a:moveTo>
                        <a:pt x="20" y="45"/>
                      </a:moveTo>
                      <a:cubicBezTo>
                        <a:pt x="26" y="51"/>
                        <a:pt x="34" y="66"/>
                        <a:pt x="42" y="69"/>
                      </a:cubicBezTo>
                      <a:cubicBezTo>
                        <a:pt x="42" y="59"/>
                        <a:pt x="39" y="51"/>
                        <a:pt x="37" y="42"/>
                      </a:cubicBezTo>
                      <a:cubicBezTo>
                        <a:pt x="34" y="29"/>
                        <a:pt x="30" y="22"/>
                        <a:pt x="26" y="12"/>
                      </a:cubicBezTo>
                      <a:cubicBezTo>
                        <a:pt x="22" y="5"/>
                        <a:pt x="22" y="0"/>
                        <a:pt x="14" y="4"/>
                      </a:cubicBezTo>
                      <a:cubicBezTo>
                        <a:pt x="11" y="5"/>
                        <a:pt x="6" y="14"/>
                        <a:pt x="5" y="17"/>
                      </a:cubicBezTo>
                      <a:cubicBezTo>
                        <a:pt x="0" y="32"/>
                        <a:pt x="16" y="37"/>
                        <a:pt x="18" y="45"/>
                      </a:cubicBezTo>
                    </a:path>
                  </a:pathLst>
                </a:custGeom>
                <a:solidFill>
                  <a:srgbClr val="E2CEC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93">
                  <a:extLst>
                    <a:ext uri="{FF2B5EF4-FFF2-40B4-BE49-F238E27FC236}">
                      <a16:creationId xmlns:a16="http://schemas.microsoft.com/office/drawing/2014/main" id="{B594CCF4-75C0-7C4E-BD24-100CEE5B7FFC}"/>
                    </a:ext>
                  </a:extLst>
                </p:cNvPr>
                <p:cNvSpPr>
                  <a:spLocks/>
                </p:cNvSpPr>
                <p:nvPr/>
              </p:nvSpPr>
              <p:spPr bwMode="gray">
                <a:xfrm>
                  <a:off x="-1587500" y="-17067212"/>
                  <a:ext cx="1296988" cy="768350"/>
                </a:xfrm>
                <a:custGeom>
                  <a:avLst/>
                  <a:gdLst/>
                  <a:ahLst/>
                  <a:cxnLst>
                    <a:cxn ang="0">
                      <a:pos x="0" y="0"/>
                    </a:cxn>
                    <a:cxn ang="0">
                      <a:pos x="23" y="45"/>
                    </a:cxn>
                    <a:cxn ang="0">
                      <a:pos x="45" y="97"/>
                    </a:cxn>
                    <a:cxn ang="0">
                      <a:pos x="125" y="177"/>
                    </a:cxn>
                    <a:cxn ang="0">
                      <a:pos x="246" y="190"/>
                    </a:cxn>
                    <a:cxn ang="0">
                      <a:pos x="346" y="14"/>
                    </a:cxn>
                  </a:cxnLst>
                  <a:rect l="0" t="0" r="r" b="b"/>
                  <a:pathLst>
                    <a:path w="346" h="205">
                      <a:moveTo>
                        <a:pt x="0" y="0"/>
                      </a:moveTo>
                      <a:cubicBezTo>
                        <a:pt x="7" y="19"/>
                        <a:pt x="13" y="29"/>
                        <a:pt x="23" y="45"/>
                      </a:cubicBezTo>
                      <a:cubicBezTo>
                        <a:pt x="33" y="62"/>
                        <a:pt x="33" y="82"/>
                        <a:pt x="45" y="97"/>
                      </a:cubicBezTo>
                      <a:cubicBezTo>
                        <a:pt x="70" y="127"/>
                        <a:pt x="87" y="157"/>
                        <a:pt x="125" y="177"/>
                      </a:cubicBezTo>
                      <a:cubicBezTo>
                        <a:pt x="150" y="191"/>
                        <a:pt x="216" y="205"/>
                        <a:pt x="246" y="190"/>
                      </a:cubicBezTo>
                      <a:cubicBezTo>
                        <a:pt x="303" y="163"/>
                        <a:pt x="346" y="38"/>
                        <a:pt x="346" y="14"/>
                      </a:cubicBezTo>
                    </a:path>
                  </a:pathLst>
                </a:custGeom>
                <a:solidFill>
                  <a:srgbClr val="E2CEC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94">
                  <a:extLst>
                    <a:ext uri="{FF2B5EF4-FFF2-40B4-BE49-F238E27FC236}">
                      <a16:creationId xmlns:a16="http://schemas.microsoft.com/office/drawing/2014/main" id="{6B02508A-E780-E8EB-D080-620BEC32F402}"/>
                    </a:ext>
                  </a:extLst>
                </p:cNvPr>
                <p:cNvSpPr>
                  <a:spLocks/>
                </p:cNvSpPr>
                <p:nvPr/>
              </p:nvSpPr>
              <p:spPr bwMode="gray">
                <a:xfrm>
                  <a:off x="-2055813" y="-19629437"/>
                  <a:ext cx="2047875" cy="3203575"/>
                </a:xfrm>
                <a:custGeom>
                  <a:avLst/>
                  <a:gdLst/>
                  <a:ahLst/>
                  <a:cxnLst>
                    <a:cxn ang="0">
                      <a:pos x="48" y="367"/>
                    </a:cxn>
                    <a:cxn ang="0">
                      <a:pos x="1" y="422"/>
                    </a:cxn>
                    <a:cxn ang="0">
                      <a:pos x="43" y="495"/>
                    </a:cxn>
                    <a:cxn ang="0">
                      <a:pos x="63" y="525"/>
                    </a:cxn>
                    <a:cxn ang="0">
                      <a:pos x="76" y="578"/>
                    </a:cxn>
                    <a:cxn ang="0">
                      <a:pos x="132" y="702"/>
                    </a:cxn>
                    <a:cxn ang="0">
                      <a:pos x="171" y="746"/>
                    </a:cxn>
                    <a:cxn ang="0">
                      <a:pos x="251" y="827"/>
                    </a:cxn>
                    <a:cxn ang="0">
                      <a:pos x="372" y="840"/>
                    </a:cxn>
                    <a:cxn ang="0">
                      <a:pos x="473" y="692"/>
                    </a:cxn>
                    <a:cxn ang="0">
                      <a:pos x="511" y="599"/>
                    </a:cxn>
                    <a:cxn ang="0">
                      <a:pos x="529" y="410"/>
                    </a:cxn>
                    <a:cxn ang="0">
                      <a:pos x="372" y="60"/>
                    </a:cxn>
                    <a:cxn ang="0">
                      <a:pos x="112" y="89"/>
                    </a:cxn>
                    <a:cxn ang="0">
                      <a:pos x="40" y="216"/>
                    </a:cxn>
                    <a:cxn ang="0">
                      <a:pos x="48" y="367"/>
                    </a:cxn>
                  </a:cxnLst>
                  <a:rect l="0" t="0" r="r" b="b"/>
                  <a:pathLst>
                    <a:path w="546" h="854">
                      <a:moveTo>
                        <a:pt x="48" y="367"/>
                      </a:moveTo>
                      <a:cubicBezTo>
                        <a:pt x="6" y="358"/>
                        <a:pt x="2" y="391"/>
                        <a:pt x="1" y="422"/>
                      </a:cubicBezTo>
                      <a:cubicBezTo>
                        <a:pt x="0" y="467"/>
                        <a:pt x="17" y="469"/>
                        <a:pt x="43" y="495"/>
                      </a:cubicBezTo>
                      <a:cubicBezTo>
                        <a:pt x="51" y="503"/>
                        <a:pt x="54" y="517"/>
                        <a:pt x="63" y="525"/>
                      </a:cubicBezTo>
                      <a:cubicBezTo>
                        <a:pt x="75" y="534"/>
                        <a:pt x="67" y="564"/>
                        <a:pt x="76" y="578"/>
                      </a:cubicBezTo>
                      <a:cubicBezTo>
                        <a:pt x="92" y="600"/>
                        <a:pt x="122" y="686"/>
                        <a:pt x="132" y="702"/>
                      </a:cubicBezTo>
                      <a:cubicBezTo>
                        <a:pt x="142" y="719"/>
                        <a:pt x="159" y="731"/>
                        <a:pt x="171" y="746"/>
                      </a:cubicBezTo>
                      <a:cubicBezTo>
                        <a:pt x="196" y="777"/>
                        <a:pt x="213" y="806"/>
                        <a:pt x="251" y="827"/>
                      </a:cubicBezTo>
                      <a:cubicBezTo>
                        <a:pt x="277" y="840"/>
                        <a:pt x="342" y="854"/>
                        <a:pt x="372" y="840"/>
                      </a:cubicBezTo>
                      <a:cubicBezTo>
                        <a:pt x="400" y="826"/>
                        <a:pt x="464" y="716"/>
                        <a:pt x="473" y="692"/>
                      </a:cubicBezTo>
                      <a:cubicBezTo>
                        <a:pt x="485" y="660"/>
                        <a:pt x="498" y="628"/>
                        <a:pt x="511" y="599"/>
                      </a:cubicBezTo>
                      <a:cubicBezTo>
                        <a:pt x="537" y="542"/>
                        <a:pt x="521" y="470"/>
                        <a:pt x="529" y="410"/>
                      </a:cubicBezTo>
                      <a:cubicBezTo>
                        <a:pt x="546" y="285"/>
                        <a:pt x="466" y="132"/>
                        <a:pt x="372" y="60"/>
                      </a:cubicBezTo>
                      <a:cubicBezTo>
                        <a:pt x="294" y="0"/>
                        <a:pt x="170" y="12"/>
                        <a:pt x="112" y="89"/>
                      </a:cubicBezTo>
                      <a:cubicBezTo>
                        <a:pt x="88" y="120"/>
                        <a:pt x="55" y="179"/>
                        <a:pt x="40" y="216"/>
                      </a:cubicBezTo>
                      <a:cubicBezTo>
                        <a:pt x="28" y="248"/>
                        <a:pt x="1" y="298"/>
                        <a:pt x="48" y="367"/>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95">
                  <a:extLst>
                    <a:ext uri="{FF2B5EF4-FFF2-40B4-BE49-F238E27FC236}">
                      <a16:creationId xmlns:a16="http://schemas.microsoft.com/office/drawing/2014/main" id="{196B3469-8897-3F1B-40F6-6E3DA8E0631C}"/>
                    </a:ext>
                  </a:extLst>
                </p:cNvPr>
                <p:cNvSpPr>
                  <a:spLocks/>
                </p:cNvSpPr>
                <p:nvPr/>
              </p:nvSpPr>
              <p:spPr bwMode="gray">
                <a:xfrm>
                  <a:off x="-3870325" y="-16865596"/>
                  <a:ext cx="5691179" cy="6361109"/>
                </a:xfrm>
                <a:custGeom>
                  <a:avLst/>
                  <a:gdLst/>
                  <a:ahLst/>
                  <a:cxnLst>
                    <a:cxn ang="0">
                      <a:pos x="568" y="110"/>
                    </a:cxn>
                    <a:cxn ang="0">
                      <a:pos x="365" y="239"/>
                    </a:cxn>
                    <a:cxn ang="0">
                      <a:pos x="185" y="357"/>
                    </a:cxn>
                    <a:cxn ang="0">
                      <a:pos x="67" y="567"/>
                    </a:cxn>
                    <a:cxn ang="0">
                      <a:pos x="74" y="680"/>
                    </a:cxn>
                    <a:cxn ang="0">
                      <a:pos x="62" y="820"/>
                    </a:cxn>
                    <a:cxn ang="0">
                      <a:pos x="5" y="1011"/>
                    </a:cxn>
                    <a:cxn ang="0">
                      <a:pos x="16" y="1237"/>
                    </a:cxn>
                    <a:cxn ang="0">
                      <a:pos x="101" y="1406"/>
                    </a:cxn>
                    <a:cxn ang="0">
                      <a:pos x="264" y="1417"/>
                    </a:cxn>
                    <a:cxn ang="0">
                      <a:pos x="276" y="1591"/>
                    </a:cxn>
                    <a:cxn ang="0">
                      <a:pos x="731" y="1681"/>
                    </a:cxn>
                    <a:cxn ang="0">
                      <a:pos x="968" y="1655"/>
                    </a:cxn>
                    <a:cxn ang="0">
                      <a:pos x="1154" y="1631"/>
                    </a:cxn>
                    <a:cxn ang="0">
                      <a:pos x="1283" y="1569"/>
                    </a:cxn>
                    <a:cxn ang="0">
                      <a:pos x="1447" y="1147"/>
                    </a:cxn>
                    <a:cxn ang="0">
                      <a:pos x="1509" y="617"/>
                    </a:cxn>
                    <a:cxn ang="0">
                      <a:pos x="1492" y="398"/>
                    </a:cxn>
                    <a:cxn ang="0">
                      <a:pos x="1417" y="202"/>
                    </a:cxn>
                    <a:cxn ang="0">
                      <a:pos x="1014" y="53"/>
                    </a:cxn>
                    <a:cxn ang="0">
                      <a:pos x="745" y="222"/>
                    </a:cxn>
                    <a:cxn ang="0">
                      <a:pos x="608" y="70"/>
                    </a:cxn>
                    <a:cxn ang="0">
                      <a:pos x="535" y="133"/>
                    </a:cxn>
                  </a:cxnLst>
                  <a:rect l="0" t="0" r="r" b="b"/>
                  <a:pathLst>
                    <a:path w="1518" h="1696">
                      <a:moveTo>
                        <a:pt x="568" y="110"/>
                      </a:moveTo>
                      <a:cubicBezTo>
                        <a:pt x="491" y="130"/>
                        <a:pt x="436" y="199"/>
                        <a:pt x="365" y="239"/>
                      </a:cubicBezTo>
                      <a:cubicBezTo>
                        <a:pt x="303" y="273"/>
                        <a:pt x="246" y="311"/>
                        <a:pt x="185" y="357"/>
                      </a:cubicBezTo>
                      <a:cubicBezTo>
                        <a:pt x="127" y="401"/>
                        <a:pt x="49" y="492"/>
                        <a:pt x="67" y="567"/>
                      </a:cubicBezTo>
                      <a:cubicBezTo>
                        <a:pt x="79" y="619"/>
                        <a:pt x="85" y="626"/>
                        <a:pt x="74" y="680"/>
                      </a:cubicBezTo>
                      <a:cubicBezTo>
                        <a:pt x="65" y="726"/>
                        <a:pt x="69" y="773"/>
                        <a:pt x="62" y="820"/>
                      </a:cubicBezTo>
                      <a:cubicBezTo>
                        <a:pt x="52" y="884"/>
                        <a:pt x="11" y="945"/>
                        <a:pt x="5" y="1011"/>
                      </a:cubicBezTo>
                      <a:cubicBezTo>
                        <a:pt x="0" y="1079"/>
                        <a:pt x="9" y="1168"/>
                        <a:pt x="16" y="1237"/>
                      </a:cubicBezTo>
                      <a:cubicBezTo>
                        <a:pt x="22" y="1288"/>
                        <a:pt x="46" y="1388"/>
                        <a:pt x="101" y="1406"/>
                      </a:cubicBezTo>
                      <a:cubicBezTo>
                        <a:pt x="173" y="1429"/>
                        <a:pt x="202" y="1362"/>
                        <a:pt x="264" y="1417"/>
                      </a:cubicBezTo>
                      <a:cubicBezTo>
                        <a:pt x="255" y="1448"/>
                        <a:pt x="169" y="1479"/>
                        <a:pt x="276" y="1591"/>
                      </a:cubicBezTo>
                      <a:cubicBezTo>
                        <a:pt x="319" y="1637"/>
                        <a:pt x="670" y="1696"/>
                        <a:pt x="731" y="1681"/>
                      </a:cubicBezTo>
                      <a:cubicBezTo>
                        <a:pt x="804" y="1663"/>
                        <a:pt x="915" y="1665"/>
                        <a:pt x="968" y="1655"/>
                      </a:cubicBezTo>
                      <a:cubicBezTo>
                        <a:pt x="1014" y="1646"/>
                        <a:pt x="1154" y="1630"/>
                        <a:pt x="1154" y="1631"/>
                      </a:cubicBezTo>
                      <a:cubicBezTo>
                        <a:pt x="1151" y="1611"/>
                        <a:pt x="1278" y="1590"/>
                        <a:pt x="1283" y="1569"/>
                      </a:cubicBezTo>
                      <a:cubicBezTo>
                        <a:pt x="1362" y="1451"/>
                        <a:pt x="1355" y="1386"/>
                        <a:pt x="1447" y="1147"/>
                      </a:cubicBezTo>
                      <a:cubicBezTo>
                        <a:pt x="1509" y="985"/>
                        <a:pt x="1518" y="806"/>
                        <a:pt x="1509" y="617"/>
                      </a:cubicBezTo>
                      <a:cubicBezTo>
                        <a:pt x="1505" y="543"/>
                        <a:pt x="1492" y="476"/>
                        <a:pt x="1492" y="398"/>
                      </a:cubicBezTo>
                      <a:cubicBezTo>
                        <a:pt x="1492" y="311"/>
                        <a:pt x="1485" y="256"/>
                        <a:pt x="1417" y="202"/>
                      </a:cubicBezTo>
                      <a:cubicBezTo>
                        <a:pt x="1308" y="115"/>
                        <a:pt x="1156" y="67"/>
                        <a:pt x="1014" y="53"/>
                      </a:cubicBezTo>
                      <a:cubicBezTo>
                        <a:pt x="988" y="0"/>
                        <a:pt x="813" y="250"/>
                        <a:pt x="745" y="222"/>
                      </a:cubicBezTo>
                      <a:cubicBezTo>
                        <a:pt x="667" y="189"/>
                        <a:pt x="574" y="100"/>
                        <a:pt x="608" y="70"/>
                      </a:cubicBezTo>
                      <a:cubicBezTo>
                        <a:pt x="588" y="98"/>
                        <a:pt x="551" y="100"/>
                        <a:pt x="535" y="133"/>
                      </a:cubicBezTo>
                    </a:path>
                  </a:pathLst>
                </a:custGeom>
                <a:solidFill>
                  <a:srgbClr val="DAE3E8"/>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96">
                  <a:extLst>
                    <a:ext uri="{FF2B5EF4-FFF2-40B4-BE49-F238E27FC236}">
                      <a16:creationId xmlns:a16="http://schemas.microsoft.com/office/drawing/2014/main" id="{D66E8D1B-8BCB-3812-983C-025021F71F0E}"/>
                    </a:ext>
                  </a:extLst>
                </p:cNvPr>
                <p:cNvSpPr>
                  <a:spLocks/>
                </p:cNvSpPr>
                <p:nvPr/>
              </p:nvSpPr>
              <p:spPr bwMode="gray">
                <a:xfrm>
                  <a:off x="-577850" y="-16665575"/>
                  <a:ext cx="1341438" cy="857250"/>
                </a:xfrm>
                <a:custGeom>
                  <a:avLst/>
                  <a:gdLst/>
                  <a:ahLst/>
                  <a:cxnLst>
                    <a:cxn ang="0">
                      <a:pos x="97" y="0"/>
                    </a:cxn>
                    <a:cxn ang="0">
                      <a:pos x="303" y="60"/>
                    </a:cxn>
                    <a:cxn ang="0">
                      <a:pos x="358" y="106"/>
                    </a:cxn>
                    <a:cxn ang="0">
                      <a:pos x="203" y="76"/>
                    </a:cxn>
                    <a:cxn ang="0">
                      <a:pos x="136" y="173"/>
                    </a:cxn>
                    <a:cxn ang="0">
                      <a:pos x="21" y="223"/>
                    </a:cxn>
                    <a:cxn ang="0">
                      <a:pos x="58" y="105"/>
                    </a:cxn>
                    <a:cxn ang="0">
                      <a:pos x="131" y="13"/>
                    </a:cxn>
                  </a:cxnLst>
                  <a:rect l="0" t="0" r="r" b="b"/>
                  <a:pathLst>
                    <a:path w="358" h="229">
                      <a:moveTo>
                        <a:pt x="97" y="0"/>
                      </a:moveTo>
                      <a:cubicBezTo>
                        <a:pt x="155" y="28"/>
                        <a:pt x="241" y="50"/>
                        <a:pt x="303" y="60"/>
                      </a:cubicBezTo>
                      <a:cubicBezTo>
                        <a:pt x="315" y="77"/>
                        <a:pt x="339" y="97"/>
                        <a:pt x="358" y="106"/>
                      </a:cubicBezTo>
                      <a:cubicBezTo>
                        <a:pt x="309" y="97"/>
                        <a:pt x="254" y="70"/>
                        <a:pt x="203" y="76"/>
                      </a:cubicBezTo>
                      <a:cubicBezTo>
                        <a:pt x="136" y="84"/>
                        <a:pt x="190" y="147"/>
                        <a:pt x="136" y="173"/>
                      </a:cubicBezTo>
                      <a:cubicBezTo>
                        <a:pt x="106" y="119"/>
                        <a:pt x="62" y="229"/>
                        <a:pt x="21" y="223"/>
                      </a:cubicBezTo>
                      <a:cubicBezTo>
                        <a:pt x="0" y="173"/>
                        <a:pt x="31" y="144"/>
                        <a:pt x="58" y="105"/>
                      </a:cubicBezTo>
                      <a:cubicBezTo>
                        <a:pt x="76" y="79"/>
                        <a:pt x="92" y="8"/>
                        <a:pt x="131" y="13"/>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97">
                  <a:extLst>
                    <a:ext uri="{FF2B5EF4-FFF2-40B4-BE49-F238E27FC236}">
                      <a16:creationId xmlns:a16="http://schemas.microsoft.com/office/drawing/2014/main" id="{81375045-2F79-0EE0-90DF-37110B8689A3}"/>
                    </a:ext>
                  </a:extLst>
                </p:cNvPr>
                <p:cNvSpPr>
                  <a:spLocks/>
                </p:cNvSpPr>
                <p:nvPr/>
              </p:nvSpPr>
              <p:spPr bwMode="gray">
                <a:xfrm>
                  <a:off x="-1238250" y="-13482637"/>
                  <a:ext cx="390525" cy="850900"/>
                </a:xfrm>
                <a:custGeom>
                  <a:avLst/>
                  <a:gdLst/>
                  <a:ahLst/>
                  <a:cxnLst>
                    <a:cxn ang="0">
                      <a:pos x="79" y="17"/>
                    </a:cxn>
                    <a:cxn ang="0">
                      <a:pos x="3" y="131"/>
                    </a:cxn>
                    <a:cxn ang="0">
                      <a:pos x="45" y="227"/>
                    </a:cxn>
                    <a:cxn ang="0">
                      <a:pos x="99" y="21"/>
                    </a:cxn>
                    <a:cxn ang="0">
                      <a:pos x="87" y="0"/>
                    </a:cxn>
                  </a:cxnLst>
                  <a:rect l="0" t="0" r="r" b="b"/>
                  <a:pathLst>
                    <a:path w="104" h="227">
                      <a:moveTo>
                        <a:pt x="79" y="17"/>
                      </a:moveTo>
                      <a:cubicBezTo>
                        <a:pt x="44" y="66"/>
                        <a:pt x="6" y="63"/>
                        <a:pt x="3" y="131"/>
                      </a:cubicBezTo>
                      <a:cubicBezTo>
                        <a:pt x="0" y="185"/>
                        <a:pt x="11" y="194"/>
                        <a:pt x="45" y="227"/>
                      </a:cubicBezTo>
                      <a:cubicBezTo>
                        <a:pt x="42" y="170"/>
                        <a:pt x="3" y="39"/>
                        <a:pt x="99" y="21"/>
                      </a:cubicBezTo>
                      <a:cubicBezTo>
                        <a:pt x="104" y="6"/>
                        <a:pt x="97" y="5"/>
                        <a:pt x="87" y="0"/>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98">
                  <a:extLst>
                    <a:ext uri="{FF2B5EF4-FFF2-40B4-BE49-F238E27FC236}">
                      <a16:creationId xmlns:a16="http://schemas.microsoft.com/office/drawing/2014/main" id="{808F7743-0C3D-2F41-9B15-F5F66819D4F5}"/>
                    </a:ext>
                  </a:extLst>
                </p:cNvPr>
                <p:cNvSpPr>
                  <a:spLocks/>
                </p:cNvSpPr>
                <p:nvPr/>
              </p:nvSpPr>
              <p:spPr bwMode="gray">
                <a:xfrm>
                  <a:off x="-3536950" y="-14465300"/>
                  <a:ext cx="738188" cy="492125"/>
                </a:xfrm>
                <a:custGeom>
                  <a:avLst/>
                  <a:gdLst/>
                  <a:ahLst/>
                  <a:cxnLst>
                    <a:cxn ang="0">
                      <a:pos x="12" y="0"/>
                    </a:cxn>
                    <a:cxn ang="0">
                      <a:pos x="197" y="131"/>
                    </a:cxn>
                    <a:cxn ang="0">
                      <a:pos x="84" y="73"/>
                    </a:cxn>
                    <a:cxn ang="0">
                      <a:pos x="12" y="5"/>
                    </a:cxn>
                    <a:cxn ang="0">
                      <a:pos x="41" y="5"/>
                    </a:cxn>
                  </a:cxnLst>
                  <a:rect l="0" t="0" r="r" b="b"/>
                  <a:pathLst>
                    <a:path w="197" h="131">
                      <a:moveTo>
                        <a:pt x="12" y="0"/>
                      </a:moveTo>
                      <a:cubicBezTo>
                        <a:pt x="72" y="19"/>
                        <a:pt x="176" y="59"/>
                        <a:pt x="197" y="131"/>
                      </a:cubicBezTo>
                      <a:cubicBezTo>
                        <a:pt x="156" y="116"/>
                        <a:pt x="123" y="90"/>
                        <a:pt x="84" y="73"/>
                      </a:cubicBezTo>
                      <a:cubicBezTo>
                        <a:pt x="54" y="61"/>
                        <a:pt x="0" y="51"/>
                        <a:pt x="12" y="5"/>
                      </a:cubicBezTo>
                      <a:cubicBezTo>
                        <a:pt x="21" y="4"/>
                        <a:pt x="33" y="2"/>
                        <a:pt x="41" y="5"/>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99">
                  <a:extLst>
                    <a:ext uri="{FF2B5EF4-FFF2-40B4-BE49-F238E27FC236}">
                      <a16:creationId xmlns:a16="http://schemas.microsoft.com/office/drawing/2014/main" id="{4BB70D81-55AC-689A-64C0-0C271CEEB9C0}"/>
                    </a:ext>
                  </a:extLst>
                </p:cNvPr>
                <p:cNvSpPr>
                  <a:spLocks/>
                </p:cNvSpPr>
                <p:nvPr/>
              </p:nvSpPr>
              <p:spPr bwMode="gray">
                <a:xfrm>
                  <a:off x="-2806700" y="-10966450"/>
                  <a:ext cx="3787775" cy="825500"/>
                </a:xfrm>
                <a:custGeom>
                  <a:avLst/>
                  <a:gdLst/>
                  <a:ahLst/>
                  <a:cxnLst>
                    <a:cxn ang="0">
                      <a:pos x="37" y="13"/>
                    </a:cxn>
                    <a:cxn ang="0">
                      <a:pos x="132" y="45"/>
                    </a:cxn>
                    <a:cxn ang="0">
                      <a:pos x="245" y="69"/>
                    </a:cxn>
                    <a:cxn ang="0">
                      <a:pos x="470" y="86"/>
                    </a:cxn>
                    <a:cxn ang="0">
                      <a:pos x="735" y="69"/>
                    </a:cxn>
                    <a:cxn ang="0">
                      <a:pos x="976" y="37"/>
                    </a:cxn>
                    <a:cxn ang="0">
                      <a:pos x="986" y="148"/>
                    </a:cxn>
                    <a:cxn ang="0">
                      <a:pos x="842" y="187"/>
                    </a:cxn>
                    <a:cxn ang="0">
                      <a:pos x="577" y="215"/>
                    </a:cxn>
                    <a:cxn ang="0">
                      <a:pos x="311" y="194"/>
                    </a:cxn>
                    <a:cxn ang="0">
                      <a:pos x="183" y="159"/>
                    </a:cxn>
                    <a:cxn ang="0">
                      <a:pos x="29" y="121"/>
                    </a:cxn>
                    <a:cxn ang="0">
                      <a:pos x="14" y="120"/>
                    </a:cxn>
                    <a:cxn ang="0">
                      <a:pos x="3" y="24"/>
                    </a:cxn>
                  </a:cxnLst>
                  <a:rect l="0" t="0" r="r" b="b"/>
                  <a:pathLst>
                    <a:path w="1010" h="220">
                      <a:moveTo>
                        <a:pt x="37" y="13"/>
                      </a:moveTo>
                      <a:cubicBezTo>
                        <a:pt x="73" y="16"/>
                        <a:pt x="98" y="32"/>
                        <a:pt x="132" y="45"/>
                      </a:cubicBezTo>
                      <a:cubicBezTo>
                        <a:pt x="171" y="59"/>
                        <a:pt x="206" y="60"/>
                        <a:pt x="245" y="69"/>
                      </a:cubicBezTo>
                      <a:cubicBezTo>
                        <a:pt x="317" y="84"/>
                        <a:pt x="391" y="82"/>
                        <a:pt x="470" y="86"/>
                      </a:cubicBezTo>
                      <a:cubicBezTo>
                        <a:pt x="563" y="90"/>
                        <a:pt x="652" y="100"/>
                        <a:pt x="735" y="69"/>
                      </a:cubicBezTo>
                      <a:cubicBezTo>
                        <a:pt x="797" y="46"/>
                        <a:pt x="909" y="0"/>
                        <a:pt x="976" y="37"/>
                      </a:cubicBezTo>
                      <a:cubicBezTo>
                        <a:pt x="975" y="87"/>
                        <a:pt x="1010" y="114"/>
                        <a:pt x="986" y="148"/>
                      </a:cubicBezTo>
                      <a:cubicBezTo>
                        <a:pt x="970" y="172"/>
                        <a:pt x="869" y="180"/>
                        <a:pt x="842" y="187"/>
                      </a:cubicBezTo>
                      <a:cubicBezTo>
                        <a:pt x="756" y="211"/>
                        <a:pt x="672" y="215"/>
                        <a:pt x="577" y="215"/>
                      </a:cubicBezTo>
                      <a:cubicBezTo>
                        <a:pt x="485" y="215"/>
                        <a:pt x="395" y="220"/>
                        <a:pt x="311" y="194"/>
                      </a:cubicBezTo>
                      <a:cubicBezTo>
                        <a:pt x="267" y="180"/>
                        <a:pt x="226" y="169"/>
                        <a:pt x="183" y="159"/>
                      </a:cubicBezTo>
                      <a:cubicBezTo>
                        <a:pt x="140" y="150"/>
                        <a:pt x="67" y="141"/>
                        <a:pt x="29" y="121"/>
                      </a:cubicBezTo>
                      <a:cubicBezTo>
                        <a:pt x="18" y="115"/>
                        <a:pt x="26" y="124"/>
                        <a:pt x="14" y="120"/>
                      </a:cubicBezTo>
                      <a:cubicBezTo>
                        <a:pt x="9" y="91"/>
                        <a:pt x="0" y="52"/>
                        <a:pt x="3" y="24"/>
                      </a:cubicBezTo>
                    </a:path>
                  </a:pathLst>
                </a:custGeom>
                <a:solidFill>
                  <a:srgbClr val="0B0C0C"/>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Freeform 100">
                  <a:extLst>
                    <a:ext uri="{FF2B5EF4-FFF2-40B4-BE49-F238E27FC236}">
                      <a16:creationId xmlns:a16="http://schemas.microsoft.com/office/drawing/2014/main" id="{FA7C8AC7-8ACD-A0C2-5460-9B444B61F01A}"/>
                    </a:ext>
                  </a:extLst>
                </p:cNvPr>
                <p:cNvSpPr>
                  <a:spLocks/>
                </p:cNvSpPr>
                <p:nvPr/>
              </p:nvSpPr>
              <p:spPr bwMode="gray">
                <a:xfrm>
                  <a:off x="-1778000" y="-10768012"/>
                  <a:ext cx="884238" cy="638175"/>
                </a:xfrm>
                <a:custGeom>
                  <a:avLst/>
                  <a:gdLst/>
                  <a:ahLst/>
                  <a:cxnLst>
                    <a:cxn ang="0">
                      <a:pos x="32" y="131"/>
                    </a:cxn>
                    <a:cxn ang="0">
                      <a:pos x="170" y="141"/>
                    </a:cxn>
                    <a:cxn ang="0">
                      <a:pos x="184" y="39"/>
                    </a:cxn>
                    <a:cxn ang="0">
                      <a:pos x="137" y="26"/>
                    </a:cxn>
                    <a:cxn ang="0">
                      <a:pos x="206" y="20"/>
                    </a:cxn>
                    <a:cxn ang="0">
                      <a:pos x="198" y="152"/>
                    </a:cxn>
                    <a:cxn ang="0">
                      <a:pos x="156" y="168"/>
                    </a:cxn>
                    <a:cxn ang="0">
                      <a:pos x="13" y="151"/>
                    </a:cxn>
                    <a:cxn ang="0">
                      <a:pos x="12" y="40"/>
                    </a:cxn>
                    <a:cxn ang="0">
                      <a:pos x="156" y="13"/>
                    </a:cxn>
                    <a:cxn ang="0">
                      <a:pos x="141" y="37"/>
                    </a:cxn>
                    <a:cxn ang="0">
                      <a:pos x="37" y="61"/>
                    </a:cxn>
                  </a:cxnLst>
                  <a:rect l="0" t="0" r="r" b="b"/>
                  <a:pathLst>
                    <a:path w="236" h="170">
                      <a:moveTo>
                        <a:pt x="32" y="131"/>
                      </a:moveTo>
                      <a:cubicBezTo>
                        <a:pt x="61" y="144"/>
                        <a:pt x="154" y="156"/>
                        <a:pt x="170" y="141"/>
                      </a:cubicBezTo>
                      <a:cubicBezTo>
                        <a:pt x="171" y="124"/>
                        <a:pt x="186" y="58"/>
                        <a:pt x="184" y="39"/>
                      </a:cubicBezTo>
                      <a:cubicBezTo>
                        <a:pt x="164" y="29"/>
                        <a:pt x="137" y="52"/>
                        <a:pt x="137" y="26"/>
                      </a:cubicBezTo>
                      <a:cubicBezTo>
                        <a:pt x="137" y="2"/>
                        <a:pt x="198" y="20"/>
                        <a:pt x="206" y="20"/>
                      </a:cubicBezTo>
                      <a:cubicBezTo>
                        <a:pt x="236" y="20"/>
                        <a:pt x="202" y="124"/>
                        <a:pt x="198" y="152"/>
                      </a:cubicBezTo>
                      <a:cubicBezTo>
                        <a:pt x="195" y="170"/>
                        <a:pt x="180" y="166"/>
                        <a:pt x="156" y="168"/>
                      </a:cubicBezTo>
                      <a:cubicBezTo>
                        <a:pt x="123" y="169"/>
                        <a:pt x="46" y="162"/>
                        <a:pt x="13" y="151"/>
                      </a:cubicBezTo>
                      <a:cubicBezTo>
                        <a:pt x="0" y="147"/>
                        <a:pt x="2" y="88"/>
                        <a:pt x="12" y="40"/>
                      </a:cubicBezTo>
                      <a:cubicBezTo>
                        <a:pt x="20" y="0"/>
                        <a:pt x="123" y="20"/>
                        <a:pt x="156" y="13"/>
                      </a:cubicBezTo>
                      <a:cubicBezTo>
                        <a:pt x="172" y="10"/>
                        <a:pt x="143" y="23"/>
                        <a:pt x="141" y="37"/>
                      </a:cubicBezTo>
                      <a:cubicBezTo>
                        <a:pt x="124" y="38"/>
                        <a:pt x="30" y="30"/>
                        <a:pt x="37" y="61"/>
                      </a:cubicBezTo>
                    </a:path>
                  </a:pathLst>
                </a:custGeom>
                <a:solidFill>
                  <a:srgbClr val="DBDCDD"/>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101">
                  <a:extLst>
                    <a:ext uri="{FF2B5EF4-FFF2-40B4-BE49-F238E27FC236}">
                      <a16:creationId xmlns:a16="http://schemas.microsoft.com/office/drawing/2014/main" id="{C10FF5E4-F4BC-82C9-EEF6-7151E1B2AACF}"/>
                    </a:ext>
                  </a:extLst>
                </p:cNvPr>
                <p:cNvSpPr>
                  <a:spLocks/>
                </p:cNvSpPr>
                <p:nvPr/>
              </p:nvSpPr>
              <p:spPr bwMode="gray">
                <a:xfrm>
                  <a:off x="-2228850" y="-19711987"/>
                  <a:ext cx="2320925" cy="2089150"/>
                </a:xfrm>
                <a:custGeom>
                  <a:avLst/>
                  <a:gdLst/>
                  <a:ahLst/>
                  <a:cxnLst>
                    <a:cxn ang="0">
                      <a:pos x="111" y="540"/>
                    </a:cxn>
                    <a:cxn ang="0">
                      <a:pos x="94" y="541"/>
                    </a:cxn>
                    <a:cxn ang="0">
                      <a:pos x="81" y="432"/>
                    </a:cxn>
                    <a:cxn ang="0">
                      <a:pos x="67" y="390"/>
                    </a:cxn>
                    <a:cxn ang="0">
                      <a:pos x="33" y="348"/>
                    </a:cxn>
                    <a:cxn ang="0">
                      <a:pos x="81" y="145"/>
                    </a:cxn>
                    <a:cxn ang="0">
                      <a:pos x="48" y="144"/>
                    </a:cxn>
                    <a:cxn ang="0">
                      <a:pos x="131" y="76"/>
                    </a:cxn>
                    <a:cxn ang="0">
                      <a:pos x="115" y="57"/>
                    </a:cxn>
                    <a:cxn ang="0">
                      <a:pos x="190" y="34"/>
                    </a:cxn>
                    <a:cxn ang="0">
                      <a:pos x="263" y="1"/>
                    </a:cxn>
                    <a:cxn ang="0">
                      <a:pos x="426" y="51"/>
                    </a:cxn>
                    <a:cxn ang="0">
                      <a:pos x="428" y="27"/>
                    </a:cxn>
                    <a:cxn ang="0">
                      <a:pos x="469" y="77"/>
                    </a:cxn>
                    <a:cxn ang="0">
                      <a:pos x="530" y="110"/>
                    </a:cxn>
                    <a:cxn ang="0">
                      <a:pos x="596" y="229"/>
                    </a:cxn>
                    <a:cxn ang="0">
                      <a:pos x="608" y="388"/>
                    </a:cxn>
                    <a:cxn ang="0">
                      <a:pos x="572" y="557"/>
                    </a:cxn>
                    <a:cxn ang="0">
                      <a:pos x="546" y="457"/>
                    </a:cxn>
                    <a:cxn ang="0">
                      <a:pos x="550" y="313"/>
                    </a:cxn>
                    <a:cxn ang="0">
                      <a:pos x="482" y="216"/>
                    </a:cxn>
                    <a:cxn ang="0">
                      <a:pos x="348" y="216"/>
                    </a:cxn>
                    <a:cxn ang="0">
                      <a:pos x="327" y="191"/>
                    </a:cxn>
                    <a:cxn ang="0">
                      <a:pos x="334" y="228"/>
                    </a:cxn>
                    <a:cxn ang="0">
                      <a:pos x="250" y="188"/>
                    </a:cxn>
                    <a:cxn ang="0">
                      <a:pos x="179" y="230"/>
                    </a:cxn>
                    <a:cxn ang="0">
                      <a:pos x="127" y="322"/>
                    </a:cxn>
                    <a:cxn ang="0">
                      <a:pos x="123" y="377"/>
                    </a:cxn>
                    <a:cxn ang="0">
                      <a:pos x="111" y="426"/>
                    </a:cxn>
                    <a:cxn ang="0">
                      <a:pos x="111" y="540"/>
                    </a:cxn>
                  </a:cxnLst>
                  <a:rect l="0" t="0" r="r" b="b"/>
                  <a:pathLst>
                    <a:path w="619" h="557">
                      <a:moveTo>
                        <a:pt x="111" y="540"/>
                      </a:moveTo>
                      <a:cubicBezTo>
                        <a:pt x="85" y="549"/>
                        <a:pt x="102" y="543"/>
                        <a:pt x="94" y="541"/>
                      </a:cubicBezTo>
                      <a:cubicBezTo>
                        <a:pt x="82" y="499"/>
                        <a:pt x="79" y="474"/>
                        <a:pt x="81" y="432"/>
                      </a:cubicBezTo>
                      <a:cubicBezTo>
                        <a:pt x="82" y="415"/>
                        <a:pt x="95" y="378"/>
                        <a:pt x="67" y="390"/>
                      </a:cubicBezTo>
                      <a:cubicBezTo>
                        <a:pt x="56" y="395"/>
                        <a:pt x="44" y="366"/>
                        <a:pt x="33" y="348"/>
                      </a:cubicBezTo>
                      <a:cubicBezTo>
                        <a:pt x="0" y="293"/>
                        <a:pt x="48" y="189"/>
                        <a:pt x="81" y="145"/>
                      </a:cubicBezTo>
                      <a:cubicBezTo>
                        <a:pt x="71" y="147"/>
                        <a:pt x="58" y="142"/>
                        <a:pt x="48" y="144"/>
                      </a:cubicBezTo>
                      <a:cubicBezTo>
                        <a:pt x="52" y="107"/>
                        <a:pt x="97" y="82"/>
                        <a:pt x="131" y="76"/>
                      </a:cubicBezTo>
                      <a:cubicBezTo>
                        <a:pt x="125" y="71"/>
                        <a:pt x="121" y="61"/>
                        <a:pt x="115" y="57"/>
                      </a:cubicBezTo>
                      <a:cubicBezTo>
                        <a:pt x="142" y="51"/>
                        <a:pt x="168" y="47"/>
                        <a:pt x="190" y="34"/>
                      </a:cubicBezTo>
                      <a:cubicBezTo>
                        <a:pt x="220" y="15"/>
                        <a:pt x="222" y="1"/>
                        <a:pt x="263" y="1"/>
                      </a:cubicBezTo>
                      <a:cubicBezTo>
                        <a:pt x="327" y="0"/>
                        <a:pt x="377" y="13"/>
                        <a:pt x="426" y="51"/>
                      </a:cubicBezTo>
                      <a:cubicBezTo>
                        <a:pt x="426" y="44"/>
                        <a:pt x="429" y="34"/>
                        <a:pt x="428" y="27"/>
                      </a:cubicBezTo>
                      <a:cubicBezTo>
                        <a:pt x="443" y="40"/>
                        <a:pt x="453" y="63"/>
                        <a:pt x="469" y="77"/>
                      </a:cubicBezTo>
                      <a:cubicBezTo>
                        <a:pt x="489" y="96"/>
                        <a:pt x="509" y="94"/>
                        <a:pt x="530" y="110"/>
                      </a:cubicBezTo>
                      <a:cubicBezTo>
                        <a:pt x="558" y="130"/>
                        <a:pt x="581" y="197"/>
                        <a:pt x="596" y="229"/>
                      </a:cubicBezTo>
                      <a:cubicBezTo>
                        <a:pt x="617" y="274"/>
                        <a:pt x="619" y="337"/>
                        <a:pt x="608" y="388"/>
                      </a:cubicBezTo>
                      <a:cubicBezTo>
                        <a:pt x="599" y="429"/>
                        <a:pt x="611" y="534"/>
                        <a:pt x="572" y="557"/>
                      </a:cubicBezTo>
                      <a:cubicBezTo>
                        <a:pt x="575" y="530"/>
                        <a:pt x="547" y="490"/>
                        <a:pt x="546" y="457"/>
                      </a:cubicBezTo>
                      <a:cubicBezTo>
                        <a:pt x="544" y="409"/>
                        <a:pt x="556" y="362"/>
                        <a:pt x="550" y="313"/>
                      </a:cubicBezTo>
                      <a:cubicBezTo>
                        <a:pt x="545" y="273"/>
                        <a:pt x="525" y="227"/>
                        <a:pt x="482" y="216"/>
                      </a:cubicBezTo>
                      <a:cubicBezTo>
                        <a:pt x="438" y="205"/>
                        <a:pt x="391" y="230"/>
                        <a:pt x="348" y="216"/>
                      </a:cubicBezTo>
                      <a:cubicBezTo>
                        <a:pt x="343" y="205"/>
                        <a:pt x="333" y="200"/>
                        <a:pt x="327" y="191"/>
                      </a:cubicBezTo>
                      <a:cubicBezTo>
                        <a:pt x="328" y="206"/>
                        <a:pt x="326" y="217"/>
                        <a:pt x="334" y="228"/>
                      </a:cubicBezTo>
                      <a:cubicBezTo>
                        <a:pt x="306" y="232"/>
                        <a:pt x="273" y="204"/>
                        <a:pt x="250" y="188"/>
                      </a:cubicBezTo>
                      <a:cubicBezTo>
                        <a:pt x="267" y="225"/>
                        <a:pt x="201" y="212"/>
                        <a:pt x="179" y="230"/>
                      </a:cubicBezTo>
                      <a:cubicBezTo>
                        <a:pt x="152" y="252"/>
                        <a:pt x="134" y="290"/>
                        <a:pt x="127" y="322"/>
                      </a:cubicBezTo>
                      <a:cubicBezTo>
                        <a:pt x="124" y="339"/>
                        <a:pt x="130" y="360"/>
                        <a:pt x="123" y="377"/>
                      </a:cubicBezTo>
                      <a:cubicBezTo>
                        <a:pt x="116" y="396"/>
                        <a:pt x="116" y="408"/>
                        <a:pt x="111" y="426"/>
                      </a:cubicBezTo>
                      <a:cubicBezTo>
                        <a:pt x="102" y="466"/>
                        <a:pt x="123" y="521"/>
                        <a:pt x="111" y="540"/>
                      </a:cubicBezTo>
                    </a:path>
                  </a:pathLst>
                </a:custGeom>
                <a:solidFill>
                  <a:srgbClr val="F4CF7A"/>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102">
                  <a:extLst>
                    <a:ext uri="{FF2B5EF4-FFF2-40B4-BE49-F238E27FC236}">
                      <a16:creationId xmlns:a16="http://schemas.microsoft.com/office/drawing/2014/main" id="{43117F4D-0515-111D-55E5-B7AE4871FD1C}"/>
                    </a:ext>
                  </a:extLst>
                </p:cNvPr>
                <p:cNvSpPr>
                  <a:spLocks/>
                </p:cNvSpPr>
                <p:nvPr/>
              </p:nvSpPr>
              <p:spPr bwMode="gray">
                <a:xfrm>
                  <a:off x="-2928938" y="-12233275"/>
                  <a:ext cx="4244975" cy="1217613"/>
                </a:xfrm>
                <a:custGeom>
                  <a:avLst/>
                  <a:gdLst/>
                  <a:ahLst/>
                  <a:cxnLst>
                    <a:cxn ang="0">
                      <a:pos x="638" y="9"/>
                    </a:cxn>
                    <a:cxn ang="0">
                      <a:pos x="47" y="123"/>
                    </a:cxn>
                    <a:cxn ang="0">
                      <a:pos x="2" y="190"/>
                    </a:cxn>
                    <a:cxn ang="0">
                      <a:pos x="70" y="218"/>
                    </a:cxn>
                    <a:cxn ang="0">
                      <a:pos x="146" y="221"/>
                    </a:cxn>
                    <a:cxn ang="0">
                      <a:pos x="208" y="208"/>
                    </a:cxn>
                    <a:cxn ang="0">
                      <a:pos x="275" y="196"/>
                    </a:cxn>
                    <a:cxn ang="0">
                      <a:pos x="319" y="164"/>
                    </a:cxn>
                    <a:cxn ang="0">
                      <a:pos x="408" y="142"/>
                    </a:cxn>
                    <a:cxn ang="0">
                      <a:pos x="552" y="92"/>
                    </a:cxn>
                    <a:cxn ang="0">
                      <a:pos x="630" y="77"/>
                    </a:cxn>
                    <a:cxn ang="0">
                      <a:pos x="645" y="122"/>
                    </a:cxn>
                    <a:cxn ang="0">
                      <a:pos x="794" y="120"/>
                    </a:cxn>
                    <a:cxn ang="0">
                      <a:pos x="785" y="229"/>
                    </a:cxn>
                    <a:cxn ang="0">
                      <a:pos x="869" y="199"/>
                    </a:cxn>
                    <a:cxn ang="0">
                      <a:pos x="943" y="241"/>
                    </a:cxn>
                    <a:cxn ang="0">
                      <a:pos x="1008" y="325"/>
                    </a:cxn>
                    <a:cxn ang="0">
                      <a:pos x="1077" y="230"/>
                    </a:cxn>
                    <a:cxn ang="0">
                      <a:pos x="1107" y="121"/>
                    </a:cxn>
                    <a:cxn ang="0">
                      <a:pos x="661" y="15"/>
                    </a:cxn>
                  </a:cxnLst>
                  <a:rect l="0" t="0" r="r" b="b"/>
                  <a:pathLst>
                    <a:path w="1132" h="325">
                      <a:moveTo>
                        <a:pt x="638" y="9"/>
                      </a:moveTo>
                      <a:cubicBezTo>
                        <a:pt x="608" y="0"/>
                        <a:pt x="87" y="112"/>
                        <a:pt x="47" y="123"/>
                      </a:cubicBezTo>
                      <a:cubicBezTo>
                        <a:pt x="1" y="135"/>
                        <a:pt x="0" y="143"/>
                        <a:pt x="2" y="190"/>
                      </a:cubicBezTo>
                      <a:cubicBezTo>
                        <a:pt x="27" y="195"/>
                        <a:pt x="45" y="213"/>
                        <a:pt x="70" y="218"/>
                      </a:cubicBezTo>
                      <a:cubicBezTo>
                        <a:pt x="93" y="222"/>
                        <a:pt x="120" y="221"/>
                        <a:pt x="146" y="221"/>
                      </a:cubicBezTo>
                      <a:cubicBezTo>
                        <a:pt x="172" y="221"/>
                        <a:pt x="185" y="215"/>
                        <a:pt x="208" y="208"/>
                      </a:cubicBezTo>
                      <a:cubicBezTo>
                        <a:pt x="230" y="201"/>
                        <a:pt x="254" y="205"/>
                        <a:pt x="275" y="196"/>
                      </a:cubicBezTo>
                      <a:cubicBezTo>
                        <a:pt x="291" y="189"/>
                        <a:pt x="304" y="174"/>
                        <a:pt x="319" y="164"/>
                      </a:cubicBezTo>
                      <a:cubicBezTo>
                        <a:pt x="348" y="144"/>
                        <a:pt x="372" y="145"/>
                        <a:pt x="408" y="142"/>
                      </a:cubicBezTo>
                      <a:cubicBezTo>
                        <a:pt x="462" y="139"/>
                        <a:pt x="503" y="113"/>
                        <a:pt x="552" y="92"/>
                      </a:cubicBezTo>
                      <a:cubicBezTo>
                        <a:pt x="576" y="82"/>
                        <a:pt x="598" y="73"/>
                        <a:pt x="630" y="77"/>
                      </a:cubicBezTo>
                      <a:cubicBezTo>
                        <a:pt x="667" y="83"/>
                        <a:pt x="672" y="100"/>
                        <a:pt x="645" y="122"/>
                      </a:cubicBezTo>
                      <a:cubicBezTo>
                        <a:pt x="695" y="127"/>
                        <a:pt x="744" y="83"/>
                        <a:pt x="794" y="120"/>
                      </a:cubicBezTo>
                      <a:cubicBezTo>
                        <a:pt x="850" y="162"/>
                        <a:pt x="786" y="184"/>
                        <a:pt x="785" y="229"/>
                      </a:cubicBezTo>
                      <a:cubicBezTo>
                        <a:pt x="815" y="220"/>
                        <a:pt x="835" y="204"/>
                        <a:pt x="869" y="199"/>
                      </a:cubicBezTo>
                      <a:cubicBezTo>
                        <a:pt x="898" y="195"/>
                        <a:pt x="958" y="201"/>
                        <a:pt x="943" y="241"/>
                      </a:cubicBezTo>
                      <a:cubicBezTo>
                        <a:pt x="987" y="214"/>
                        <a:pt x="1045" y="292"/>
                        <a:pt x="1008" y="325"/>
                      </a:cubicBezTo>
                      <a:cubicBezTo>
                        <a:pt x="1040" y="304"/>
                        <a:pt x="1072" y="267"/>
                        <a:pt x="1077" y="230"/>
                      </a:cubicBezTo>
                      <a:cubicBezTo>
                        <a:pt x="1080" y="207"/>
                        <a:pt x="1132" y="121"/>
                        <a:pt x="1107" y="121"/>
                      </a:cubicBezTo>
                      <a:cubicBezTo>
                        <a:pt x="931" y="121"/>
                        <a:pt x="680" y="24"/>
                        <a:pt x="661" y="15"/>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103">
                  <a:extLst>
                    <a:ext uri="{FF2B5EF4-FFF2-40B4-BE49-F238E27FC236}">
                      <a16:creationId xmlns:a16="http://schemas.microsoft.com/office/drawing/2014/main" id="{61A00737-6E60-9DD3-C7EB-F6F0D31A0DB2}"/>
                    </a:ext>
                  </a:extLst>
                </p:cNvPr>
                <p:cNvSpPr>
                  <a:spLocks/>
                </p:cNvSpPr>
                <p:nvPr/>
              </p:nvSpPr>
              <p:spPr bwMode="gray">
                <a:xfrm>
                  <a:off x="985838" y="-13890625"/>
                  <a:ext cx="704850" cy="1952625"/>
                </a:xfrm>
                <a:custGeom>
                  <a:avLst/>
                  <a:gdLst/>
                  <a:ahLst/>
                  <a:cxnLst>
                    <a:cxn ang="0">
                      <a:pos x="0" y="387"/>
                    </a:cxn>
                    <a:cxn ang="0">
                      <a:pos x="27" y="416"/>
                    </a:cxn>
                    <a:cxn ang="0">
                      <a:pos x="159" y="275"/>
                    </a:cxn>
                    <a:cxn ang="0">
                      <a:pos x="185" y="0"/>
                    </a:cxn>
                    <a:cxn ang="0">
                      <a:pos x="184" y="32"/>
                    </a:cxn>
                    <a:cxn ang="0">
                      <a:pos x="79" y="45"/>
                    </a:cxn>
                    <a:cxn ang="0">
                      <a:pos x="145" y="101"/>
                    </a:cxn>
                    <a:cxn ang="0">
                      <a:pos x="79" y="167"/>
                    </a:cxn>
                    <a:cxn ang="0">
                      <a:pos x="78" y="147"/>
                    </a:cxn>
                    <a:cxn ang="0">
                      <a:pos x="123" y="229"/>
                    </a:cxn>
                    <a:cxn ang="0">
                      <a:pos x="45" y="208"/>
                    </a:cxn>
                    <a:cxn ang="0">
                      <a:pos x="57" y="310"/>
                    </a:cxn>
                    <a:cxn ang="0">
                      <a:pos x="39" y="415"/>
                    </a:cxn>
                  </a:cxnLst>
                  <a:rect l="0" t="0" r="r" b="b"/>
                  <a:pathLst>
                    <a:path w="188" h="521">
                      <a:moveTo>
                        <a:pt x="0" y="387"/>
                      </a:moveTo>
                      <a:cubicBezTo>
                        <a:pt x="3" y="405"/>
                        <a:pt x="5" y="416"/>
                        <a:pt x="27" y="416"/>
                      </a:cubicBezTo>
                      <a:cubicBezTo>
                        <a:pt x="65" y="521"/>
                        <a:pt x="154" y="307"/>
                        <a:pt x="159" y="275"/>
                      </a:cubicBezTo>
                      <a:cubicBezTo>
                        <a:pt x="172" y="182"/>
                        <a:pt x="185" y="98"/>
                        <a:pt x="185" y="0"/>
                      </a:cubicBezTo>
                      <a:cubicBezTo>
                        <a:pt x="188" y="10"/>
                        <a:pt x="185" y="22"/>
                        <a:pt x="184" y="32"/>
                      </a:cubicBezTo>
                      <a:cubicBezTo>
                        <a:pt x="152" y="49"/>
                        <a:pt x="115" y="43"/>
                        <a:pt x="79" y="45"/>
                      </a:cubicBezTo>
                      <a:cubicBezTo>
                        <a:pt x="72" y="81"/>
                        <a:pt x="114" y="101"/>
                        <a:pt x="145" y="101"/>
                      </a:cubicBezTo>
                      <a:cubicBezTo>
                        <a:pt x="156" y="149"/>
                        <a:pt x="126" y="176"/>
                        <a:pt x="79" y="167"/>
                      </a:cubicBezTo>
                      <a:cubicBezTo>
                        <a:pt x="78" y="160"/>
                        <a:pt x="78" y="154"/>
                        <a:pt x="78" y="147"/>
                      </a:cubicBezTo>
                      <a:cubicBezTo>
                        <a:pt x="84" y="180"/>
                        <a:pt x="120" y="198"/>
                        <a:pt x="123" y="229"/>
                      </a:cubicBezTo>
                      <a:cubicBezTo>
                        <a:pt x="86" y="236"/>
                        <a:pt x="82" y="201"/>
                        <a:pt x="45" y="208"/>
                      </a:cubicBezTo>
                      <a:cubicBezTo>
                        <a:pt x="72" y="270"/>
                        <a:pt x="99" y="239"/>
                        <a:pt x="57" y="310"/>
                      </a:cubicBezTo>
                      <a:cubicBezTo>
                        <a:pt x="37" y="345"/>
                        <a:pt x="24" y="373"/>
                        <a:pt x="39" y="415"/>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104">
                  <a:extLst>
                    <a:ext uri="{FF2B5EF4-FFF2-40B4-BE49-F238E27FC236}">
                      <a16:creationId xmlns:a16="http://schemas.microsoft.com/office/drawing/2014/main" id="{DC81479C-8169-12E7-2E8A-F2DDFFCAE65F}"/>
                    </a:ext>
                  </a:extLst>
                </p:cNvPr>
                <p:cNvSpPr>
                  <a:spLocks/>
                </p:cNvSpPr>
                <p:nvPr/>
              </p:nvSpPr>
              <p:spPr bwMode="gray">
                <a:xfrm>
                  <a:off x="-3746500" y="-11974512"/>
                  <a:ext cx="715963" cy="457200"/>
                </a:xfrm>
                <a:custGeom>
                  <a:avLst/>
                  <a:gdLst/>
                  <a:ahLst/>
                  <a:cxnLst>
                    <a:cxn ang="0">
                      <a:pos x="0" y="6"/>
                    </a:cxn>
                    <a:cxn ang="0">
                      <a:pos x="191" y="83"/>
                    </a:cxn>
                    <a:cxn ang="0">
                      <a:pos x="0" y="0"/>
                    </a:cxn>
                  </a:cxnLst>
                  <a:rect l="0" t="0" r="r" b="b"/>
                  <a:pathLst>
                    <a:path w="191" h="122">
                      <a:moveTo>
                        <a:pt x="0" y="6"/>
                      </a:moveTo>
                      <a:cubicBezTo>
                        <a:pt x="46" y="112"/>
                        <a:pt x="71" y="122"/>
                        <a:pt x="191" y="83"/>
                      </a:cubicBezTo>
                      <a:cubicBezTo>
                        <a:pt x="131" y="41"/>
                        <a:pt x="34" y="99"/>
                        <a:pt x="0" y="0"/>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105">
                  <a:extLst>
                    <a:ext uri="{FF2B5EF4-FFF2-40B4-BE49-F238E27FC236}">
                      <a16:creationId xmlns:a16="http://schemas.microsoft.com/office/drawing/2014/main" id="{C9212509-B3D5-5A7C-D697-AC3AD34C2B51}"/>
                    </a:ext>
                  </a:extLst>
                </p:cNvPr>
                <p:cNvSpPr>
                  <a:spLocks/>
                </p:cNvSpPr>
                <p:nvPr/>
              </p:nvSpPr>
              <p:spPr bwMode="gray">
                <a:xfrm>
                  <a:off x="798513" y="-15954375"/>
                  <a:ext cx="1109663" cy="1612900"/>
                </a:xfrm>
                <a:custGeom>
                  <a:avLst/>
                  <a:gdLst/>
                  <a:ahLst/>
                  <a:cxnLst>
                    <a:cxn ang="0">
                      <a:pos x="241" y="346"/>
                    </a:cxn>
                    <a:cxn ang="0">
                      <a:pos x="101" y="430"/>
                    </a:cxn>
                    <a:cxn ang="0">
                      <a:pos x="180" y="359"/>
                    </a:cxn>
                    <a:cxn ang="0">
                      <a:pos x="223" y="257"/>
                    </a:cxn>
                    <a:cxn ang="0">
                      <a:pos x="140" y="316"/>
                    </a:cxn>
                    <a:cxn ang="0">
                      <a:pos x="39" y="356"/>
                    </a:cxn>
                    <a:cxn ang="0">
                      <a:pos x="207" y="194"/>
                    </a:cxn>
                    <a:cxn ang="0">
                      <a:pos x="0" y="272"/>
                    </a:cxn>
                    <a:cxn ang="0">
                      <a:pos x="151" y="156"/>
                    </a:cxn>
                    <a:cxn ang="0">
                      <a:pos x="169" y="20"/>
                    </a:cxn>
                    <a:cxn ang="0">
                      <a:pos x="235" y="352"/>
                    </a:cxn>
                  </a:cxnLst>
                  <a:rect l="0" t="0" r="r" b="b"/>
                  <a:pathLst>
                    <a:path w="296" h="430">
                      <a:moveTo>
                        <a:pt x="241" y="346"/>
                      </a:moveTo>
                      <a:cubicBezTo>
                        <a:pt x="189" y="354"/>
                        <a:pt x="151" y="409"/>
                        <a:pt x="101" y="430"/>
                      </a:cubicBezTo>
                      <a:cubicBezTo>
                        <a:pt x="111" y="403"/>
                        <a:pt x="157" y="381"/>
                        <a:pt x="180" y="359"/>
                      </a:cubicBezTo>
                      <a:cubicBezTo>
                        <a:pt x="218" y="323"/>
                        <a:pt x="217" y="308"/>
                        <a:pt x="223" y="257"/>
                      </a:cubicBezTo>
                      <a:cubicBezTo>
                        <a:pt x="184" y="250"/>
                        <a:pt x="168" y="297"/>
                        <a:pt x="140" y="316"/>
                      </a:cubicBezTo>
                      <a:cubicBezTo>
                        <a:pt x="111" y="337"/>
                        <a:pt x="72" y="351"/>
                        <a:pt x="39" y="356"/>
                      </a:cubicBezTo>
                      <a:cubicBezTo>
                        <a:pt x="74" y="291"/>
                        <a:pt x="247" y="304"/>
                        <a:pt x="207" y="194"/>
                      </a:cubicBezTo>
                      <a:cubicBezTo>
                        <a:pt x="179" y="117"/>
                        <a:pt x="51" y="243"/>
                        <a:pt x="0" y="272"/>
                      </a:cubicBezTo>
                      <a:cubicBezTo>
                        <a:pt x="44" y="228"/>
                        <a:pt x="97" y="189"/>
                        <a:pt x="151" y="156"/>
                      </a:cubicBezTo>
                      <a:cubicBezTo>
                        <a:pt x="234" y="106"/>
                        <a:pt x="185" y="93"/>
                        <a:pt x="169" y="20"/>
                      </a:cubicBezTo>
                      <a:cubicBezTo>
                        <a:pt x="266" y="0"/>
                        <a:pt x="296" y="307"/>
                        <a:pt x="235" y="352"/>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Freeform 106">
                  <a:extLst>
                    <a:ext uri="{FF2B5EF4-FFF2-40B4-BE49-F238E27FC236}">
                      <a16:creationId xmlns:a16="http://schemas.microsoft.com/office/drawing/2014/main" id="{1887B119-4293-E127-C4FD-5774837F5C09}"/>
                    </a:ext>
                  </a:extLst>
                </p:cNvPr>
                <p:cNvSpPr>
                  <a:spLocks/>
                </p:cNvSpPr>
                <p:nvPr/>
              </p:nvSpPr>
              <p:spPr bwMode="gray">
                <a:xfrm>
                  <a:off x="-2224088" y="-12871450"/>
                  <a:ext cx="1916113" cy="985838"/>
                </a:xfrm>
                <a:custGeom>
                  <a:avLst/>
                  <a:gdLst/>
                  <a:ahLst/>
                  <a:cxnLst>
                    <a:cxn ang="0">
                      <a:pos x="45" y="8"/>
                    </a:cxn>
                    <a:cxn ang="0">
                      <a:pos x="249" y="97"/>
                    </a:cxn>
                    <a:cxn ang="0">
                      <a:pos x="511" y="195"/>
                    </a:cxn>
                    <a:cxn ang="0">
                      <a:pos x="394" y="176"/>
                    </a:cxn>
                    <a:cxn ang="0">
                      <a:pos x="252" y="117"/>
                    </a:cxn>
                    <a:cxn ang="0">
                      <a:pos x="0" y="3"/>
                    </a:cxn>
                  </a:cxnLst>
                  <a:rect l="0" t="0" r="r" b="b"/>
                  <a:pathLst>
                    <a:path w="511" h="263">
                      <a:moveTo>
                        <a:pt x="45" y="8"/>
                      </a:moveTo>
                      <a:cubicBezTo>
                        <a:pt x="120" y="0"/>
                        <a:pt x="186" y="70"/>
                        <a:pt x="249" y="97"/>
                      </a:cubicBezTo>
                      <a:cubicBezTo>
                        <a:pt x="327" y="130"/>
                        <a:pt x="427" y="177"/>
                        <a:pt x="511" y="195"/>
                      </a:cubicBezTo>
                      <a:cubicBezTo>
                        <a:pt x="494" y="263"/>
                        <a:pt x="420" y="190"/>
                        <a:pt x="394" y="176"/>
                      </a:cubicBezTo>
                      <a:cubicBezTo>
                        <a:pt x="349" y="152"/>
                        <a:pt x="299" y="136"/>
                        <a:pt x="252" y="117"/>
                      </a:cubicBezTo>
                      <a:cubicBezTo>
                        <a:pt x="166" y="82"/>
                        <a:pt x="61" y="69"/>
                        <a:pt x="0" y="3"/>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107">
                  <a:extLst>
                    <a:ext uri="{FF2B5EF4-FFF2-40B4-BE49-F238E27FC236}">
                      <a16:creationId xmlns:a16="http://schemas.microsoft.com/office/drawing/2014/main" id="{B41429A2-B7B2-BF4E-C75C-B405B01E7A74}"/>
                    </a:ext>
                  </a:extLst>
                </p:cNvPr>
                <p:cNvSpPr>
                  <a:spLocks/>
                </p:cNvSpPr>
                <p:nvPr/>
              </p:nvSpPr>
              <p:spPr bwMode="gray">
                <a:xfrm>
                  <a:off x="-1689100" y="-16235362"/>
                  <a:ext cx="1609725" cy="784225"/>
                </a:xfrm>
                <a:custGeom>
                  <a:avLst/>
                  <a:gdLst/>
                  <a:ahLst/>
                  <a:cxnLst>
                    <a:cxn ang="0">
                      <a:pos x="51" y="147"/>
                    </a:cxn>
                    <a:cxn ang="0">
                      <a:pos x="46" y="209"/>
                    </a:cxn>
                    <a:cxn ang="0">
                      <a:pos x="103" y="160"/>
                    </a:cxn>
                    <a:cxn ang="0">
                      <a:pos x="178" y="177"/>
                    </a:cxn>
                    <a:cxn ang="0">
                      <a:pos x="220" y="172"/>
                    </a:cxn>
                    <a:cxn ang="0">
                      <a:pos x="254" y="161"/>
                    </a:cxn>
                    <a:cxn ang="0">
                      <a:pos x="309" y="192"/>
                    </a:cxn>
                    <a:cxn ang="0">
                      <a:pos x="309" y="122"/>
                    </a:cxn>
                    <a:cxn ang="0">
                      <a:pos x="394" y="23"/>
                    </a:cxn>
                    <a:cxn ang="0">
                      <a:pos x="262" y="71"/>
                    </a:cxn>
                    <a:cxn ang="0">
                      <a:pos x="106" y="63"/>
                    </a:cxn>
                    <a:cxn ang="0">
                      <a:pos x="14" y="54"/>
                    </a:cxn>
                    <a:cxn ang="0">
                      <a:pos x="47" y="109"/>
                    </a:cxn>
                  </a:cxnLst>
                  <a:rect l="0" t="0" r="r" b="b"/>
                  <a:pathLst>
                    <a:path w="429" h="209">
                      <a:moveTo>
                        <a:pt x="51" y="147"/>
                      </a:moveTo>
                      <a:cubicBezTo>
                        <a:pt x="51" y="168"/>
                        <a:pt x="52" y="189"/>
                        <a:pt x="46" y="209"/>
                      </a:cubicBezTo>
                      <a:cubicBezTo>
                        <a:pt x="56" y="199"/>
                        <a:pt x="91" y="163"/>
                        <a:pt x="103" y="160"/>
                      </a:cubicBezTo>
                      <a:cubicBezTo>
                        <a:pt x="123" y="156"/>
                        <a:pt x="152" y="177"/>
                        <a:pt x="178" y="177"/>
                      </a:cubicBezTo>
                      <a:cubicBezTo>
                        <a:pt x="193" y="177"/>
                        <a:pt x="206" y="175"/>
                        <a:pt x="220" y="172"/>
                      </a:cubicBezTo>
                      <a:cubicBezTo>
                        <a:pt x="224" y="172"/>
                        <a:pt x="260" y="161"/>
                        <a:pt x="254" y="161"/>
                      </a:cubicBezTo>
                      <a:cubicBezTo>
                        <a:pt x="281" y="162"/>
                        <a:pt x="280" y="184"/>
                        <a:pt x="309" y="192"/>
                      </a:cubicBezTo>
                      <a:cubicBezTo>
                        <a:pt x="308" y="169"/>
                        <a:pt x="308" y="145"/>
                        <a:pt x="309" y="122"/>
                      </a:cubicBezTo>
                      <a:cubicBezTo>
                        <a:pt x="341" y="127"/>
                        <a:pt x="429" y="56"/>
                        <a:pt x="394" y="23"/>
                      </a:cubicBezTo>
                      <a:cubicBezTo>
                        <a:pt x="369" y="0"/>
                        <a:pt x="289" y="64"/>
                        <a:pt x="262" y="71"/>
                      </a:cubicBezTo>
                      <a:cubicBezTo>
                        <a:pt x="212" y="84"/>
                        <a:pt x="153" y="86"/>
                        <a:pt x="106" y="63"/>
                      </a:cubicBezTo>
                      <a:cubicBezTo>
                        <a:pt x="86" y="53"/>
                        <a:pt x="32" y="18"/>
                        <a:pt x="14" y="54"/>
                      </a:cubicBezTo>
                      <a:cubicBezTo>
                        <a:pt x="0" y="81"/>
                        <a:pt x="33" y="99"/>
                        <a:pt x="47" y="109"/>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108">
                  <a:extLst>
                    <a:ext uri="{FF2B5EF4-FFF2-40B4-BE49-F238E27FC236}">
                      <a16:creationId xmlns:a16="http://schemas.microsoft.com/office/drawing/2014/main" id="{B7E74C72-EA6A-DB02-ACAB-4270010CB544}"/>
                    </a:ext>
                  </a:extLst>
                </p:cNvPr>
                <p:cNvSpPr>
                  <a:spLocks/>
                </p:cNvSpPr>
                <p:nvPr/>
              </p:nvSpPr>
              <p:spPr bwMode="gray">
                <a:xfrm>
                  <a:off x="-1463675" y="-15713075"/>
                  <a:ext cx="768350" cy="2320925"/>
                </a:xfrm>
                <a:custGeom>
                  <a:avLst/>
                  <a:gdLst/>
                  <a:ahLst/>
                  <a:cxnLst>
                    <a:cxn ang="0">
                      <a:pos x="181" y="8"/>
                    </a:cxn>
                    <a:cxn ang="0">
                      <a:pos x="160" y="135"/>
                    </a:cxn>
                    <a:cxn ang="0">
                      <a:pos x="184" y="283"/>
                    </a:cxn>
                    <a:cxn ang="0">
                      <a:pos x="177" y="607"/>
                    </a:cxn>
                    <a:cxn ang="0">
                      <a:pos x="89" y="578"/>
                    </a:cxn>
                    <a:cxn ang="0">
                      <a:pos x="80" y="359"/>
                    </a:cxn>
                    <a:cxn ang="0">
                      <a:pos x="89" y="142"/>
                    </a:cxn>
                    <a:cxn ang="0">
                      <a:pos x="160" y="0"/>
                    </a:cxn>
                  </a:cxnLst>
                  <a:rect l="0" t="0" r="r" b="b"/>
                  <a:pathLst>
                    <a:path w="205" h="619">
                      <a:moveTo>
                        <a:pt x="181" y="8"/>
                      </a:moveTo>
                      <a:cubicBezTo>
                        <a:pt x="205" y="54"/>
                        <a:pt x="155" y="85"/>
                        <a:pt x="160" y="135"/>
                      </a:cubicBezTo>
                      <a:cubicBezTo>
                        <a:pt x="164" y="182"/>
                        <a:pt x="179" y="232"/>
                        <a:pt x="184" y="283"/>
                      </a:cubicBezTo>
                      <a:cubicBezTo>
                        <a:pt x="194" y="382"/>
                        <a:pt x="205" y="514"/>
                        <a:pt x="177" y="607"/>
                      </a:cubicBezTo>
                      <a:cubicBezTo>
                        <a:pt x="200" y="619"/>
                        <a:pt x="122" y="584"/>
                        <a:pt x="89" y="578"/>
                      </a:cubicBezTo>
                      <a:cubicBezTo>
                        <a:pt x="0" y="563"/>
                        <a:pt x="72" y="442"/>
                        <a:pt x="80" y="359"/>
                      </a:cubicBezTo>
                      <a:cubicBezTo>
                        <a:pt x="86" y="286"/>
                        <a:pt x="78" y="214"/>
                        <a:pt x="89" y="142"/>
                      </a:cubicBezTo>
                      <a:cubicBezTo>
                        <a:pt x="96" y="92"/>
                        <a:pt x="103" y="15"/>
                        <a:pt x="160" y="0"/>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 name="Freeform 109">
                  <a:extLst>
                    <a:ext uri="{FF2B5EF4-FFF2-40B4-BE49-F238E27FC236}">
                      <a16:creationId xmlns:a16="http://schemas.microsoft.com/office/drawing/2014/main" id="{C3F2702F-9537-DA06-DF3E-3839E930BA9A}"/>
                    </a:ext>
                  </a:extLst>
                </p:cNvPr>
                <p:cNvSpPr>
                  <a:spLocks/>
                </p:cNvSpPr>
                <p:nvPr/>
              </p:nvSpPr>
              <p:spPr bwMode="gray">
                <a:xfrm>
                  <a:off x="-1673225" y="-12009437"/>
                  <a:ext cx="955675" cy="1216025"/>
                </a:xfrm>
                <a:custGeom>
                  <a:avLst/>
                  <a:gdLst/>
                  <a:ahLst/>
                  <a:cxnLst>
                    <a:cxn ang="0">
                      <a:pos x="26" y="291"/>
                    </a:cxn>
                    <a:cxn ang="0">
                      <a:pos x="22" y="324"/>
                    </a:cxn>
                    <a:cxn ang="0">
                      <a:pos x="203" y="218"/>
                    </a:cxn>
                    <a:cxn ang="0">
                      <a:pos x="241" y="118"/>
                    </a:cxn>
                    <a:cxn ang="0">
                      <a:pos x="249" y="1"/>
                    </a:cxn>
                    <a:cxn ang="0">
                      <a:pos x="119" y="151"/>
                    </a:cxn>
                    <a:cxn ang="0">
                      <a:pos x="0" y="308"/>
                    </a:cxn>
                  </a:cxnLst>
                  <a:rect l="0" t="0" r="r" b="b"/>
                  <a:pathLst>
                    <a:path w="255" h="324">
                      <a:moveTo>
                        <a:pt x="26" y="291"/>
                      </a:moveTo>
                      <a:cubicBezTo>
                        <a:pt x="22" y="301"/>
                        <a:pt x="23" y="314"/>
                        <a:pt x="22" y="324"/>
                      </a:cubicBezTo>
                      <a:cubicBezTo>
                        <a:pt x="74" y="321"/>
                        <a:pt x="165" y="255"/>
                        <a:pt x="203" y="218"/>
                      </a:cubicBezTo>
                      <a:cubicBezTo>
                        <a:pt x="237" y="187"/>
                        <a:pt x="239" y="163"/>
                        <a:pt x="241" y="118"/>
                      </a:cubicBezTo>
                      <a:cubicBezTo>
                        <a:pt x="243" y="81"/>
                        <a:pt x="255" y="36"/>
                        <a:pt x="249" y="1"/>
                      </a:cubicBezTo>
                      <a:cubicBezTo>
                        <a:pt x="195" y="0"/>
                        <a:pt x="144" y="111"/>
                        <a:pt x="119" y="151"/>
                      </a:cubicBezTo>
                      <a:cubicBezTo>
                        <a:pt x="83" y="207"/>
                        <a:pt x="30" y="254"/>
                        <a:pt x="0" y="308"/>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Freeform 110">
                  <a:extLst>
                    <a:ext uri="{FF2B5EF4-FFF2-40B4-BE49-F238E27FC236}">
                      <a16:creationId xmlns:a16="http://schemas.microsoft.com/office/drawing/2014/main" id="{FA99AE96-1D1C-A70A-5AB4-CD6D5CAB8196}"/>
                    </a:ext>
                  </a:extLst>
                </p:cNvPr>
                <p:cNvSpPr>
                  <a:spLocks/>
                </p:cNvSpPr>
                <p:nvPr/>
              </p:nvSpPr>
              <p:spPr bwMode="gray">
                <a:xfrm>
                  <a:off x="-593725" y="-14671675"/>
                  <a:ext cx="574675" cy="1274763"/>
                </a:xfrm>
                <a:custGeom>
                  <a:avLst/>
                  <a:gdLst/>
                  <a:ahLst/>
                  <a:cxnLst>
                    <a:cxn ang="0">
                      <a:pos x="101" y="300"/>
                    </a:cxn>
                    <a:cxn ang="0">
                      <a:pos x="152" y="103"/>
                    </a:cxn>
                    <a:cxn ang="0">
                      <a:pos x="59" y="250"/>
                    </a:cxn>
                    <a:cxn ang="0">
                      <a:pos x="84" y="0"/>
                    </a:cxn>
                    <a:cxn ang="0">
                      <a:pos x="5" y="332"/>
                    </a:cxn>
                    <a:cxn ang="0">
                      <a:pos x="93" y="334"/>
                    </a:cxn>
                  </a:cxnLst>
                  <a:rect l="0" t="0" r="r" b="b"/>
                  <a:pathLst>
                    <a:path w="153" h="340">
                      <a:moveTo>
                        <a:pt x="101" y="300"/>
                      </a:moveTo>
                      <a:cubicBezTo>
                        <a:pt x="98" y="233"/>
                        <a:pt x="153" y="169"/>
                        <a:pt x="152" y="103"/>
                      </a:cubicBezTo>
                      <a:cubicBezTo>
                        <a:pt x="119" y="151"/>
                        <a:pt x="76" y="194"/>
                        <a:pt x="59" y="250"/>
                      </a:cubicBezTo>
                      <a:cubicBezTo>
                        <a:pt x="59" y="196"/>
                        <a:pt x="68" y="55"/>
                        <a:pt x="84" y="0"/>
                      </a:cubicBezTo>
                      <a:cubicBezTo>
                        <a:pt x="43" y="50"/>
                        <a:pt x="0" y="290"/>
                        <a:pt x="5" y="332"/>
                      </a:cubicBezTo>
                      <a:cubicBezTo>
                        <a:pt x="52" y="340"/>
                        <a:pt x="44" y="336"/>
                        <a:pt x="93" y="334"/>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 name="Freeform 111">
                  <a:extLst>
                    <a:ext uri="{FF2B5EF4-FFF2-40B4-BE49-F238E27FC236}">
                      <a16:creationId xmlns:a16="http://schemas.microsoft.com/office/drawing/2014/main" id="{C50948BA-2916-7E26-2074-36FDB196FE27}"/>
                    </a:ext>
                  </a:extLst>
                </p:cNvPr>
                <p:cNvSpPr>
                  <a:spLocks/>
                </p:cNvSpPr>
                <p:nvPr/>
              </p:nvSpPr>
              <p:spPr bwMode="gray">
                <a:xfrm>
                  <a:off x="-1819275" y="-16100425"/>
                  <a:ext cx="1258888" cy="2697163"/>
                </a:xfrm>
                <a:custGeom>
                  <a:avLst/>
                  <a:gdLst/>
                  <a:ahLst/>
                  <a:cxnLst>
                    <a:cxn ang="0">
                      <a:pos x="173" y="120"/>
                    </a:cxn>
                    <a:cxn ang="0">
                      <a:pos x="146" y="37"/>
                    </a:cxn>
                    <a:cxn ang="0">
                      <a:pos x="287" y="110"/>
                    </a:cxn>
                    <a:cxn ang="0">
                      <a:pos x="246" y="222"/>
                    </a:cxn>
                    <a:cxn ang="0">
                      <a:pos x="263" y="351"/>
                    </a:cxn>
                    <a:cxn ang="0">
                      <a:pos x="269" y="650"/>
                    </a:cxn>
                    <a:cxn ang="0">
                      <a:pos x="207" y="701"/>
                    </a:cxn>
                    <a:cxn ang="0">
                      <a:pos x="89" y="672"/>
                    </a:cxn>
                    <a:cxn ang="0">
                      <a:pos x="5" y="660"/>
                    </a:cxn>
                    <a:cxn ang="0">
                      <a:pos x="44" y="362"/>
                    </a:cxn>
                    <a:cxn ang="0">
                      <a:pos x="173" y="120"/>
                    </a:cxn>
                  </a:cxnLst>
                  <a:rect l="0" t="0" r="r" b="b"/>
                  <a:pathLst>
                    <a:path w="336" h="719">
                      <a:moveTo>
                        <a:pt x="173" y="120"/>
                      </a:moveTo>
                      <a:cubicBezTo>
                        <a:pt x="153" y="99"/>
                        <a:pt x="142" y="70"/>
                        <a:pt x="146" y="37"/>
                      </a:cubicBezTo>
                      <a:cubicBezTo>
                        <a:pt x="218" y="0"/>
                        <a:pt x="336" y="3"/>
                        <a:pt x="287" y="110"/>
                      </a:cubicBezTo>
                      <a:cubicBezTo>
                        <a:pt x="268" y="154"/>
                        <a:pt x="242" y="168"/>
                        <a:pt x="246" y="222"/>
                      </a:cubicBezTo>
                      <a:cubicBezTo>
                        <a:pt x="249" y="265"/>
                        <a:pt x="263" y="304"/>
                        <a:pt x="263" y="351"/>
                      </a:cubicBezTo>
                      <a:cubicBezTo>
                        <a:pt x="263" y="452"/>
                        <a:pt x="269" y="550"/>
                        <a:pt x="269" y="650"/>
                      </a:cubicBezTo>
                      <a:cubicBezTo>
                        <a:pt x="269" y="716"/>
                        <a:pt x="265" y="719"/>
                        <a:pt x="207" y="701"/>
                      </a:cubicBezTo>
                      <a:cubicBezTo>
                        <a:pt x="168" y="688"/>
                        <a:pt x="130" y="681"/>
                        <a:pt x="89" y="672"/>
                      </a:cubicBezTo>
                      <a:cubicBezTo>
                        <a:pt x="61" y="666"/>
                        <a:pt x="34" y="663"/>
                        <a:pt x="5" y="660"/>
                      </a:cubicBezTo>
                      <a:cubicBezTo>
                        <a:pt x="0" y="563"/>
                        <a:pt x="10" y="449"/>
                        <a:pt x="44" y="362"/>
                      </a:cubicBezTo>
                      <a:cubicBezTo>
                        <a:pt x="72" y="289"/>
                        <a:pt x="189" y="204"/>
                        <a:pt x="173" y="120"/>
                      </a:cubicBezTo>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112">
                  <a:extLst>
                    <a:ext uri="{FF2B5EF4-FFF2-40B4-BE49-F238E27FC236}">
                      <a16:creationId xmlns:a16="http://schemas.microsoft.com/office/drawing/2014/main" id="{2EB63175-AF73-1F12-71D1-E49726DFFEDE}"/>
                    </a:ext>
                  </a:extLst>
                </p:cNvPr>
                <p:cNvSpPr>
                  <a:spLocks/>
                </p:cNvSpPr>
                <p:nvPr/>
              </p:nvSpPr>
              <p:spPr bwMode="gray">
                <a:xfrm>
                  <a:off x="-2124075" y="-12166600"/>
                  <a:ext cx="1339850" cy="1365250"/>
                </a:xfrm>
                <a:custGeom>
                  <a:avLst/>
                  <a:gdLst/>
                  <a:ahLst/>
                  <a:cxnLst>
                    <a:cxn ang="0">
                      <a:pos x="66" y="53"/>
                    </a:cxn>
                    <a:cxn ang="0">
                      <a:pos x="28" y="270"/>
                    </a:cxn>
                    <a:cxn ang="0">
                      <a:pos x="121" y="364"/>
                    </a:cxn>
                    <a:cxn ang="0">
                      <a:pos x="323" y="227"/>
                    </a:cxn>
                    <a:cxn ang="0">
                      <a:pos x="343" y="0"/>
                    </a:cxn>
                    <a:cxn ang="0">
                      <a:pos x="66" y="53"/>
                    </a:cxn>
                  </a:cxnLst>
                  <a:rect l="0" t="0" r="r" b="b"/>
                  <a:pathLst>
                    <a:path w="357" h="364">
                      <a:moveTo>
                        <a:pt x="66" y="53"/>
                      </a:moveTo>
                      <a:cubicBezTo>
                        <a:pt x="73" y="113"/>
                        <a:pt x="0" y="234"/>
                        <a:pt x="28" y="270"/>
                      </a:cubicBezTo>
                      <a:cubicBezTo>
                        <a:pt x="56" y="307"/>
                        <a:pt x="103" y="349"/>
                        <a:pt x="121" y="364"/>
                      </a:cubicBezTo>
                      <a:cubicBezTo>
                        <a:pt x="121" y="364"/>
                        <a:pt x="302" y="256"/>
                        <a:pt x="323" y="227"/>
                      </a:cubicBezTo>
                      <a:cubicBezTo>
                        <a:pt x="357" y="182"/>
                        <a:pt x="346" y="58"/>
                        <a:pt x="343" y="0"/>
                      </a:cubicBezTo>
                      <a:cubicBezTo>
                        <a:pt x="241" y="17"/>
                        <a:pt x="183" y="36"/>
                        <a:pt x="66" y="53"/>
                      </a:cubicBezTo>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113">
                  <a:extLst>
                    <a:ext uri="{FF2B5EF4-FFF2-40B4-BE49-F238E27FC236}">
                      <a16:creationId xmlns:a16="http://schemas.microsoft.com/office/drawing/2014/main" id="{7BA92E67-466F-3483-1572-D51EE7E5FAD0}"/>
                    </a:ext>
                  </a:extLst>
                </p:cNvPr>
                <p:cNvSpPr>
                  <a:spLocks/>
                </p:cNvSpPr>
                <p:nvPr/>
              </p:nvSpPr>
              <p:spPr bwMode="gray">
                <a:xfrm>
                  <a:off x="-1755775" y="-16681450"/>
                  <a:ext cx="633413" cy="1219200"/>
                </a:xfrm>
                <a:custGeom>
                  <a:avLst/>
                  <a:gdLst/>
                  <a:ahLst/>
                  <a:cxnLst>
                    <a:cxn ang="0">
                      <a:pos x="62" y="0"/>
                    </a:cxn>
                    <a:cxn ang="0">
                      <a:pos x="95" y="84"/>
                    </a:cxn>
                    <a:cxn ang="0">
                      <a:pos x="167" y="164"/>
                    </a:cxn>
                    <a:cxn ang="0">
                      <a:pos x="42" y="325"/>
                    </a:cxn>
                    <a:cxn ang="0">
                      <a:pos x="62" y="0"/>
                    </a:cxn>
                  </a:cxnLst>
                  <a:rect l="0" t="0" r="r" b="b"/>
                  <a:pathLst>
                    <a:path w="169" h="325">
                      <a:moveTo>
                        <a:pt x="62" y="0"/>
                      </a:moveTo>
                      <a:cubicBezTo>
                        <a:pt x="66" y="35"/>
                        <a:pt x="73" y="58"/>
                        <a:pt x="95" y="84"/>
                      </a:cubicBezTo>
                      <a:cubicBezTo>
                        <a:pt x="105" y="97"/>
                        <a:pt x="169" y="155"/>
                        <a:pt x="167" y="164"/>
                      </a:cubicBezTo>
                      <a:cubicBezTo>
                        <a:pt x="161" y="183"/>
                        <a:pt x="63" y="289"/>
                        <a:pt x="42" y="325"/>
                      </a:cubicBezTo>
                      <a:cubicBezTo>
                        <a:pt x="0" y="295"/>
                        <a:pt x="10" y="21"/>
                        <a:pt x="62" y="0"/>
                      </a:cubicBezTo>
                    </a:path>
                  </a:pathLst>
                </a:custGeom>
                <a:solidFill>
                  <a:srgbClr val="E4EFF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114">
                  <a:extLst>
                    <a:ext uri="{FF2B5EF4-FFF2-40B4-BE49-F238E27FC236}">
                      <a16:creationId xmlns:a16="http://schemas.microsoft.com/office/drawing/2014/main" id="{834D41E8-B7F3-9CED-4672-5E97C2287DF0}"/>
                    </a:ext>
                  </a:extLst>
                </p:cNvPr>
                <p:cNvSpPr>
                  <a:spLocks/>
                </p:cNvSpPr>
                <p:nvPr/>
              </p:nvSpPr>
              <p:spPr bwMode="gray">
                <a:xfrm>
                  <a:off x="-1020763" y="-16843375"/>
                  <a:ext cx="1027113" cy="1193800"/>
                </a:xfrm>
                <a:custGeom>
                  <a:avLst/>
                  <a:gdLst/>
                  <a:ahLst/>
                  <a:cxnLst>
                    <a:cxn ang="0">
                      <a:pos x="0" y="206"/>
                    </a:cxn>
                    <a:cxn ang="0">
                      <a:pos x="152" y="318"/>
                    </a:cxn>
                    <a:cxn ang="0">
                      <a:pos x="246" y="132"/>
                    </a:cxn>
                    <a:cxn ang="0">
                      <a:pos x="206" y="0"/>
                    </a:cxn>
                    <a:cxn ang="0">
                      <a:pos x="0" y="206"/>
                    </a:cxn>
                  </a:cxnLst>
                  <a:rect l="0" t="0" r="r" b="b"/>
                  <a:pathLst>
                    <a:path w="274" h="318">
                      <a:moveTo>
                        <a:pt x="0" y="206"/>
                      </a:moveTo>
                      <a:cubicBezTo>
                        <a:pt x="43" y="235"/>
                        <a:pt x="108" y="288"/>
                        <a:pt x="152" y="318"/>
                      </a:cubicBezTo>
                      <a:cubicBezTo>
                        <a:pt x="181" y="255"/>
                        <a:pt x="222" y="196"/>
                        <a:pt x="246" y="132"/>
                      </a:cubicBezTo>
                      <a:cubicBezTo>
                        <a:pt x="273" y="61"/>
                        <a:pt x="274" y="51"/>
                        <a:pt x="206" y="0"/>
                      </a:cubicBezTo>
                      <a:cubicBezTo>
                        <a:pt x="166" y="79"/>
                        <a:pt x="89" y="176"/>
                        <a:pt x="0" y="206"/>
                      </a:cubicBezTo>
                    </a:path>
                  </a:pathLst>
                </a:custGeom>
                <a:solidFill>
                  <a:srgbClr val="E4EFF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Freeform 115">
                  <a:extLst>
                    <a:ext uri="{FF2B5EF4-FFF2-40B4-BE49-F238E27FC236}">
                      <a16:creationId xmlns:a16="http://schemas.microsoft.com/office/drawing/2014/main" id="{F8378391-B4A5-26A5-D004-25FBE18716CA}"/>
                    </a:ext>
                  </a:extLst>
                </p:cNvPr>
                <p:cNvSpPr>
                  <a:spLocks/>
                </p:cNvSpPr>
                <p:nvPr/>
              </p:nvSpPr>
              <p:spPr bwMode="gray">
                <a:xfrm>
                  <a:off x="-2689225" y="-14930437"/>
                  <a:ext cx="322263" cy="1849438"/>
                </a:xfrm>
                <a:custGeom>
                  <a:avLst/>
                  <a:gdLst/>
                  <a:ahLst/>
                  <a:cxnLst>
                    <a:cxn ang="0">
                      <a:pos x="84" y="355"/>
                    </a:cxn>
                    <a:cxn ang="0">
                      <a:pos x="62" y="283"/>
                    </a:cxn>
                    <a:cxn ang="0">
                      <a:pos x="56" y="186"/>
                    </a:cxn>
                    <a:cxn ang="0">
                      <a:pos x="39" y="0"/>
                    </a:cxn>
                    <a:cxn ang="0">
                      <a:pos x="28" y="298"/>
                    </a:cxn>
                    <a:cxn ang="0">
                      <a:pos x="22" y="446"/>
                    </a:cxn>
                    <a:cxn ang="0">
                      <a:pos x="79" y="349"/>
                    </a:cxn>
                  </a:cxnLst>
                  <a:rect l="0" t="0" r="r" b="b"/>
                  <a:pathLst>
                    <a:path w="86" h="493">
                      <a:moveTo>
                        <a:pt x="84" y="355"/>
                      </a:moveTo>
                      <a:cubicBezTo>
                        <a:pt x="86" y="322"/>
                        <a:pt x="68" y="310"/>
                        <a:pt x="62" y="283"/>
                      </a:cubicBezTo>
                      <a:cubicBezTo>
                        <a:pt x="57" y="259"/>
                        <a:pt x="58" y="217"/>
                        <a:pt x="56" y="186"/>
                      </a:cubicBezTo>
                      <a:cubicBezTo>
                        <a:pt x="54" y="132"/>
                        <a:pt x="72" y="37"/>
                        <a:pt x="39" y="0"/>
                      </a:cubicBezTo>
                      <a:cubicBezTo>
                        <a:pt x="6" y="91"/>
                        <a:pt x="23" y="203"/>
                        <a:pt x="28" y="298"/>
                      </a:cubicBezTo>
                      <a:cubicBezTo>
                        <a:pt x="30" y="331"/>
                        <a:pt x="0" y="422"/>
                        <a:pt x="22" y="446"/>
                      </a:cubicBezTo>
                      <a:cubicBezTo>
                        <a:pt x="64" y="493"/>
                        <a:pt x="83" y="381"/>
                        <a:pt x="79" y="349"/>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 name="Freeform 116">
                  <a:extLst>
                    <a:ext uri="{FF2B5EF4-FFF2-40B4-BE49-F238E27FC236}">
                      <a16:creationId xmlns:a16="http://schemas.microsoft.com/office/drawing/2014/main" id="{44067635-80D8-FF7C-9AB2-DC58986836FB}"/>
                    </a:ext>
                  </a:extLst>
                </p:cNvPr>
                <p:cNvSpPr>
                  <a:spLocks/>
                </p:cNvSpPr>
                <p:nvPr/>
              </p:nvSpPr>
              <p:spPr bwMode="gray">
                <a:xfrm>
                  <a:off x="55563" y="-15409862"/>
                  <a:ext cx="742950" cy="1765300"/>
                </a:xfrm>
                <a:custGeom>
                  <a:avLst/>
                  <a:gdLst/>
                  <a:ahLst/>
                  <a:cxnLst>
                    <a:cxn ang="0">
                      <a:pos x="51" y="415"/>
                    </a:cxn>
                    <a:cxn ang="0">
                      <a:pos x="101" y="195"/>
                    </a:cxn>
                    <a:cxn ang="0">
                      <a:pos x="198" y="0"/>
                    </a:cxn>
                    <a:cxn ang="0">
                      <a:pos x="84" y="201"/>
                    </a:cxn>
                    <a:cxn ang="0">
                      <a:pos x="12" y="420"/>
                    </a:cxn>
                    <a:cxn ang="0">
                      <a:pos x="73" y="426"/>
                    </a:cxn>
                  </a:cxnLst>
                  <a:rect l="0" t="0" r="r" b="b"/>
                  <a:pathLst>
                    <a:path w="198" h="471">
                      <a:moveTo>
                        <a:pt x="51" y="415"/>
                      </a:moveTo>
                      <a:cubicBezTo>
                        <a:pt x="95" y="346"/>
                        <a:pt x="66" y="265"/>
                        <a:pt x="101" y="195"/>
                      </a:cubicBezTo>
                      <a:cubicBezTo>
                        <a:pt x="135" y="128"/>
                        <a:pt x="176" y="73"/>
                        <a:pt x="198" y="0"/>
                      </a:cubicBezTo>
                      <a:cubicBezTo>
                        <a:pt x="139" y="59"/>
                        <a:pt x="110" y="125"/>
                        <a:pt x="84" y="201"/>
                      </a:cubicBezTo>
                      <a:cubicBezTo>
                        <a:pt x="64" y="262"/>
                        <a:pt x="0" y="357"/>
                        <a:pt x="12" y="420"/>
                      </a:cubicBezTo>
                      <a:cubicBezTo>
                        <a:pt x="34" y="430"/>
                        <a:pt x="65" y="471"/>
                        <a:pt x="73" y="426"/>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 name="Freeform 117">
                  <a:extLst>
                    <a:ext uri="{FF2B5EF4-FFF2-40B4-BE49-F238E27FC236}">
                      <a16:creationId xmlns:a16="http://schemas.microsoft.com/office/drawing/2014/main" id="{BC25ECBB-028C-821B-C4CC-0B411FF20C45}"/>
                    </a:ext>
                  </a:extLst>
                </p:cNvPr>
                <p:cNvSpPr>
                  <a:spLocks/>
                </p:cNvSpPr>
                <p:nvPr/>
              </p:nvSpPr>
              <p:spPr bwMode="gray">
                <a:xfrm>
                  <a:off x="-2835275" y="-13689012"/>
                  <a:ext cx="922338" cy="858838"/>
                </a:xfrm>
                <a:custGeom>
                  <a:avLst/>
                  <a:gdLst/>
                  <a:ahLst/>
                  <a:cxnLst>
                    <a:cxn ang="0">
                      <a:pos x="191" y="226"/>
                    </a:cxn>
                    <a:cxn ang="0">
                      <a:pos x="246" y="45"/>
                    </a:cxn>
                    <a:cxn ang="0">
                      <a:pos x="94" y="51"/>
                    </a:cxn>
                    <a:cxn ang="0">
                      <a:pos x="55" y="135"/>
                    </a:cxn>
                    <a:cxn ang="0">
                      <a:pos x="60" y="211"/>
                    </a:cxn>
                    <a:cxn ang="0">
                      <a:pos x="197" y="221"/>
                    </a:cxn>
                  </a:cxnLst>
                  <a:rect l="0" t="0" r="r" b="b"/>
                  <a:pathLst>
                    <a:path w="246" h="229">
                      <a:moveTo>
                        <a:pt x="191" y="226"/>
                      </a:moveTo>
                      <a:cubicBezTo>
                        <a:pt x="186" y="181"/>
                        <a:pt x="206" y="61"/>
                        <a:pt x="246" y="45"/>
                      </a:cubicBezTo>
                      <a:cubicBezTo>
                        <a:pt x="243" y="3"/>
                        <a:pt x="105" y="0"/>
                        <a:pt x="94" y="51"/>
                      </a:cubicBezTo>
                      <a:cubicBezTo>
                        <a:pt x="29" y="52"/>
                        <a:pt x="54" y="92"/>
                        <a:pt x="55" y="135"/>
                      </a:cubicBezTo>
                      <a:cubicBezTo>
                        <a:pt x="0" y="149"/>
                        <a:pt x="26" y="194"/>
                        <a:pt x="60" y="211"/>
                      </a:cubicBezTo>
                      <a:cubicBezTo>
                        <a:pt x="97" y="229"/>
                        <a:pt x="153" y="221"/>
                        <a:pt x="197" y="221"/>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 name="Freeform 118">
                  <a:extLst>
                    <a:ext uri="{FF2B5EF4-FFF2-40B4-BE49-F238E27FC236}">
                      <a16:creationId xmlns:a16="http://schemas.microsoft.com/office/drawing/2014/main" id="{443F9BD8-372B-70DD-EBDF-293034D69043}"/>
                    </a:ext>
                  </a:extLst>
                </p:cNvPr>
                <p:cNvSpPr>
                  <a:spLocks/>
                </p:cNvSpPr>
                <p:nvPr/>
              </p:nvSpPr>
              <p:spPr bwMode="gray">
                <a:xfrm>
                  <a:off x="-387350" y="-13857287"/>
                  <a:ext cx="649288" cy="449263"/>
                </a:xfrm>
                <a:custGeom>
                  <a:avLst/>
                  <a:gdLst/>
                  <a:ahLst/>
                  <a:cxnLst>
                    <a:cxn ang="0">
                      <a:pos x="17" y="119"/>
                    </a:cxn>
                    <a:cxn ang="0">
                      <a:pos x="173" y="102"/>
                    </a:cxn>
                    <a:cxn ang="0">
                      <a:pos x="162" y="7"/>
                    </a:cxn>
                    <a:cxn ang="0">
                      <a:pos x="74" y="36"/>
                    </a:cxn>
                    <a:cxn ang="0">
                      <a:pos x="0" y="114"/>
                    </a:cxn>
                  </a:cxnLst>
                  <a:rect l="0" t="0" r="r" b="b"/>
                  <a:pathLst>
                    <a:path w="173" h="120">
                      <a:moveTo>
                        <a:pt x="17" y="119"/>
                      </a:moveTo>
                      <a:cubicBezTo>
                        <a:pt x="67" y="120"/>
                        <a:pt x="119" y="104"/>
                        <a:pt x="173" y="102"/>
                      </a:cubicBezTo>
                      <a:cubicBezTo>
                        <a:pt x="170" y="72"/>
                        <a:pt x="171" y="37"/>
                        <a:pt x="162" y="7"/>
                      </a:cubicBezTo>
                      <a:cubicBezTo>
                        <a:pt x="108" y="3"/>
                        <a:pt x="110" y="0"/>
                        <a:pt x="74" y="36"/>
                      </a:cubicBezTo>
                      <a:cubicBezTo>
                        <a:pt x="53" y="57"/>
                        <a:pt x="19" y="88"/>
                        <a:pt x="0" y="114"/>
                      </a:cubicBezTo>
                    </a:path>
                  </a:pathLst>
                </a:custGeom>
                <a:solidFill>
                  <a:srgbClr val="F4DDC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 name="Freeform 119">
                  <a:extLst>
                    <a:ext uri="{FF2B5EF4-FFF2-40B4-BE49-F238E27FC236}">
                      <a16:creationId xmlns:a16="http://schemas.microsoft.com/office/drawing/2014/main" id="{CF3BBD8B-B376-1173-C34A-5F495C01D6E6}"/>
                    </a:ext>
                  </a:extLst>
                </p:cNvPr>
                <p:cNvSpPr>
                  <a:spLocks/>
                </p:cNvSpPr>
                <p:nvPr/>
              </p:nvSpPr>
              <p:spPr bwMode="gray">
                <a:xfrm>
                  <a:off x="-2798763" y="-13155612"/>
                  <a:ext cx="742950" cy="355600"/>
                </a:xfrm>
                <a:custGeom>
                  <a:avLst/>
                  <a:gdLst/>
                  <a:ahLst/>
                  <a:cxnLst>
                    <a:cxn ang="0">
                      <a:pos x="27" y="0"/>
                    </a:cxn>
                    <a:cxn ang="0">
                      <a:pos x="95" y="65"/>
                    </a:cxn>
                    <a:cxn ang="0">
                      <a:pos x="162" y="65"/>
                    </a:cxn>
                    <a:cxn ang="0">
                      <a:pos x="183" y="26"/>
                    </a:cxn>
                    <a:cxn ang="0">
                      <a:pos x="177" y="86"/>
                    </a:cxn>
                    <a:cxn ang="0">
                      <a:pos x="32" y="59"/>
                    </a:cxn>
                    <a:cxn ang="0">
                      <a:pos x="27" y="0"/>
                    </a:cxn>
                  </a:cxnLst>
                  <a:rect l="0" t="0" r="r" b="b"/>
                  <a:pathLst>
                    <a:path w="198" h="95">
                      <a:moveTo>
                        <a:pt x="27" y="0"/>
                      </a:moveTo>
                      <a:cubicBezTo>
                        <a:pt x="14" y="38"/>
                        <a:pt x="64" y="59"/>
                        <a:pt x="95" y="65"/>
                      </a:cubicBezTo>
                      <a:cubicBezTo>
                        <a:pt x="111" y="67"/>
                        <a:pt x="147" y="70"/>
                        <a:pt x="162" y="65"/>
                      </a:cubicBezTo>
                      <a:cubicBezTo>
                        <a:pt x="179" y="58"/>
                        <a:pt x="180" y="41"/>
                        <a:pt x="183" y="26"/>
                      </a:cubicBezTo>
                      <a:cubicBezTo>
                        <a:pt x="185" y="52"/>
                        <a:pt x="198" y="77"/>
                        <a:pt x="177" y="86"/>
                      </a:cubicBezTo>
                      <a:cubicBezTo>
                        <a:pt x="157" y="95"/>
                        <a:pt x="55" y="79"/>
                        <a:pt x="32" y="59"/>
                      </a:cubicBezTo>
                      <a:cubicBezTo>
                        <a:pt x="18" y="45"/>
                        <a:pt x="0" y="16"/>
                        <a:pt x="27" y="0"/>
                      </a:cubicBezTo>
                    </a:path>
                  </a:pathLst>
                </a:custGeom>
                <a:solidFill>
                  <a:srgbClr val="E2CEC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120">
                  <a:extLst>
                    <a:ext uri="{FF2B5EF4-FFF2-40B4-BE49-F238E27FC236}">
                      <a16:creationId xmlns:a16="http://schemas.microsoft.com/office/drawing/2014/main" id="{07A41824-EE72-F1AD-0B29-0CE54E8C028E}"/>
                    </a:ext>
                  </a:extLst>
                </p:cNvPr>
                <p:cNvSpPr>
                  <a:spLocks/>
                </p:cNvSpPr>
                <p:nvPr/>
              </p:nvSpPr>
              <p:spPr bwMode="gray">
                <a:xfrm>
                  <a:off x="-304800" y="-13796962"/>
                  <a:ext cx="581025" cy="446088"/>
                </a:xfrm>
                <a:custGeom>
                  <a:avLst/>
                  <a:gdLst/>
                  <a:ahLst/>
                  <a:cxnLst>
                    <a:cxn ang="0">
                      <a:pos x="134" y="0"/>
                    </a:cxn>
                    <a:cxn ang="0">
                      <a:pos x="97" y="79"/>
                    </a:cxn>
                    <a:cxn ang="0">
                      <a:pos x="0" y="106"/>
                    </a:cxn>
                    <a:cxn ang="0">
                      <a:pos x="66" y="107"/>
                    </a:cxn>
                    <a:cxn ang="0">
                      <a:pos x="125" y="95"/>
                    </a:cxn>
                    <a:cxn ang="0">
                      <a:pos x="151" y="56"/>
                    </a:cxn>
                    <a:cxn ang="0">
                      <a:pos x="139" y="0"/>
                    </a:cxn>
                  </a:cxnLst>
                  <a:rect l="0" t="0" r="r" b="b"/>
                  <a:pathLst>
                    <a:path w="155" h="119">
                      <a:moveTo>
                        <a:pt x="134" y="0"/>
                      </a:moveTo>
                      <a:cubicBezTo>
                        <a:pt x="134" y="41"/>
                        <a:pt x="139" y="64"/>
                        <a:pt x="97" y="79"/>
                      </a:cubicBezTo>
                      <a:cubicBezTo>
                        <a:pt x="68" y="88"/>
                        <a:pt x="23" y="82"/>
                        <a:pt x="0" y="106"/>
                      </a:cubicBezTo>
                      <a:cubicBezTo>
                        <a:pt x="16" y="119"/>
                        <a:pt x="48" y="113"/>
                        <a:pt x="66" y="107"/>
                      </a:cubicBezTo>
                      <a:cubicBezTo>
                        <a:pt x="88" y="101"/>
                        <a:pt x="102" y="99"/>
                        <a:pt x="125" y="95"/>
                      </a:cubicBezTo>
                      <a:cubicBezTo>
                        <a:pt x="155" y="91"/>
                        <a:pt x="154" y="85"/>
                        <a:pt x="151" y="56"/>
                      </a:cubicBezTo>
                      <a:cubicBezTo>
                        <a:pt x="149" y="37"/>
                        <a:pt x="149" y="13"/>
                        <a:pt x="139" y="0"/>
                      </a:cubicBezTo>
                    </a:path>
                  </a:pathLst>
                </a:custGeom>
                <a:solidFill>
                  <a:srgbClr val="E2CEC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121">
                  <a:extLst>
                    <a:ext uri="{FF2B5EF4-FFF2-40B4-BE49-F238E27FC236}">
                      <a16:creationId xmlns:a16="http://schemas.microsoft.com/office/drawing/2014/main" id="{B110C1E9-F6C1-32E0-3F52-8CAA19C1FD52}"/>
                    </a:ext>
                  </a:extLst>
                </p:cNvPr>
                <p:cNvSpPr>
                  <a:spLocks/>
                </p:cNvSpPr>
                <p:nvPr/>
              </p:nvSpPr>
              <p:spPr bwMode="gray">
                <a:xfrm>
                  <a:off x="-1882775" y="-12166600"/>
                  <a:ext cx="1046163" cy="322263"/>
                </a:xfrm>
                <a:custGeom>
                  <a:avLst/>
                  <a:gdLst/>
                  <a:ahLst/>
                  <a:cxnLst>
                    <a:cxn ang="0">
                      <a:pos x="3" y="53"/>
                    </a:cxn>
                    <a:cxn ang="0">
                      <a:pos x="0" y="84"/>
                    </a:cxn>
                    <a:cxn ang="0">
                      <a:pos x="160" y="64"/>
                    </a:cxn>
                    <a:cxn ang="0">
                      <a:pos x="239" y="50"/>
                    </a:cxn>
                    <a:cxn ang="0">
                      <a:pos x="278" y="3"/>
                    </a:cxn>
                    <a:cxn ang="0">
                      <a:pos x="141" y="22"/>
                    </a:cxn>
                    <a:cxn ang="0">
                      <a:pos x="0" y="48"/>
                    </a:cxn>
                  </a:cxnLst>
                  <a:rect l="0" t="0" r="r" b="b"/>
                  <a:pathLst>
                    <a:path w="279" h="86">
                      <a:moveTo>
                        <a:pt x="3" y="53"/>
                      </a:moveTo>
                      <a:cubicBezTo>
                        <a:pt x="4" y="64"/>
                        <a:pt x="2" y="75"/>
                        <a:pt x="0" y="84"/>
                      </a:cubicBezTo>
                      <a:cubicBezTo>
                        <a:pt x="53" y="86"/>
                        <a:pt x="113" y="82"/>
                        <a:pt x="160" y="64"/>
                      </a:cubicBezTo>
                      <a:cubicBezTo>
                        <a:pt x="187" y="53"/>
                        <a:pt x="208" y="55"/>
                        <a:pt x="239" y="50"/>
                      </a:cubicBezTo>
                      <a:cubicBezTo>
                        <a:pt x="274" y="45"/>
                        <a:pt x="279" y="39"/>
                        <a:pt x="278" y="3"/>
                      </a:cubicBezTo>
                      <a:cubicBezTo>
                        <a:pt x="229" y="0"/>
                        <a:pt x="186" y="13"/>
                        <a:pt x="141" y="22"/>
                      </a:cubicBezTo>
                      <a:cubicBezTo>
                        <a:pt x="95" y="32"/>
                        <a:pt x="46" y="37"/>
                        <a:pt x="0" y="48"/>
                      </a:cubicBezTo>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122">
                  <a:extLst>
                    <a:ext uri="{FF2B5EF4-FFF2-40B4-BE49-F238E27FC236}">
                      <a16:creationId xmlns:a16="http://schemas.microsoft.com/office/drawing/2014/main" id="{E9EDED69-A032-A8D3-0381-DD3DA27786DA}"/>
                    </a:ext>
                  </a:extLst>
                </p:cNvPr>
                <p:cNvSpPr>
                  <a:spLocks/>
                </p:cNvSpPr>
                <p:nvPr/>
              </p:nvSpPr>
              <p:spPr bwMode="gray">
                <a:xfrm>
                  <a:off x="-1695450" y="-7954962"/>
                  <a:ext cx="2128838" cy="3386138"/>
                </a:xfrm>
                <a:custGeom>
                  <a:avLst/>
                  <a:gdLst/>
                  <a:ahLst/>
                  <a:cxnLst>
                    <a:cxn ang="0">
                      <a:pos x="133" y="38"/>
                    </a:cxn>
                    <a:cxn ang="0">
                      <a:pos x="301" y="292"/>
                    </a:cxn>
                    <a:cxn ang="0">
                      <a:pos x="568" y="540"/>
                    </a:cxn>
                    <a:cxn ang="0">
                      <a:pos x="508" y="490"/>
                    </a:cxn>
                    <a:cxn ang="0">
                      <a:pos x="430" y="429"/>
                    </a:cxn>
                    <a:cxn ang="0">
                      <a:pos x="319" y="372"/>
                    </a:cxn>
                    <a:cxn ang="0">
                      <a:pos x="373" y="448"/>
                    </a:cxn>
                    <a:cxn ang="0">
                      <a:pos x="415" y="515"/>
                    </a:cxn>
                    <a:cxn ang="0">
                      <a:pos x="513" y="648"/>
                    </a:cxn>
                    <a:cxn ang="0">
                      <a:pos x="375" y="524"/>
                    </a:cxn>
                    <a:cxn ang="0">
                      <a:pos x="430" y="653"/>
                    </a:cxn>
                    <a:cxn ang="0">
                      <a:pos x="478" y="768"/>
                    </a:cxn>
                    <a:cxn ang="0">
                      <a:pos x="388" y="646"/>
                    </a:cxn>
                    <a:cxn ang="0">
                      <a:pos x="332" y="541"/>
                    </a:cxn>
                    <a:cxn ang="0">
                      <a:pos x="252" y="296"/>
                    </a:cxn>
                    <a:cxn ang="0">
                      <a:pos x="257" y="642"/>
                    </a:cxn>
                    <a:cxn ang="0">
                      <a:pos x="208" y="718"/>
                    </a:cxn>
                    <a:cxn ang="0">
                      <a:pos x="175" y="781"/>
                    </a:cxn>
                    <a:cxn ang="0">
                      <a:pos x="41" y="903"/>
                    </a:cxn>
                    <a:cxn ang="0">
                      <a:pos x="99" y="803"/>
                    </a:cxn>
                    <a:cxn ang="0">
                      <a:pos x="10" y="736"/>
                    </a:cxn>
                    <a:cxn ang="0">
                      <a:pos x="87" y="642"/>
                    </a:cxn>
                    <a:cxn ang="0">
                      <a:pos x="71" y="498"/>
                    </a:cxn>
                    <a:cxn ang="0">
                      <a:pos x="54" y="334"/>
                    </a:cxn>
                    <a:cxn ang="0">
                      <a:pos x="112" y="489"/>
                    </a:cxn>
                    <a:cxn ang="0">
                      <a:pos x="167" y="363"/>
                    </a:cxn>
                    <a:cxn ang="0">
                      <a:pos x="151" y="172"/>
                    </a:cxn>
                    <a:cxn ang="0">
                      <a:pos x="117" y="0"/>
                    </a:cxn>
                    <a:cxn ang="0">
                      <a:pos x="129" y="42"/>
                    </a:cxn>
                  </a:cxnLst>
                  <a:rect l="0" t="0" r="r" b="b"/>
                  <a:pathLst>
                    <a:path w="568" h="903">
                      <a:moveTo>
                        <a:pt x="133" y="38"/>
                      </a:moveTo>
                      <a:cubicBezTo>
                        <a:pt x="146" y="122"/>
                        <a:pt x="232" y="241"/>
                        <a:pt x="301" y="292"/>
                      </a:cubicBezTo>
                      <a:cubicBezTo>
                        <a:pt x="401" y="367"/>
                        <a:pt x="496" y="440"/>
                        <a:pt x="568" y="540"/>
                      </a:cubicBezTo>
                      <a:cubicBezTo>
                        <a:pt x="537" y="529"/>
                        <a:pt x="530" y="512"/>
                        <a:pt x="508" y="490"/>
                      </a:cubicBezTo>
                      <a:cubicBezTo>
                        <a:pt x="486" y="467"/>
                        <a:pt x="454" y="454"/>
                        <a:pt x="430" y="429"/>
                      </a:cubicBezTo>
                      <a:cubicBezTo>
                        <a:pt x="415" y="414"/>
                        <a:pt x="325" y="293"/>
                        <a:pt x="319" y="372"/>
                      </a:cubicBezTo>
                      <a:cubicBezTo>
                        <a:pt x="316" y="408"/>
                        <a:pt x="352" y="428"/>
                        <a:pt x="373" y="448"/>
                      </a:cubicBezTo>
                      <a:cubicBezTo>
                        <a:pt x="394" y="468"/>
                        <a:pt x="400" y="487"/>
                        <a:pt x="415" y="515"/>
                      </a:cubicBezTo>
                      <a:cubicBezTo>
                        <a:pt x="439" y="560"/>
                        <a:pt x="478" y="604"/>
                        <a:pt x="513" y="648"/>
                      </a:cubicBezTo>
                      <a:cubicBezTo>
                        <a:pt x="464" y="628"/>
                        <a:pt x="411" y="567"/>
                        <a:pt x="375" y="524"/>
                      </a:cubicBezTo>
                      <a:cubicBezTo>
                        <a:pt x="370" y="573"/>
                        <a:pt x="407" y="615"/>
                        <a:pt x="430" y="653"/>
                      </a:cubicBezTo>
                      <a:cubicBezTo>
                        <a:pt x="452" y="690"/>
                        <a:pt x="456" y="733"/>
                        <a:pt x="478" y="768"/>
                      </a:cubicBezTo>
                      <a:cubicBezTo>
                        <a:pt x="430" y="762"/>
                        <a:pt x="407" y="682"/>
                        <a:pt x="388" y="646"/>
                      </a:cubicBezTo>
                      <a:cubicBezTo>
                        <a:pt x="365" y="606"/>
                        <a:pt x="341" y="586"/>
                        <a:pt x="332" y="541"/>
                      </a:cubicBezTo>
                      <a:cubicBezTo>
                        <a:pt x="313" y="451"/>
                        <a:pt x="310" y="365"/>
                        <a:pt x="252" y="296"/>
                      </a:cubicBezTo>
                      <a:cubicBezTo>
                        <a:pt x="268" y="402"/>
                        <a:pt x="308" y="535"/>
                        <a:pt x="257" y="642"/>
                      </a:cubicBezTo>
                      <a:cubicBezTo>
                        <a:pt x="242" y="672"/>
                        <a:pt x="229" y="692"/>
                        <a:pt x="208" y="718"/>
                      </a:cubicBezTo>
                      <a:cubicBezTo>
                        <a:pt x="189" y="742"/>
                        <a:pt x="189" y="756"/>
                        <a:pt x="175" y="781"/>
                      </a:cubicBezTo>
                      <a:cubicBezTo>
                        <a:pt x="156" y="818"/>
                        <a:pt x="83" y="902"/>
                        <a:pt x="41" y="903"/>
                      </a:cubicBezTo>
                      <a:cubicBezTo>
                        <a:pt x="55" y="863"/>
                        <a:pt x="107" y="862"/>
                        <a:pt x="99" y="803"/>
                      </a:cubicBezTo>
                      <a:cubicBezTo>
                        <a:pt x="61" y="803"/>
                        <a:pt x="17" y="776"/>
                        <a:pt x="10" y="736"/>
                      </a:cubicBezTo>
                      <a:cubicBezTo>
                        <a:pt x="0" y="684"/>
                        <a:pt x="63" y="680"/>
                        <a:pt x="87" y="642"/>
                      </a:cubicBezTo>
                      <a:cubicBezTo>
                        <a:pt x="115" y="596"/>
                        <a:pt x="88" y="545"/>
                        <a:pt x="71" y="498"/>
                      </a:cubicBezTo>
                      <a:cubicBezTo>
                        <a:pt x="51" y="445"/>
                        <a:pt x="50" y="392"/>
                        <a:pt x="54" y="334"/>
                      </a:cubicBezTo>
                      <a:cubicBezTo>
                        <a:pt x="95" y="325"/>
                        <a:pt x="87" y="460"/>
                        <a:pt x="112" y="489"/>
                      </a:cubicBezTo>
                      <a:cubicBezTo>
                        <a:pt x="166" y="551"/>
                        <a:pt x="167" y="403"/>
                        <a:pt x="167" y="363"/>
                      </a:cubicBezTo>
                      <a:cubicBezTo>
                        <a:pt x="168" y="296"/>
                        <a:pt x="170" y="232"/>
                        <a:pt x="151" y="172"/>
                      </a:cubicBezTo>
                      <a:cubicBezTo>
                        <a:pt x="134" y="120"/>
                        <a:pt x="115" y="56"/>
                        <a:pt x="117" y="0"/>
                      </a:cubicBezTo>
                      <a:cubicBezTo>
                        <a:pt x="121" y="11"/>
                        <a:pt x="126" y="29"/>
                        <a:pt x="129" y="42"/>
                      </a:cubicBezTo>
                    </a:path>
                  </a:pathLst>
                </a:custGeom>
                <a:solidFill>
                  <a:srgbClr val="3B3E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123">
                  <a:extLst>
                    <a:ext uri="{FF2B5EF4-FFF2-40B4-BE49-F238E27FC236}">
                      <a16:creationId xmlns:a16="http://schemas.microsoft.com/office/drawing/2014/main" id="{811B3996-D0BF-F966-800C-D94C17DBEC23}"/>
                    </a:ext>
                  </a:extLst>
                </p:cNvPr>
                <p:cNvSpPr>
                  <a:spLocks/>
                </p:cNvSpPr>
                <p:nvPr/>
              </p:nvSpPr>
              <p:spPr bwMode="gray">
                <a:xfrm>
                  <a:off x="-1717675" y="-1122362"/>
                  <a:ext cx="854075" cy="655638"/>
                </a:xfrm>
                <a:custGeom>
                  <a:avLst/>
                  <a:gdLst/>
                  <a:ahLst/>
                  <a:cxnLst>
                    <a:cxn ang="0">
                      <a:pos x="228" y="175"/>
                    </a:cxn>
                    <a:cxn ang="0">
                      <a:pos x="130" y="75"/>
                    </a:cxn>
                    <a:cxn ang="0">
                      <a:pos x="0" y="0"/>
                    </a:cxn>
                    <a:cxn ang="0">
                      <a:pos x="54" y="54"/>
                    </a:cxn>
                    <a:cxn ang="0">
                      <a:pos x="60" y="137"/>
                    </a:cxn>
                    <a:cxn ang="0">
                      <a:pos x="152" y="137"/>
                    </a:cxn>
                    <a:cxn ang="0">
                      <a:pos x="228" y="167"/>
                    </a:cxn>
                  </a:cxnLst>
                  <a:rect l="0" t="0" r="r" b="b"/>
                  <a:pathLst>
                    <a:path w="228" h="175">
                      <a:moveTo>
                        <a:pt x="228" y="175"/>
                      </a:moveTo>
                      <a:cubicBezTo>
                        <a:pt x="209" y="136"/>
                        <a:pt x="165" y="105"/>
                        <a:pt x="130" y="75"/>
                      </a:cubicBezTo>
                      <a:cubicBezTo>
                        <a:pt x="90" y="42"/>
                        <a:pt x="34" y="30"/>
                        <a:pt x="0" y="0"/>
                      </a:cubicBezTo>
                      <a:cubicBezTo>
                        <a:pt x="4" y="32"/>
                        <a:pt x="37" y="32"/>
                        <a:pt x="54" y="54"/>
                      </a:cubicBezTo>
                      <a:cubicBezTo>
                        <a:pt x="72" y="77"/>
                        <a:pt x="70" y="113"/>
                        <a:pt x="60" y="137"/>
                      </a:cubicBezTo>
                      <a:cubicBezTo>
                        <a:pt x="90" y="149"/>
                        <a:pt x="120" y="134"/>
                        <a:pt x="152" y="137"/>
                      </a:cubicBezTo>
                      <a:cubicBezTo>
                        <a:pt x="180" y="141"/>
                        <a:pt x="203" y="157"/>
                        <a:pt x="228" y="167"/>
                      </a:cubicBezTo>
                    </a:path>
                  </a:pathLst>
                </a:custGeom>
                <a:solidFill>
                  <a:srgbClr val="3B3E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124">
                  <a:extLst>
                    <a:ext uri="{FF2B5EF4-FFF2-40B4-BE49-F238E27FC236}">
                      <a16:creationId xmlns:a16="http://schemas.microsoft.com/office/drawing/2014/main" id="{CBAD6699-789A-CF44-39BA-9CFAE5ED2881}"/>
                    </a:ext>
                  </a:extLst>
                </p:cNvPr>
                <p:cNvSpPr>
                  <a:spLocks/>
                </p:cNvSpPr>
                <p:nvPr/>
              </p:nvSpPr>
              <p:spPr bwMode="gray">
                <a:xfrm>
                  <a:off x="-87313" y="-639762"/>
                  <a:ext cx="1308100" cy="571500"/>
                </a:xfrm>
                <a:custGeom>
                  <a:avLst/>
                  <a:gdLst/>
                  <a:ahLst/>
                  <a:cxnLst>
                    <a:cxn ang="0">
                      <a:pos x="42" y="122"/>
                    </a:cxn>
                    <a:cxn ang="0">
                      <a:pos x="232" y="0"/>
                    </a:cxn>
                    <a:cxn ang="0">
                      <a:pos x="324" y="43"/>
                    </a:cxn>
                    <a:cxn ang="0">
                      <a:pos x="309" y="147"/>
                    </a:cxn>
                    <a:cxn ang="0">
                      <a:pos x="271" y="66"/>
                    </a:cxn>
                    <a:cxn ang="0">
                      <a:pos x="186" y="56"/>
                    </a:cxn>
                    <a:cxn ang="0">
                      <a:pos x="93" y="89"/>
                    </a:cxn>
                    <a:cxn ang="0">
                      <a:pos x="0" y="152"/>
                    </a:cxn>
                  </a:cxnLst>
                  <a:rect l="0" t="0" r="r" b="b"/>
                  <a:pathLst>
                    <a:path w="349" h="152">
                      <a:moveTo>
                        <a:pt x="42" y="122"/>
                      </a:moveTo>
                      <a:cubicBezTo>
                        <a:pt x="99" y="79"/>
                        <a:pt x="159" y="0"/>
                        <a:pt x="232" y="0"/>
                      </a:cubicBezTo>
                      <a:cubicBezTo>
                        <a:pt x="263" y="0"/>
                        <a:pt x="304" y="17"/>
                        <a:pt x="324" y="43"/>
                      </a:cubicBezTo>
                      <a:cubicBezTo>
                        <a:pt x="344" y="70"/>
                        <a:pt x="349" y="138"/>
                        <a:pt x="309" y="147"/>
                      </a:cubicBezTo>
                      <a:cubicBezTo>
                        <a:pt x="303" y="117"/>
                        <a:pt x="295" y="86"/>
                        <a:pt x="271" y="66"/>
                      </a:cubicBezTo>
                      <a:cubicBezTo>
                        <a:pt x="239" y="41"/>
                        <a:pt x="220" y="47"/>
                        <a:pt x="186" y="56"/>
                      </a:cubicBezTo>
                      <a:cubicBezTo>
                        <a:pt x="152" y="65"/>
                        <a:pt x="122" y="71"/>
                        <a:pt x="93" y="89"/>
                      </a:cubicBezTo>
                      <a:cubicBezTo>
                        <a:pt x="62" y="107"/>
                        <a:pt x="34" y="141"/>
                        <a:pt x="0" y="152"/>
                      </a:cubicBezTo>
                    </a:path>
                  </a:pathLst>
                </a:custGeom>
                <a:solidFill>
                  <a:srgbClr val="3B3E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125">
                  <a:extLst>
                    <a:ext uri="{FF2B5EF4-FFF2-40B4-BE49-F238E27FC236}">
                      <a16:creationId xmlns:a16="http://schemas.microsoft.com/office/drawing/2014/main" id="{473BE619-195D-F4AF-79D8-7B6FADF1C61D}"/>
                    </a:ext>
                  </a:extLst>
                </p:cNvPr>
                <p:cNvSpPr>
                  <a:spLocks/>
                </p:cNvSpPr>
                <p:nvPr/>
              </p:nvSpPr>
              <p:spPr bwMode="gray">
                <a:xfrm>
                  <a:off x="-2501900" y="-6432550"/>
                  <a:ext cx="2092325" cy="4953000"/>
                </a:xfrm>
                <a:custGeom>
                  <a:avLst/>
                  <a:gdLst/>
                  <a:ahLst/>
                  <a:cxnLst>
                    <a:cxn ang="0">
                      <a:pos x="542" y="1169"/>
                    </a:cxn>
                    <a:cxn ang="0">
                      <a:pos x="541" y="1266"/>
                    </a:cxn>
                    <a:cxn ang="0">
                      <a:pos x="455" y="1312"/>
                    </a:cxn>
                    <a:cxn ang="0">
                      <a:pos x="398" y="1245"/>
                    </a:cxn>
                    <a:cxn ang="0">
                      <a:pos x="336" y="1160"/>
                    </a:cxn>
                    <a:cxn ang="0">
                      <a:pos x="233" y="990"/>
                    </a:cxn>
                    <a:cxn ang="0">
                      <a:pos x="155" y="793"/>
                    </a:cxn>
                    <a:cxn ang="0">
                      <a:pos x="27" y="404"/>
                    </a:cxn>
                    <a:cxn ang="0">
                      <a:pos x="23" y="185"/>
                    </a:cxn>
                    <a:cxn ang="0">
                      <a:pos x="6" y="0"/>
                    </a:cxn>
                    <a:cxn ang="0">
                      <a:pos x="10" y="170"/>
                    </a:cxn>
                    <a:cxn ang="0">
                      <a:pos x="44" y="346"/>
                    </a:cxn>
                    <a:cxn ang="0">
                      <a:pos x="106" y="591"/>
                    </a:cxn>
                    <a:cxn ang="0">
                      <a:pos x="276" y="1025"/>
                    </a:cxn>
                    <a:cxn ang="0">
                      <a:pos x="386" y="1213"/>
                    </a:cxn>
                    <a:cxn ang="0">
                      <a:pos x="482" y="1240"/>
                    </a:cxn>
                    <a:cxn ang="0">
                      <a:pos x="530" y="1148"/>
                    </a:cxn>
                  </a:cxnLst>
                  <a:rect l="0" t="0" r="r" b="b"/>
                  <a:pathLst>
                    <a:path w="558" h="1321">
                      <a:moveTo>
                        <a:pt x="542" y="1169"/>
                      </a:moveTo>
                      <a:cubicBezTo>
                        <a:pt x="558" y="1191"/>
                        <a:pt x="555" y="1242"/>
                        <a:pt x="541" y="1266"/>
                      </a:cubicBezTo>
                      <a:cubicBezTo>
                        <a:pt x="530" y="1287"/>
                        <a:pt x="479" y="1321"/>
                        <a:pt x="455" y="1312"/>
                      </a:cubicBezTo>
                      <a:cubicBezTo>
                        <a:pt x="444" y="1308"/>
                        <a:pt x="405" y="1254"/>
                        <a:pt x="398" y="1245"/>
                      </a:cubicBezTo>
                      <a:cubicBezTo>
                        <a:pt x="377" y="1220"/>
                        <a:pt x="353" y="1189"/>
                        <a:pt x="336" y="1160"/>
                      </a:cubicBezTo>
                      <a:cubicBezTo>
                        <a:pt x="303" y="1104"/>
                        <a:pt x="260" y="1050"/>
                        <a:pt x="233" y="990"/>
                      </a:cubicBezTo>
                      <a:cubicBezTo>
                        <a:pt x="205" y="927"/>
                        <a:pt x="177" y="855"/>
                        <a:pt x="155" y="793"/>
                      </a:cubicBezTo>
                      <a:cubicBezTo>
                        <a:pt x="111" y="667"/>
                        <a:pt x="41" y="541"/>
                        <a:pt x="27" y="404"/>
                      </a:cubicBezTo>
                      <a:cubicBezTo>
                        <a:pt x="20" y="326"/>
                        <a:pt x="43" y="261"/>
                        <a:pt x="23" y="185"/>
                      </a:cubicBezTo>
                      <a:cubicBezTo>
                        <a:pt x="6" y="123"/>
                        <a:pt x="0" y="66"/>
                        <a:pt x="6" y="0"/>
                      </a:cubicBezTo>
                      <a:cubicBezTo>
                        <a:pt x="6" y="58"/>
                        <a:pt x="11" y="114"/>
                        <a:pt x="10" y="170"/>
                      </a:cubicBezTo>
                      <a:cubicBezTo>
                        <a:pt x="10" y="236"/>
                        <a:pt x="29" y="286"/>
                        <a:pt x="44" y="346"/>
                      </a:cubicBezTo>
                      <a:cubicBezTo>
                        <a:pt x="65" y="427"/>
                        <a:pt x="79" y="511"/>
                        <a:pt x="106" y="591"/>
                      </a:cubicBezTo>
                      <a:cubicBezTo>
                        <a:pt x="157" y="739"/>
                        <a:pt x="225" y="885"/>
                        <a:pt x="276" y="1025"/>
                      </a:cubicBezTo>
                      <a:cubicBezTo>
                        <a:pt x="306" y="1106"/>
                        <a:pt x="317" y="1165"/>
                        <a:pt x="386" y="1213"/>
                      </a:cubicBezTo>
                      <a:cubicBezTo>
                        <a:pt x="412" y="1230"/>
                        <a:pt x="449" y="1254"/>
                        <a:pt x="482" y="1240"/>
                      </a:cubicBezTo>
                      <a:cubicBezTo>
                        <a:pt x="523" y="1224"/>
                        <a:pt x="518" y="1182"/>
                        <a:pt x="530" y="1148"/>
                      </a:cubicBezTo>
                    </a:path>
                  </a:pathLst>
                </a:custGeom>
                <a:solidFill>
                  <a:srgbClr val="3B3E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126">
                  <a:extLst>
                    <a:ext uri="{FF2B5EF4-FFF2-40B4-BE49-F238E27FC236}">
                      <a16:creationId xmlns:a16="http://schemas.microsoft.com/office/drawing/2014/main" id="{90A93939-6EAD-60E7-2C4E-B9333CB6DD00}"/>
                    </a:ext>
                  </a:extLst>
                </p:cNvPr>
                <p:cNvSpPr>
                  <a:spLocks/>
                </p:cNvSpPr>
                <p:nvPr/>
              </p:nvSpPr>
              <p:spPr bwMode="gray">
                <a:xfrm>
                  <a:off x="-1466850" y="-1479550"/>
                  <a:ext cx="854075" cy="693738"/>
                </a:xfrm>
                <a:custGeom>
                  <a:avLst/>
                  <a:gdLst/>
                  <a:ahLst/>
                  <a:cxnLst>
                    <a:cxn ang="0">
                      <a:pos x="13" y="30"/>
                    </a:cxn>
                    <a:cxn ang="0">
                      <a:pos x="228" y="181"/>
                    </a:cxn>
                    <a:cxn ang="0">
                      <a:pos x="0" y="0"/>
                    </a:cxn>
                  </a:cxnLst>
                  <a:rect l="0" t="0" r="r" b="b"/>
                  <a:pathLst>
                    <a:path w="228" h="185">
                      <a:moveTo>
                        <a:pt x="13" y="30"/>
                      </a:moveTo>
                      <a:cubicBezTo>
                        <a:pt x="80" y="65"/>
                        <a:pt x="145" y="185"/>
                        <a:pt x="228" y="181"/>
                      </a:cubicBezTo>
                      <a:cubicBezTo>
                        <a:pt x="216" y="68"/>
                        <a:pt x="79" y="39"/>
                        <a:pt x="0" y="0"/>
                      </a:cubicBezTo>
                    </a:path>
                  </a:pathLst>
                </a:custGeom>
                <a:solidFill>
                  <a:srgbClr val="3B3E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127">
                  <a:extLst>
                    <a:ext uri="{FF2B5EF4-FFF2-40B4-BE49-F238E27FC236}">
                      <a16:creationId xmlns:a16="http://schemas.microsoft.com/office/drawing/2014/main" id="{C528AED7-30EB-475C-787F-E5670A28DCA9}"/>
                    </a:ext>
                  </a:extLst>
                </p:cNvPr>
                <p:cNvSpPr>
                  <a:spLocks/>
                </p:cNvSpPr>
                <p:nvPr/>
              </p:nvSpPr>
              <p:spPr bwMode="gray">
                <a:xfrm>
                  <a:off x="-1069975" y="-7924800"/>
                  <a:ext cx="1316038" cy="647700"/>
                </a:xfrm>
                <a:custGeom>
                  <a:avLst/>
                  <a:gdLst/>
                  <a:ahLst/>
                  <a:cxnLst>
                    <a:cxn ang="0">
                      <a:pos x="4" y="0"/>
                    </a:cxn>
                    <a:cxn ang="0">
                      <a:pos x="156" y="77"/>
                    </a:cxn>
                    <a:cxn ang="0">
                      <a:pos x="351" y="123"/>
                    </a:cxn>
                    <a:cxn ang="0">
                      <a:pos x="0" y="0"/>
                    </a:cxn>
                  </a:cxnLst>
                  <a:rect l="0" t="0" r="r" b="b"/>
                  <a:pathLst>
                    <a:path w="351" h="173">
                      <a:moveTo>
                        <a:pt x="4" y="0"/>
                      </a:moveTo>
                      <a:cubicBezTo>
                        <a:pt x="61" y="17"/>
                        <a:pt x="98" y="62"/>
                        <a:pt x="156" y="77"/>
                      </a:cubicBezTo>
                      <a:cubicBezTo>
                        <a:pt x="212" y="92"/>
                        <a:pt x="304" y="90"/>
                        <a:pt x="351" y="123"/>
                      </a:cubicBezTo>
                      <a:cubicBezTo>
                        <a:pt x="231" y="173"/>
                        <a:pt x="90" y="60"/>
                        <a:pt x="0" y="0"/>
                      </a:cubicBezTo>
                    </a:path>
                  </a:pathLst>
                </a:custGeom>
                <a:solidFill>
                  <a:srgbClr val="3B3E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128">
                  <a:extLst>
                    <a:ext uri="{FF2B5EF4-FFF2-40B4-BE49-F238E27FC236}">
                      <a16:creationId xmlns:a16="http://schemas.microsoft.com/office/drawing/2014/main" id="{4F79FCC0-FABD-822B-A340-4CB8A773938F}"/>
                    </a:ext>
                  </a:extLst>
                </p:cNvPr>
                <p:cNvSpPr>
                  <a:spLocks/>
                </p:cNvSpPr>
                <p:nvPr/>
              </p:nvSpPr>
              <p:spPr bwMode="gray">
                <a:xfrm>
                  <a:off x="22225" y="-1809750"/>
                  <a:ext cx="441325" cy="627063"/>
                </a:xfrm>
                <a:custGeom>
                  <a:avLst/>
                  <a:gdLst/>
                  <a:ahLst/>
                  <a:cxnLst>
                    <a:cxn ang="0">
                      <a:pos x="5" y="71"/>
                    </a:cxn>
                    <a:cxn ang="0">
                      <a:pos x="97" y="4"/>
                    </a:cxn>
                    <a:cxn ang="0">
                      <a:pos x="25" y="167"/>
                    </a:cxn>
                    <a:cxn ang="0">
                      <a:pos x="46" y="64"/>
                    </a:cxn>
                    <a:cxn ang="0">
                      <a:pos x="0" y="80"/>
                    </a:cxn>
                  </a:cxnLst>
                  <a:rect l="0" t="0" r="r" b="b"/>
                  <a:pathLst>
                    <a:path w="118" h="167">
                      <a:moveTo>
                        <a:pt x="5" y="71"/>
                      </a:moveTo>
                      <a:cubicBezTo>
                        <a:pt x="22" y="46"/>
                        <a:pt x="63" y="0"/>
                        <a:pt x="97" y="4"/>
                      </a:cubicBezTo>
                      <a:cubicBezTo>
                        <a:pt x="118" y="70"/>
                        <a:pt x="64" y="119"/>
                        <a:pt x="25" y="167"/>
                      </a:cubicBezTo>
                      <a:cubicBezTo>
                        <a:pt x="38" y="136"/>
                        <a:pt x="85" y="96"/>
                        <a:pt x="46" y="64"/>
                      </a:cubicBezTo>
                      <a:cubicBezTo>
                        <a:pt x="27" y="58"/>
                        <a:pt x="9" y="63"/>
                        <a:pt x="0" y="80"/>
                      </a:cubicBezTo>
                    </a:path>
                  </a:pathLst>
                </a:custGeom>
                <a:solidFill>
                  <a:srgbClr val="3B3E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129">
                  <a:extLst>
                    <a:ext uri="{FF2B5EF4-FFF2-40B4-BE49-F238E27FC236}">
                      <a16:creationId xmlns:a16="http://schemas.microsoft.com/office/drawing/2014/main" id="{C34790FD-8250-A0AF-9D78-EADEDE11C503}"/>
                    </a:ext>
                  </a:extLst>
                </p:cNvPr>
                <p:cNvSpPr>
                  <a:spLocks/>
                </p:cNvSpPr>
                <p:nvPr/>
              </p:nvSpPr>
              <p:spPr bwMode="gray">
                <a:xfrm>
                  <a:off x="969963" y="-4073525"/>
                  <a:ext cx="304800" cy="2241550"/>
                </a:xfrm>
                <a:custGeom>
                  <a:avLst/>
                  <a:gdLst/>
                  <a:ahLst/>
                  <a:cxnLst>
                    <a:cxn ang="0">
                      <a:pos x="26" y="17"/>
                    </a:cxn>
                    <a:cxn ang="0">
                      <a:pos x="5" y="295"/>
                    </a:cxn>
                    <a:cxn ang="0">
                      <a:pos x="9" y="460"/>
                    </a:cxn>
                    <a:cxn ang="0">
                      <a:pos x="18" y="598"/>
                    </a:cxn>
                    <a:cxn ang="0">
                      <a:pos x="64" y="309"/>
                    </a:cxn>
                    <a:cxn ang="0">
                      <a:pos x="26" y="0"/>
                    </a:cxn>
                  </a:cxnLst>
                  <a:rect l="0" t="0" r="r" b="b"/>
                  <a:pathLst>
                    <a:path w="81" h="598">
                      <a:moveTo>
                        <a:pt x="26" y="17"/>
                      </a:moveTo>
                      <a:cubicBezTo>
                        <a:pt x="26" y="112"/>
                        <a:pt x="0" y="198"/>
                        <a:pt x="5" y="295"/>
                      </a:cubicBezTo>
                      <a:cubicBezTo>
                        <a:pt x="8" y="348"/>
                        <a:pt x="4" y="406"/>
                        <a:pt x="9" y="460"/>
                      </a:cubicBezTo>
                      <a:cubicBezTo>
                        <a:pt x="13" y="505"/>
                        <a:pt x="31" y="551"/>
                        <a:pt x="18" y="598"/>
                      </a:cubicBezTo>
                      <a:cubicBezTo>
                        <a:pt x="81" y="529"/>
                        <a:pt x="65" y="399"/>
                        <a:pt x="64" y="309"/>
                      </a:cubicBezTo>
                      <a:cubicBezTo>
                        <a:pt x="63" y="204"/>
                        <a:pt x="15" y="103"/>
                        <a:pt x="26" y="0"/>
                      </a:cubicBezTo>
                    </a:path>
                  </a:pathLst>
                </a:custGeom>
                <a:solidFill>
                  <a:srgbClr val="3B3E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 name="Freeform 130">
                  <a:extLst>
                    <a:ext uri="{FF2B5EF4-FFF2-40B4-BE49-F238E27FC236}">
                      <a16:creationId xmlns:a16="http://schemas.microsoft.com/office/drawing/2014/main" id="{9D7A5B41-60A4-8CA0-7558-4BA238C7E1EA}"/>
                    </a:ext>
                  </a:extLst>
                </p:cNvPr>
                <p:cNvSpPr>
                  <a:spLocks/>
                </p:cNvSpPr>
                <p:nvPr/>
              </p:nvSpPr>
              <p:spPr bwMode="gray">
                <a:xfrm>
                  <a:off x="708025" y="-8191500"/>
                  <a:ext cx="501650" cy="3529013"/>
                </a:xfrm>
                <a:custGeom>
                  <a:avLst/>
                  <a:gdLst/>
                  <a:ahLst/>
                  <a:cxnLst>
                    <a:cxn ang="0">
                      <a:pos x="134" y="67"/>
                    </a:cxn>
                    <a:cxn ang="0">
                      <a:pos x="0" y="182"/>
                    </a:cxn>
                    <a:cxn ang="0">
                      <a:pos x="104" y="333"/>
                    </a:cxn>
                    <a:cxn ang="0">
                      <a:pos x="66" y="544"/>
                    </a:cxn>
                    <a:cxn ang="0">
                      <a:pos x="92" y="760"/>
                    </a:cxn>
                    <a:cxn ang="0">
                      <a:pos x="100" y="857"/>
                    </a:cxn>
                    <a:cxn ang="0">
                      <a:pos x="46" y="941"/>
                    </a:cxn>
                    <a:cxn ang="0">
                      <a:pos x="130" y="751"/>
                    </a:cxn>
                    <a:cxn ang="0">
                      <a:pos x="126" y="498"/>
                    </a:cxn>
                    <a:cxn ang="0">
                      <a:pos x="126" y="0"/>
                    </a:cxn>
                  </a:cxnLst>
                  <a:rect l="0" t="0" r="r" b="b"/>
                  <a:pathLst>
                    <a:path w="134" h="941">
                      <a:moveTo>
                        <a:pt x="134" y="67"/>
                      </a:moveTo>
                      <a:cubicBezTo>
                        <a:pt x="99" y="118"/>
                        <a:pt x="41" y="139"/>
                        <a:pt x="0" y="182"/>
                      </a:cubicBezTo>
                      <a:cubicBezTo>
                        <a:pt x="74" y="171"/>
                        <a:pt x="105" y="277"/>
                        <a:pt x="104" y="333"/>
                      </a:cubicBezTo>
                      <a:cubicBezTo>
                        <a:pt x="104" y="412"/>
                        <a:pt x="83" y="473"/>
                        <a:pt x="66" y="544"/>
                      </a:cubicBezTo>
                      <a:cubicBezTo>
                        <a:pt x="49" y="619"/>
                        <a:pt x="82" y="689"/>
                        <a:pt x="92" y="760"/>
                      </a:cubicBezTo>
                      <a:cubicBezTo>
                        <a:pt x="96" y="789"/>
                        <a:pt x="103" y="828"/>
                        <a:pt x="100" y="857"/>
                      </a:cubicBezTo>
                      <a:cubicBezTo>
                        <a:pt x="96" y="902"/>
                        <a:pt x="66" y="902"/>
                        <a:pt x="46" y="941"/>
                      </a:cubicBezTo>
                      <a:cubicBezTo>
                        <a:pt x="123" y="926"/>
                        <a:pt x="133" y="817"/>
                        <a:pt x="130" y="751"/>
                      </a:cubicBezTo>
                      <a:cubicBezTo>
                        <a:pt x="126" y="669"/>
                        <a:pt x="126" y="582"/>
                        <a:pt x="126" y="498"/>
                      </a:cubicBezTo>
                      <a:cubicBezTo>
                        <a:pt x="126" y="332"/>
                        <a:pt x="126" y="166"/>
                        <a:pt x="126" y="0"/>
                      </a:cubicBezTo>
                    </a:path>
                  </a:pathLst>
                </a:custGeom>
                <a:solidFill>
                  <a:srgbClr val="3B3E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 name="Freeform 131">
                  <a:extLst>
                    <a:ext uri="{FF2B5EF4-FFF2-40B4-BE49-F238E27FC236}">
                      <a16:creationId xmlns:a16="http://schemas.microsoft.com/office/drawing/2014/main" id="{AE67287F-17C4-6C17-60F5-45DF21869C41}"/>
                    </a:ext>
                  </a:extLst>
                </p:cNvPr>
                <p:cNvSpPr>
                  <a:spLocks/>
                </p:cNvSpPr>
                <p:nvPr/>
              </p:nvSpPr>
              <p:spPr bwMode="gray">
                <a:xfrm>
                  <a:off x="198438" y="-10363200"/>
                  <a:ext cx="1046163" cy="1816100"/>
                </a:xfrm>
                <a:custGeom>
                  <a:avLst/>
                  <a:gdLst/>
                  <a:ahLst/>
                  <a:cxnLst>
                    <a:cxn ang="0">
                      <a:pos x="160" y="42"/>
                    </a:cxn>
                    <a:cxn ang="0">
                      <a:pos x="98" y="97"/>
                    </a:cxn>
                    <a:cxn ang="0">
                      <a:pos x="0" y="135"/>
                    </a:cxn>
                    <a:cxn ang="0">
                      <a:pos x="113" y="136"/>
                    </a:cxn>
                    <a:cxn ang="0">
                      <a:pos x="38" y="244"/>
                    </a:cxn>
                    <a:cxn ang="0">
                      <a:pos x="152" y="244"/>
                    </a:cxn>
                    <a:cxn ang="0">
                      <a:pos x="173" y="358"/>
                    </a:cxn>
                    <a:cxn ang="0">
                      <a:pos x="106" y="430"/>
                    </a:cxn>
                    <a:cxn ang="0">
                      <a:pos x="186" y="448"/>
                    </a:cxn>
                    <a:cxn ang="0">
                      <a:pos x="207" y="477"/>
                    </a:cxn>
                    <a:cxn ang="0">
                      <a:pos x="257" y="481"/>
                    </a:cxn>
                    <a:cxn ang="0">
                      <a:pos x="236" y="233"/>
                    </a:cxn>
                    <a:cxn ang="0">
                      <a:pos x="194" y="131"/>
                    </a:cxn>
                    <a:cxn ang="0">
                      <a:pos x="173" y="0"/>
                    </a:cxn>
                  </a:cxnLst>
                  <a:rect l="0" t="0" r="r" b="b"/>
                  <a:pathLst>
                    <a:path w="279" h="484">
                      <a:moveTo>
                        <a:pt x="160" y="42"/>
                      </a:moveTo>
                      <a:cubicBezTo>
                        <a:pt x="137" y="59"/>
                        <a:pt x="123" y="82"/>
                        <a:pt x="98" y="97"/>
                      </a:cubicBezTo>
                      <a:cubicBezTo>
                        <a:pt x="67" y="115"/>
                        <a:pt x="23" y="110"/>
                        <a:pt x="0" y="135"/>
                      </a:cubicBezTo>
                      <a:cubicBezTo>
                        <a:pt x="27" y="146"/>
                        <a:pt x="84" y="151"/>
                        <a:pt x="113" y="136"/>
                      </a:cubicBezTo>
                      <a:cubicBezTo>
                        <a:pt x="109" y="175"/>
                        <a:pt x="67" y="217"/>
                        <a:pt x="38" y="244"/>
                      </a:cubicBezTo>
                      <a:cubicBezTo>
                        <a:pt x="71" y="268"/>
                        <a:pt x="117" y="259"/>
                        <a:pt x="152" y="244"/>
                      </a:cubicBezTo>
                      <a:cubicBezTo>
                        <a:pt x="168" y="277"/>
                        <a:pt x="184" y="320"/>
                        <a:pt x="173" y="358"/>
                      </a:cubicBezTo>
                      <a:cubicBezTo>
                        <a:pt x="163" y="391"/>
                        <a:pt x="129" y="404"/>
                        <a:pt x="106" y="430"/>
                      </a:cubicBezTo>
                      <a:cubicBezTo>
                        <a:pt x="142" y="433"/>
                        <a:pt x="162" y="428"/>
                        <a:pt x="186" y="448"/>
                      </a:cubicBezTo>
                      <a:cubicBezTo>
                        <a:pt x="197" y="457"/>
                        <a:pt x="188" y="467"/>
                        <a:pt x="207" y="477"/>
                      </a:cubicBezTo>
                      <a:cubicBezTo>
                        <a:pt x="220" y="484"/>
                        <a:pt x="242" y="483"/>
                        <a:pt x="257" y="481"/>
                      </a:cubicBezTo>
                      <a:cubicBezTo>
                        <a:pt x="279" y="401"/>
                        <a:pt x="265" y="309"/>
                        <a:pt x="236" y="233"/>
                      </a:cubicBezTo>
                      <a:cubicBezTo>
                        <a:pt x="223" y="198"/>
                        <a:pt x="203" y="165"/>
                        <a:pt x="194" y="131"/>
                      </a:cubicBezTo>
                      <a:cubicBezTo>
                        <a:pt x="183" y="88"/>
                        <a:pt x="190" y="41"/>
                        <a:pt x="173" y="0"/>
                      </a:cubicBezTo>
                    </a:path>
                  </a:pathLst>
                </a:custGeom>
                <a:solidFill>
                  <a:srgbClr val="3B3E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 name="Freeform 132">
                  <a:extLst>
                    <a:ext uri="{FF2B5EF4-FFF2-40B4-BE49-F238E27FC236}">
                      <a16:creationId xmlns:a16="http://schemas.microsoft.com/office/drawing/2014/main" id="{76D92827-4B5E-5D6D-2026-120073D8A657}"/>
                    </a:ext>
                  </a:extLst>
                </p:cNvPr>
                <p:cNvSpPr>
                  <a:spLocks/>
                </p:cNvSpPr>
                <p:nvPr/>
              </p:nvSpPr>
              <p:spPr bwMode="gray">
                <a:xfrm>
                  <a:off x="-1928813" y="-10028237"/>
                  <a:ext cx="690563" cy="1974850"/>
                </a:xfrm>
                <a:custGeom>
                  <a:avLst/>
                  <a:gdLst/>
                  <a:ahLst/>
                  <a:cxnLst>
                    <a:cxn ang="0">
                      <a:pos x="153" y="21"/>
                    </a:cxn>
                    <a:cxn ang="0">
                      <a:pos x="149" y="307"/>
                    </a:cxn>
                    <a:cxn ang="0">
                      <a:pos x="148" y="423"/>
                    </a:cxn>
                    <a:cxn ang="0">
                      <a:pos x="173" y="527"/>
                    </a:cxn>
                    <a:cxn ang="0">
                      <a:pos x="127" y="334"/>
                    </a:cxn>
                    <a:cxn ang="0">
                      <a:pos x="0" y="219"/>
                    </a:cxn>
                    <a:cxn ang="0">
                      <a:pos x="111" y="219"/>
                    </a:cxn>
                    <a:cxn ang="0">
                      <a:pos x="128" y="159"/>
                    </a:cxn>
                    <a:cxn ang="0">
                      <a:pos x="76" y="118"/>
                    </a:cxn>
                    <a:cxn ang="0">
                      <a:pos x="146" y="89"/>
                    </a:cxn>
                    <a:cxn ang="0">
                      <a:pos x="166" y="0"/>
                    </a:cxn>
                  </a:cxnLst>
                  <a:rect l="0" t="0" r="r" b="b"/>
                  <a:pathLst>
                    <a:path w="184" h="527">
                      <a:moveTo>
                        <a:pt x="153" y="21"/>
                      </a:moveTo>
                      <a:cubicBezTo>
                        <a:pt x="184" y="90"/>
                        <a:pt x="153" y="230"/>
                        <a:pt x="149" y="307"/>
                      </a:cubicBezTo>
                      <a:cubicBezTo>
                        <a:pt x="147" y="346"/>
                        <a:pt x="141" y="385"/>
                        <a:pt x="148" y="423"/>
                      </a:cubicBezTo>
                      <a:cubicBezTo>
                        <a:pt x="156" y="460"/>
                        <a:pt x="180" y="487"/>
                        <a:pt x="173" y="527"/>
                      </a:cubicBezTo>
                      <a:cubicBezTo>
                        <a:pt x="136" y="491"/>
                        <a:pt x="143" y="384"/>
                        <a:pt x="127" y="334"/>
                      </a:cubicBezTo>
                      <a:cubicBezTo>
                        <a:pt x="112" y="284"/>
                        <a:pt x="51" y="241"/>
                        <a:pt x="0" y="219"/>
                      </a:cubicBezTo>
                      <a:cubicBezTo>
                        <a:pt x="34" y="218"/>
                        <a:pt x="84" y="248"/>
                        <a:pt x="111" y="219"/>
                      </a:cubicBezTo>
                      <a:cubicBezTo>
                        <a:pt x="121" y="208"/>
                        <a:pt x="131" y="174"/>
                        <a:pt x="128" y="159"/>
                      </a:cubicBezTo>
                      <a:cubicBezTo>
                        <a:pt x="120" y="128"/>
                        <a:pt x="97" y="140"/>
                        <a:pt x="76" y="118"/>
                      </a:cubicBezTo>
                      <a:cubicBezTo>
                        <a:pt x="93" y="93"/>
                        <a:pt x="125" y="108"/>
                        <a:pt x="146" y="89"/>
                      </a:cubicBezTo>
                      <a:cubicBezTo>
                        <a:pt x="165" y="70"/>
                        <a:pt x="168" y="25"/>
                        <a:pt x="166" y="0"/>
                      </a:cubicBezTo>
                    </a:path>
                  </a:pathLst>
                </a:custGeom>
                <a:solidFill>
                  <a:srgbClr val="3B3E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 name="Freeform 133">
                  <a:extLst>
                    <a:ext uri="{FF2B5EF4-FFF2-40B4-BE49-F238E27FC236}">
                      <a16:creationId xmlns:a16="http://schemas.microsoft.com/office/drawing/2014/main" id="{2DA22525-BDB3-0482-7DC1-3806AA8CC956}"/>
                    </a:ext>
                  </a:extLst>
                </p:cNvPr>
                <p:cNvSpPr>
                  <a:spLocks/>
                </p:cNvSpPr>
                <p:nvPr/>
              </p:nvSpPr>
              <p:spPr bwMode="gray">
                <a:xfrm>
                  <a:off x="-3011488" y="-10186987"/>
                  <a:ext cx="482600" cy="506413"/>
                </a:xfrm>
                <a:custGeom>
                  <a:avLst/>
                  <a:gdLst/>
                  <a:ahLst/>
                  <a:cxnLst>
                    <a:cxn ang="0">
                      <a:pos x="53" y="0"/>
                    </a:cxn>
                    <a:cxn ang="0">
                      <a:pos x="129" y="34"/>
                    </a:cxn>
                    <a:cxn ang="0">
                      <a:pos x="67" y="59"/>
                    </a:cxn>
                    <a:cxn ang="0">
                      <a:pos x="101" y="105"/>
                    </a:cxn>
                    <a:cxn ang="0">
                      <a:pos x="8" y="130"/>
                    </a:cxn>
                    <a:cxn ang="0">
                      <a:pos x="49" y="4"/>
                    </a:cxn>
                  </a:cxnLst>
                  <a:rect l="0" t="0" r="r" b="b"/>
                  <a:pathLst>
                    <a:path w="129" h="135">
                      <a:moveTo>
                        <a:pt x="53" y="0"/>
                      </a:moveTo>
                      <a:cubicBezTo>
                        <a:pt x="72" y="15"/>
                        <a:pt x="106" y="33"/>
                        <a:pt x="129" y="34"/>
                      </a:cubicBezTo>
                      <a:cubicBezTo>
                        <a:pt x="125" y="56"/>
                        <a:pt x="88" y="55"/>
                        <a:pt x="67" y="59"/>
                      </a:cubicBezTo>
                      <a:cubicBezTo>
                        <a:pt x="59" y="85"/>
                        <a:pt x="72" y="107"/>
                        <a:pt x="101" y="105"/>
                      </a:cubicBezTo>
                      <a:cubicBezTo>
                        <a:pt x="76" y="109"/>
                        <a:pt x="36" y="135"/>
                        <a:pt x="8" y="130"/>
                      </a:cubicBezTo>
                      <a:cubicBezTo>
                        <a:pt x="0" y="92"/>
                        <a:pt x="19" y="27"/>
                        <a:pt x="49" y="4"/>
                      </a:cubicBezTo>
                    </a:path>
                  </a:pathLst>
                </a:custGeom>
                <a:solidFill>
                  <a:srgbClr val="3B3E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 name="Freeform 134">
                  <a:extLst>
                    <a:ext uri="{FF2B5EF4-FFF2-40B4-BE49-F238E27FC236}">
                      <a16:creationId xmlns:a16="http://schemas.microsoft.com/office/drawing/2014/main" id="{872DF6C7-BE6B-37CF-131C-4A1855DEFC89}"/>
                    </a:ext>
                  </a:extLst>
                </p:cNvPr>
                <p:cNvSpPr>
                  <a:spLocks/>
                </p:cNvSpPr>
                <p:nvPr/>
              </p:nvSpPr>
              <p:spPr bwMode="gray">
                <a:xfrm>
                  <a:off x="-668338" y="-1020762"/>
                  <a:ext cx="517525" cy="1327150"/>
                </a:xfrm>
                <a:custGeom>
                  <a:avLst/>
                  <a:gdLst/>
                  <a:ahLst/>
                  <a:cxnLst>
                    <a:cxn ang="0">
                      <a:pos x="113" y="220"/>
                    </a:cxn>
                    <a:cxn ang="0">
                      <a:pos x="83" y="0"/>
                    </a:cxn>
                    <a:cxn ang="0">
                      <a:pos x="29" y="190"/>
                    </a:cxn>
                    <a:cxn ang="0">
                      <a:pos x="20" y="250"/>
                    </a:cxn>
                    <a:cxn ang="0">
                      <a:pos x="27" y="300"/>
                    </a:cxn>
                    <a:cxn ang="0">
                      <a:pos x="8" y="305"/>
                    </a:cxn>
                    <a:cxn ang="0">
                      <a:pos x="112" y="351"/>
                    </a:cxn>
                    <a:cxn ang="0">
                      <a:pos x="121" y="203"/>
                    </a:cxn>
                  </a:cxnLst>
                  <a:rect l="0" t="0" r="r" b="b"/>
                  <a:pathLst>
                    <a:path w="138" h="354">
                      <a:moveTo>
                        <a:pt x="113" y="220"/>
                      </a:moveTo>
                      <a:cubicBezTo>
                        <a:pt x="84" y="153"/>
                        <a:pt x="83" y="76"/>
                        <a:pt x="83" y="0"/>
                      </a:cubicBezTo>
                      <a:cubicBezTo>
                        <a:pt x="71" y="48"/>
                        <a:pt x="22" y="132"/>
                        <a:pt x="29" y="190"/>
                      </a:cubicBezTo>
                      <a:cubicBezTo>
                        <a:pt x="67" y="202"/>
                        <a:pt x="68" y="259"/>
                        <a:pt x="20" y="250"/>
                      </a:cubicBezTo>
                      <a:cubicBezTo>
                        <a:pt x="18" y="269"/>
                        <a:pt x="25" y="283"/>
                        <a:pt x="27" y="300"/>
                      </a:cubicBezTo>
                      <a:cubicBezTo>
                        <a:pt x="20" y="301"/>
                        <a:pt x="16" y="305"/>
                        <a:pt x="8" y="305"/>
                      </a:cubicBezTo>
                      <a:cubicBezTo>
                        <a:pt x="0" y="345"/>
                        <a:pt x="83" y="354"/>
                        <a:pt x="112" y="351"/>
                      </a:cubicBezTo>
                      <a:cubicBezTo>
                        <a:pt x="114" y="306"/>
                        <a:pt x="138" y="244"/>
                        <a:pt x="121" y="203"/>
                      </a:cubicBezTo>
                    </a:path>
                  </a:pathLst>
                </a:custGeom>
                <a:solidFill>
                  <a:srgbClr val="3B3E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5" name="Freeform 135">
                  <a:extLst>
                    <a:ext uri="{FF2B5EF4-FFF2-40B4-BE49-F238E27FC236}">
                      <a16:creationId xmlns:a16="http://schemas.microsoft.com/office/drawing/2014/main" id="{91C96342-B65F-F902-F06A-DE627A11DF5E}"/>
                    </a:ext>
                  </a:extLst>
                </p:cNvPr>
                <p:cNvSpPr>
                  <a:spLocks/>
                </p:cNvSpPr>
                <p:nvPr/>
              </p:nvSpPr>
              <p:spPr bwMode="gray">
                <a:xfrm>
                  <a:off x="-604838" y="-2014537"/>
                  <a:ext cx="479425" cy="1439863"/>
                </a:xfrm>
                <a:custGeom>
                  <a:avLst/>
                  <a:gdLst/>
                  <a:ahLst/>
                  <a:cxnLst>
                    <a:cxn ang="0">
                      <a:pos x="24" y="4"/>
                    </a:cxn>
                    <a:cxn ang="0">
                      <a:pos x="44" y="237"/>
                    </a:cxn>
                    <a:cxn ang="0">
                      <a:pos x="104" y="313"/>
                    </a:cxn>
                    <a:cxn ang="0">
                      <a:pos x="87" y="122"/>
                    </a:cxn>
                    <a:cxn ang="0">
                      <a:pos x="28" y="0"/>
                    </a:cxn>
                  </a:cxnLst>
                  <a:rect l="0" t="0" r="r" b="b"/>
                  <a:pathLst>
                    <a:path w="128" h="384">
                      <a:moveTo>
                        <a:pt x="24" y="4"/>
                      </a:moveTo>
                      <a:cubicBezTo>
                        <a:pt x="0" y="68"/>
                        <a:pt x="31" y="173"/>
                        <a:pt x="44" y="237"/>
                      </a:cubicBezTo>
                      <a:cubicBezTo>
                        <a:pt x="49" y="263"/>
                        <a:pt x="60" y="384"/>
                        <a:pt x="104" y="313"/>
                      </a:cubicBezTo>
                      <a:cubicBezTo>
                        <a:pt x="128" y="274"/>
                        <a:pt x="104" y="160"/>
                        <a:pt x="87" y="122"/>
                      </a:cubicBezTo>
                      <a:cubicBezTo>
                        <a:pt x="67" y="76"/>
                        <a:pt x="36" y="50"/>
                        <a:pt x="28" y="0"/>
                      </a:cubicBezTo>
                    </a:path>
                  </a:pathLst>
                </a:custGeom>
                <a:solidFill>
                  <a:srgbClr val="3B3E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6" name="Freeform 136">
                  <a:extLst>
                    <a:ext uri="{FF2B5EF4-FFF2-40B4-BE49-F238E27FC236}">
                      <a16:creationId xmlns:a16="http://schemas.microsoft.com/office/drawing/2014/main" id="{EE9AD154-5A08-D230-8364-75E3A3B8FA62}"/>
                    </a:ext>
                  </a:extLst>
                </p:cNvPr>
                <p:cNvSpPr>
                  <a:spLocks/>
                </p:cNvSpPr>
                <p:nvPr/>
              </p:nvSpPr>
              <p:spPr bwMode="gray">
                <a:xfrm>
                  <a:off x="-2559050" y="-12211050"/>
                  <a:ext cx="1046163" cy="311150"/>
                </a:xfrm>
                <a:custGeom>
                  <a:avLst/>
                  <a:gdLst/>
                  <a:ahLst/>
                  <a:cxnLst>
                    <a:cxn ang="0">
                      <a:pos x="258" y="20"/>
                    </a:cxn>
                    <a:cxn ang="0">
                      <a:pos x="110" y="7"/>
                    </a:cxn>
                    <a:cxn ang="0">
                      <a:pos x="0" y="83"/>
                    </a:cxn>
                    <a:cxn ang="0">
                      <a:pos x="122" y="41"/>
                    </a:cxn>
                    <a:cxn ang="0">
                      <a:pos x="279" y="20"/>
                    </a:cxn>
                  </a:cxnLst>
                  <a:rect l="0" t="0" r="r" b="b"/>
                  <a:pathLst>
                    <a:path w="279" h="83">
                      <a:moveTo>
                        <a:pt x="258" y="20"/>
                      </a:moveTo>
                      <a:cubicBezTo>
                        <a:pt x="206" y="20"/>
                        <a:pt x="162" y="0"/>
                        <a:pt x="110" y="7"/>
                      </a:cubicBezTo>
                      <a:cubicBezTo>
                        <a:pt x="77" y="12"/>
                        <a:pt x="7" y="47"/>
                        <a:pt x="0" y="83"/>
                      </a:cubicBezTo>
                      <a:cubicBezTo>
                        <a:pt x="44" y="75"/>
                        <a:pt x="78" y="45"/>
                        <a:pt x="122" y="41"/>
                      </a:cubicBezTo>
                      <a:cubicBezTo>
                        <a:pt x="168" y="37"/>
                        <a:pt x="243" y="51"/>
                        <a:pt x="279" y="20"/>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7" name="Freeform 137">
                  <a:extLst>
                    <a:ext uri="{FF2B5EF4-FFF2-40B4-BE49-F238E27FC236}">
                      <a16:creationId xmlns:a16="http://schemas.microsoft.com/office/drawing/2014/main" id="{668CB63B-9C83-ADB9-8110-7253B11C8E65}"/>
                    </a:ext>
                  </a:extLst>
                </p:cNvPr>
                <p:cNvSpPr>
                  <a:spLocks/>
                </p:cNvSpPr>
                <p:nvPr/>
              </p:nvSpPr>
              <p:spPr bwMode="gray">
                <a:xfrm>
                  <a:off x="-3270250" y="-12414250"/>
                  <a:ext cx="600075" cy="454025"/>
                </a:xfrm>
                <a:custGeom>
                  <a:avLst/>
                  <a:gdLst/>
                  <a:ahLst/>
                  <a:cxnLst>
                    <a:cxn ang="0">
                      <a:pos x="4" y="116"/>
                    </a:cxn>
                    <a:cxn ang="0">
                      <a:pos x="160" y="0"/>
                    </a:cxn>
                    <a:cxn ang="0">
                      <a:pos x="0" y="121"/>
                    </a:cxn>
                  </a:cxnLst>
                  <a:rect l="0" t="0" r="r" b="b"/>
                  <a:pathLst>
                    <a:path w="160" h="121">
                      <a:moveTo>
                        <a:pt x="4" y="116"/>
                      </a:moveTo>
                      <a:cubicBezTo>
                        <a:pt x="36" y="75"/>
                        <a:pt x="109" y="19"/>
                        <a:pt x="160" y="0"/>
                      </a:cubicBezTo>
                      <a:cubicBezTo>
                        <a:pt x="136" y="36"/>
                        <a:pt x="44" y="115"/>
                        <a:pt x="0" y="121"/>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 name="Freeform 138">
                  <a:extLst>
                    <a:ext uri="{FF2B5EF4-FFF2-40B4-BE49-F238E27FC236}">
                      <a16:creationId xmlns:a16="http://schemas.microsoft.com/office/drawing/2014/main" id="{68253248-82CB-71CA-8886-A60FA4221F17}"/>
                    </a:ext>
                  </a:extLst>
                </p:cNvPr>
                <p:cNvSpPr>
                  <a:spLocks/>
                </p:cNvSpPr>
                <p:nvPr/>
              </p:nvSpPr>
              <p:spPr bwMode="gray">
                <a:xfrm>
                  <a:off x="-3713163" y="-13385800"/>
                  <a:ext cx="944563" cy="746125"/>
                </a:xfrm>
                <a:custGeom>
                  <a:avLst/>
                  <a:gdLst/>
                  <a:ahLst/>
                  <a:cxnLst>
                    <a:cxn ang="0">
                      <a:pos x="207" y="101"/>
                    </a:cxn>
                    <a:cxn ang="0">
                      <a:pos x="30" y="0"/>
                    </a:cxn>
                    <a:cxn ang="0">
                      <a:pos x="101" y="114"/>
                    </a:cxn>
                    <a:cxn ang="0">
                      <a:pos x="0" y="152"/>
                    </a:cxn>
                    <a:cxn ang="0">
                      <a:pos x="126" y="138"/>
                    </a:cxn>
                    <a:cxn ang="0">
                      <a:pos x="252" y="126"/>
                    </a:cxn>
                    <a:cxn ang="0">
                      <a:pos x="223" y="92"/>
                    </a:cxn>
                  </a:cxnLst>
                  <a:rect l="0" t="0" r="r" b="b"/>
                  <a:pathLst>
                    <a:path w="252" h="199">
                      <a:moveTo>
                        <a:pt x="207" y="101"/>
                      </a:moveTo>
                      <a:cubicBezTo>
                        <a:pt x="131" y="101"/>
                        <a:pt x="92" y="34"/>
                        <a:pt x="30" y="0"/>
                      </a:cubicBezTo>
                      <a:cubicBezTo>
                        <a:pt x="40" y="43"/>
                        <a:pt x="84" y="73"/>
                        <a:pt x="101" y="114"/>
                      </a:cubicBezTo>
                      <a:cubicBezTo>
                        <a:pt x="70" y="130"/>
                        <a:pt x="38" y="157"/>
                        <a:pt x="0" y="152"/>
                      </a:cubicBezTo>
                      <a:cubicBezTo>
                        <a:pt x="11" y="199"/>
                        <a:pt x="102" y="157"/>
                        <a:pt x="126" y="138"/>
                      </a:cubicBezTo>
                      <a:cubicBezTo>
                        <a:pt x="175" y="100"/>
                        <a:pt x="199" y="115"/>
                        <a:pt x="252" y="126"/>
                      </a:cubicBezTo>
                      <a:cubicBezTo>
                        <a:pt x="250" y="111"/>
                        <a:pt x="236" y="100"/>
                        <a:pt x="223" y="92"/>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139">
                  <a:extLst>
                    <a:ext uri="{FF2B5EF4-FFF2-40B4-BE49-F238E27FC236}">
                      <a16:creationId xmlns:a16="http://schemas.microsoft.com/office/drawing/2014/main" id="{B03EB5CE-BD24-CB48-99B5-D21485D62FCE}"/>
                    </a:ext>
                  </a:extLst>
                </p:cNvPr>
                <p:cNvSpPr>
                  <a:spLocks/>
                </p:cNvSpPr>
                <p:nvPr/>
              </p:nvSpPr>
              <p:spPr bwMode="gray">
                <a:xfrm>
                  <a:off x="-3349625" y="-15114587"/>
                  <a:ext cx="498475" cy="495300"/>
                </a:xfrm>
                <a:custGeom>
                  <a:avLst/>
                  <a:gdLst/>
                  <a:ahLst/>
                  <a:cxnLst>
                    <a:cxn ang="0">
                      <a:pos x="0" y="13"/>
                    </a:cxn>
                    <a:cxn ang="0">
                      <a:pos x="126" y="126"/>
                    </a:cxn>
                    <a:cxn ang="0">
                      <a:pos x="66" y="77"/>
                    </a:cxn>
                    <a:cxn ang="0">
                      <a:pos x="12" y="0"/>
                    </a:cxn>
                  </a:cxnLst>
                  <a:rect l="0" t="0" r="r" b="b"/>
                  <a:pathLst>
                    <a:path w="133" h="132">
                      <a:moveTo>
                        <a:pt x="0" y="13"/>
                      </a:moveTo>
                      <a:cubicBezTo>
                        <a:pt x="26" y="71"/>
                        <a:pt x="52" y="132"/>
                        <a:pt x="126" y="126"/>
                      </a:cubicBezTo>
                      <a:cubicBezTo>
                        <a:pt x="133" y="95"/>
                        <a:pt x="87" y="89"/>
                        <a:pt x="66" y="77"/>
                      </a:cubicBezTo>
                      <a:cubicBezTo>
                        <a:pt x="34" y="59"/>
                        <a:pt x="12" y="43"/>
                        <a:pt x="12" y="0"/>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140">
                  <a:extLst>
                    <a:ext uri="{FF2B5EF4-FFF2-40B4-BE49-F238E27FC236}">
                      <a16:creationId xmlns:a16="http://schemas.microsoft.com/office/drawing/2014/main" id="{25A29217-C174-A04B-348D-6358E1D59C81}"/>
                    </a:ext>
                  </a:extLst>
                </p:cNvPr>
                <p:cNvSpPr>
                  <a:spLocks/>
                </p:cNvSpPr>
                <p:nvPr/>
              </p:nvSpPr>
              <p:spPr bwMode="gray">
                <a:xfrm>
                  <a:off x="-3035300" y="-11566525"/>
                  <a:ext cx="304800" cy="600075"/>
                </a:xfrm>
                <a:custGeom>
                  <a:avLst/>
                  <a:gdLst/>
                  <a:ahLst/>
                  <a:cxnLst>
                    <a:cxn ang="0">
                      <a:pos x="72" y="55"/>
                    </a:cxn>
                    <a:cxn ang="0">
                      <a:pos x="76" y="151"/>
                    </a:cxn>
                    <a:cxn ang="0">
                      <a:pos x="4" y="80"/>
                    </a:cxn>
                    <a:cxn ang="0">
                      <a:pos x="68" y="68"/>
                    </a:cxn>
                  </a:cxnLst>
                  <a:rect l="0" t="0" r="r" b="b"/>
                  <a:pathLst>
                    <a:path w="81" h="160">
                      <a:moveTo>
                        <a:pt x="72" y="55"/>
                      </a:moveTo>
                      <a:cubicBezTo>
                        <a:pt x="61" y="108"/>
                        <a:pt x="27" y="104"/>
                        <a:pt x="76" y="151"/>
                      </a:cubicBezTo>
                      <a:cubicBezTo>
                        <a:pt x="37" y="160"/>
                        <a:pt x="0" y="117"/>
                        <a:pt x="4" y="80"/>
                      </a:cubicBezTo>
                      <a:cubicBezTo>
                        <a:pt x="10" y="31"/>
                        <a:pt x="81" y="0"/>
                        <a:pt x="68" y="68"/>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141">
                  <a:extLst>
                    <a:ext uri="{FF2B5EF4-FFF2-40B4-BE49-F238E27FC236}">
                      <a16:creationId xmlns:a16="http://schemas.microsoft.com/office/drawing/2014/main" id="{A82DED4A-1B20-9C50-E9F7-579747828C5B}"/>
                    </a:ext>
                  </a:extLst>
                </p:cNvPr>
                <p:cNvSpPr>
                  <a:spLocks/>
                </p:cNvSpPr>
                <p:nvPr/>
              </p:nvSpPr>
              <p:spPr bwMode="gray">
                <a:xfrm>
                  <a:off x="-1174750" y="-15687675"/>
                  <a:ext cx="423863" cy="173038"/>
                </a:xfrm>
                <a:custGeom>
                  <a:avLst/>
                  <a:gdLst/>
                  <a:ahLst/>
                  <a:cxnLst>
                    <a:cxn ang="0">
                      <a:pos x="5" y="13"/>
                    </a:cxn>
                    <a:cxn ang="0">
                      <a:pos x="113" y="0"/>
                    </a:cxn>
                    <a:cxn ang="0">
                      <a:pos x="92" y="32"/>
                    </a:cxn>
                    <a:cxn ang="0">
                      <a:pos x="56" y="45"/>
                    </a:cxn>
                    <a:cxn ang="0">
                      <a:pos x="42" y="40"/>
                    </a:cxn>
                    <a:cxn ang="0">
                      <a:pos x="20" y="37"/>
                    </a:cxn>
                    <a:cxn ang="0">
                      <a:pos x="0" y="12"/>
                    </a:cxn>
                  </a:cxnLst>
                  <a:rect l="0" t="0" r="r" b="b"/>
                  <a:pathLst>
                    <a:path w="113" h="46">
                      <a:moveTo>
                        <a:pt x="5" y="13"/>
                      </a:moveTo>
                      <a:cubicBezTo>
                        <a:pt x="41" y="29"/>
                        <a:pt x="80" y="18"/>
                        <a:pt x="113" y="0"/>
                      </a:cubicBezTo>
                      <a:cubicBezTo>
                        <a:pt x="107" y="10"/>
                        <a:pt x="102" y="26"/>
                        <a:pt x="92" y="32"/>
                      </a:cubicBezTo>
                      <a:cubicBezTo>
                        <a:pt x="84" y="37"/>
                        <a:pt x="66" y="46"/>
                        <a:pt x="56" y="45"/>
                      </a:cubicBezTo>
                      <a:cubicBezTo>
                        <a:pt x="50" y="45"/>
                        <a:pt x="47" y="42"/>
                        <a:pt x="42" y="40"/>
                      </a:cubicBezTo>
                      <a:cubicBezTo>
                        <a:pt x="35" y="38"/>
                        <a:pt x="27" y="39"/>
                        <a:pt x="20" y="37"/>
                      </a:cubicBezTo>
                      <a:cubicBezTo>
                        <a:pt x="11" y="34"/>
                        <a:pt x="3" y="21"/>
                        <a:pt x="0" y="12"/>
                      </a:cubicBezTo>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142">
                  <a:extLst>
                    <a:ext uri="{FF2B5EF4-FFF2-40B4-BE49-F238E27FC236}">
                      <a16:creationId xmlns:a16="http://schemas.microsoft.com/office/drawing/2014/main" id="{9C1219F7-05E1-A271-0075-8A4866E738B1}"/>
                    </a:ext>
                  </a:extLst>
                </p:cNvPr>
                <p:cNvSpPr>
                  <a:spLocks/>
                </p:cNvSpPr>
                <p:nvPr/>
              </p:nvSpPr>
              <p:spPr bwMode="gray">
                <a:xfrm>
                  <a:off x="-1246188" y="-11239500"/>
                  <a:ext cx="1897063" cy="614363"/>
                </a:xfrm>
                <a:custGeom>
                  <a:avLst/>
                  <a:gdLst/>
                  <a:ahLst/>
                  <a:cxnLst>
                    <a:cxn ang="0">
                      <a:pos x="433" y="0"/>
                    </a:cxn>
                    <a:cxn ang="0">
                      <a:pos x="331" y="121"/>
                    </a:cxn>
                    <a:cxn ang="0">
                      <a:pos x="135" y="122"/>
                    </a:cxn>
                    <a:cxn ang="0">
                      <a:pos x="17" y="73"/>
                    </a:cxn>
                    <a:cxn ang="0">
                      <a:pos x="95" y="95"/>
                    </a:cxn>
                  </a:cxnLst>
                  <a:rect l="0" t="0" r="r" b="b"/>
                  <a:pathLst>
                    <a:path w="506" h="164">
                      <a:moveTo>
                        <a:pt x="433" y="0"/>
                      </a:moveTo>
                      <a:cubicBezTo>
                        <a:pt x="506" y="50"/>
                        <a:pt x="358" y="108"/>
                        <a:pt x="331" y="121"/>
                      </a:cubicBezTo>
                      <a:cubicBezTo>
                        <a:pt x="253" y="160"/>
                        <a:pt x="212" y="126"/>
                        <a:pt x="135" y="122"/>
                      </a:cubicBezTo>
                      <a:cubicBezTo>
                        <a:pt x="91" y="119"/>
                        <a:pt x="0" y="164"/>
                        <a:pt x="17" y="73"/>
                      </a:cubicBezTo>
                      <a:cubicBezTo>
                        <a:pt x="48" y="50"/>
                        <a:pt x="76" y="69"/>
                        <a:pt x="95" y="95"/>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Freeform 143">
                  <a:extLst>
                    <a:ext uri="{FF2B5EF4-FFF2-40B4-BE49-F238E27FC236}">
                      <a16:creationId xmlns:a16="http://schemas.microsoft.com/office/drawing/2014/main" id="{C50C05E2-7E90-BC10-D46D-459CBEF15B0E}"/>
                    </a:ext>
                  </a:extLst>
                </p:cNvPr>
                <p:cNvSpPr>
                  <a:spLocks/>
                </p:cNvSpPr>
                <p:nvPr/>
              </p:nvSpPr>
              <p:spPr bwMode="gray">
                <a:xfrm>
                  <a:off x="-825500" y="-11150600"/>
                  <a:ext cx="592138" cy="203200"/>
                </a:xfrm>
                <a:custGeom>
                  <a:avLst/>
                  <a:gdLst/>
                  <a:ahLst/>
                  <a:cxnLst>
                    <a:cxn ang="0">
                      <a:pos x="0" y="54"/>
                    </a:cxn>
                    <a:cxn ang="0">
                      <a:pos x="106" y="0"/>
                    </a:cxn>
                    <a:cxn ang="0">
                      <a:pos x="90" y="42"/>
                    </a:cxn>
                    <a:cxn ang="0">
                      <a:pos x="156" y="5"/>
                    </a:cxn>
                    <a:cxn ang="0">
                      <a:pos x="158" y="25"/>
                    </a:cxn>
                  </a:cxnLst>
                  <a:rect l="0" t="0" r="r" b="b"/>
                  <a:pathLst>
                    <a:path w="158" h="54">
                      <a:moveTo>
                        <a:pt x="0" y="54"/>
                      </a:moveTo>
                      <a:cubicBezTo>
                        <a:pt x="44" y="50"/>
                        <a:pt x="68" y="17"/>
                        <a:pt x="106" y="0"/>
                      </a:cubicBezTo>
                      <a:cubicBezTo>
                        <a:pt x="100" y="16"/>
                        <a:pt x="103" y="28"/>
                        <a:pt x="90" y="42"/>
                      </a:cubicBezTo>
                      <a:cubicBezTo>
                        <a:pt x="115" y="37"/>
                        <a:pt x="136" y="19"/>
                        <a:pt x="156" y="5"/>
                      </a:cubicBezTo>
                      <a:cubicBezTo>
                        <a:pt x="157" y="11"/>
                        <a:pt x="158" y="18"/>
                        <a:pt x="158" y="25"/>
                      </a:cubicBezTo>
                    </a:path>
                  </a:pathLst>
                </a:custGeom>
                <a:solidFill>
                  <a:srgbClr val="C3D3D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4" name="Freeform 144">
                  <a:extLst>
                    <a:ext uri="{FF2B5EF4-FFF2-40B4-BE49-F238E27FC236}">
                      <a16:creationId xmlns:a16="http://schemas.microsoft.com/office/drawing/2014/main" id="{E379B1E8-E969-F11F-EAFA-294836A2F1CA}"/>
                    </a:ext>
                  </a:extLst>
                </p:cNvPr>
                <p:cNvSpPr>
                  <a:spLocks/>
                </p:cNvSpPr>
                <p:nvPr/>
              </p:nvSpPr>
              <p:spPr bwMode="gray">
                <a:xfrm>
                  <a:off x="-417513" y="-19359562"/>
                  <a:ext cx="180975" cy="488950"/>
                </a:xfrm>
                <a:custGeom>
                  <a:avLst/>
                  <a:gdLst/>
                  <a:ahLst/>
                  <a:cxnLst>
                    <a:cxn ang="0">
                      <a:pos x="12" y="0"/>
                    </a:cxn>
                    <a:cxn ang="0">
                      <a:pos x="21" y="30"/>
                    </a:cxn>
                    <a:cxn ang="0">
                      <a:pos x="15" y="26"/>
                    </a:cxn>
                    <a:cxn ang="0">
                      <a:pos x="6" y="53"/>
                    </a:cxn>
                    <a:cxn ang="0">
                      <a:pos x="12" y="75"/>
                    </a:cxn>
                    <a:cxn ang="0">
                      <a:pos x="4" y="72"/>
                    </a:cxn>
                    <a:cxn ang="0">
                      <a:pos x="7" y="108"/>
                    </a:cxn>
                    <a:cxn ang="0">
                      <a:pos x="3" y="105"/>
                    </a:cxn>
                    <a:cxn ang="0">
                      <a:pos x="1" y="122"/>
                    </a:cxn>
                    <a:cxn ang="0">
                      <a:pos x="16" y="130"/>
                    </a:cxn>
                    <a:cxn ang="0">
                      <a:pos x="16" y="114"/>
                    </a:cxn>
                    <a:cxn ang="0">
                      <a:pos x="26" y="121"/>
                    </a:cxn>
                    <a:cxn ang="0">
                      <a:pos x="27" y="100"/>
                    </a:cxn>
                    <a:cxn ang="0">
                      <a:pos x="34" y="105"/>
                    </a:cxn>
                    <a:cxn ang="0">
                      <a:pos x="34" y="69"/>
                    </a:cxn>
                    <a:cxn ang="0">
                      <a:pos x="48" y="78"/>
                    </a:cxn>
                    <a:cxn ang="0">
                      <a:pos x="39" y="48"/>
                    </a:cxn>
                    <a:cxn ang="0">
                      <a:pos x="37" y="23"/>
                    </a:cxn>
                    <a:cxn ang="0">
                      <a:pos x="42" y="23"/>
                    </a:cxn>
                    <a:cxn ang="0">
                      <a:pos x="40" y="13"/>
                    </a:cxn>
                    <a:cxn ang="0">
                      <a:pos x="33" y="8"/>
                    </a:cxn>
                    <a:cxn ang="0">
                      <a:pos x="12" y="0"/>
                    </a:cxn>
                  </a:cxnLst>
                  <a:rect l="0" t="0" r="r" b="b"/>
                  <a:pathLst>
                    <a:path w="48" h="130">
                      <a:moveTo>
                        <a:pt x="12" y="0"/>
                      </a:moveTo>
                      <a:cubicBezTo>
                        <a:pt x="22" y="7"/>
                        <a:pt x="21" y="18"/>
                        <a:pt x="21" y="30"/>
                      </a:cubicBezTo>
                      <a:cubicBezTo>
                        <a:pt x="19" y="29"/>
                        <a:pt x="17" y="28"/>
                        <a:pt x="15" y="26"/>
                      </a:cubicBezTo>
                      <a:cubicBezTo>
                        <a:pt x="14" y="30"/>
                        <a:pt x="20" y="66"/>
                        <a:pt x="6" y="53"/>
                      </a:cubicBezTo>
                      <a:cubicBezTo>
                        <a:pt x="6" y="61"/>
                        <a:pt x="8" y="68"/>
                        <a:pt x="12" y="75"/>
                      </a:cubicBezTo>
                      <a:cubicBezTo>
                        <a:pt x="9" y="76"/>
                        <a:pt x="7" y="74"/>
                        <a:pt x="4" y="72"/>
                      </a:cubicBezTo>
                      <a:cubicBezTo>
                        <a:pt x="3" y="84"/>
                        <a:pt x="5" y="97"/>
                        <a:pt x="7" y="108"/>
                      </a:cubicBezTo>
                      <a:cubicBezTo>
                        <a:pt x="6" y="107"/>
                        <a:pt x="5" y="107"/>
                        <a:pt x="3" y="105"/>
                      </a:cubicBezTo>
                      <a:cubicBezTo>
                        <a:pt x="3" y="113"/>
                        <a:pt x="0" y="115"/>
                        <a:pt x="1" y="122"/>
                      </a:cubicBezTo>
                      <a:cubicBezTo>
                        <a:pt x="5" y="124"/>
                        <a:pt x="11" y="127"/>
                        <a:pt x="16" y="130"/>
                      </a:cubicBezTo>
                      <a:cubicBezTo>
                        <a:pt x="16" y="125"/>
                        <a:pt x="16" y="120"/>
                        <a:pt x="16" y="114"/>
                      </a:cubicBezTo>
                      <a:cubicBezTo>
                        <a:pt x="19" y="116"/>
                        <a:pt x="22" y="119"/>
                        <a:pt x="26" y="121"/>
                      </a:cubicBezTo>
                      <a:cubicBezTo>
                        <a:pt x="26" y="114"/>
                        <a:pt x="27" y="107"/>
                        <a:pt x="27" y="100"/>
                      </a:cubicBezTo>
                      <a:cubicBezTo>
                        <a:pt x="30" y="101"/>
                        <a:pt x="32" y="103"/>
                        <a:pt x="34" y="105"/>
                      </a:cubicBezTo>
                      <a:cubicBezTo>
                        <a:pt x="39" y="97"/>
                        <a:pt x="35" y="78"/>
                        <a:pt x="34" y="69"/>
                      </a:cubicBezTo>
                      <a:cubicBezTo>
                        <a:pt x="35" y="73"/>
                        <a:pt x="44" y="76"/>
                        <a:pt x="48" y="78"/>
                      </a:cubicBezTo>
                      <a:cubicBezTo>
                        <a:pt x="48" y="68"/>
                        <a:pt x="40" y="59"/>
                        <a:pt x="39" y="48"/>
                      </a:cubicBezTo>
                      <a:cubicBezTo>
                        <a:pt x="46" y="47"/>
                        <a:pt x="38" y="28"/>
                        <a:pt x="37" y="23"/>
                      </a:cubicBezTo>
                      <a:cubicBezTo>
                        <a:pt x="38" y="23"/>
                        <a:pt x="40" y="23"/>
                        <a:pt x="42" y="23"/>
                      </a:cubicBezTo>
                      <a:cubicBezTo>
                        <a:pt x="42" y="23"/>
                        <a:pt x="40" y="14"/>
                        <a:pt x="40" y="13"/>
                      </a:cubicBezTo>
                      <a:cubicBezTo>
                        <a:pt x="38" y="11"/>
                        <a:pt x="36" y="9"/>
                        <a:pt x="33" y="8"/>
                      </a:cubicBezTo>
                      <a:cubicBezTo>
                        <a:pt x="28" y="5"/>
                        <a:pt x="17" y="1"/>
                        <a:pt x="12" y="0"/>
                      </a:cubicBezTo>
                    </a:path>
                  </a:pathLst>
                </a:custGeom>
                <a:solidFill>
                  <a:srgbClr val="EFC36C"/>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5" name="Freeform 145">
                  <a:extLst>
                    <a:ext uri="{FF2B5EF4-FFF2-40B4-BE49-F238E27FC236}">
                      <a16:creationId xmlns:a16="http://schemas.microsoft.com/office/drawing/2014/main" id="{3A3D6530-DAB1-225F-6029-199C51C49A8C}"/>
                    </a:ext>
                  </a:extLst>
                </p:cNvPr>
                <p:cNvSpPr>
                  <a:spLocks/>
                </p:cNvSpPr>
                <p:nvPr/>
              </p:nvSpPr>
              <p:spPr bwMode="gray">
                <a:xfrm>
                  <a:off x="-95250" y="-19073812"/>
                  <a:ext cx="184150" cy="1450975"/>
                </a:xfrm>
                <a:custGeom>
                  <a:avLst/>
                  <a:gdLst/>
                  <a:ahLst/>
                  <a:cxnLst>
                    <a:cxn ang="0">
                      <a:pos x="1" y="0"/>
                    </a:cxn>
                    <a:cxn ang="0">
                      <a:pos x="9" y="38"/>
                    </a:cxn>
                    <a:cxn ang="0">
                      <a:pos x="22" y="74"/>
                    </a:cxn>
                    <a:cxn ang="0">
                      <a:pos x="32" y="176"/>
                    </a:cxn>
                    <a:cxn ang="0">
                      <a:pos x="26" y="162"/>
                    </a:cxn>
                    <a:cxn ang="0">
                      <a:pos x="25" y="188"/>
                    </a:cxn>
                    <a:cxn ang="0">
                      <a:pos x="25" y="222"/>
                    </a:cxn>
                    <a:cxn ang="0">
                      <a:pos x="15" y="250"/>
                    </a:cxn>
                    <a:cxn ang="0">
                      <a:pos x="19" y="273"/>
                    </a:cxn>
                    <a:cxn ang="0">
                      <a:pos x="14" y="252"/>
                    </a:cxn>
                    <a:cxn ang="0">
                      <a:pos x="11" y="328"/>
                    </a:cxn>
                    <a:cxn ang="0">
                      <a:pos x="8" y="362"/>
                    </a:cxn>
                    <a:cxn ang="0">
                      <a:pos x="2" y="387"/>
                    </a:cxn>
                    <a:cxn ang="0">
                      <a:pos x="21" y="363"/>
                    </a:cxn>
                    <a:cxn ang="0">
                      <a:pos x="31" y="328"/>
                    </a:cxn>
                    <a:cxn ang="0">
                      <a:pos x="34" y="285"/>
                    </a:cxn>
                    <a:cxn ang="0">
                      <a:pos x="38" y="241"/>
                    </a:cxn>
                    <a:cxn ang="0">
                      <a:pos x="45" y="196"/>
                    </a:cxn>
                    <a:cxn ang="0">
                      <a:pos x="46" y="157"/>
                    </a:cxn>
                    <a:cxn ang="0">
                      <a:pos x="43" y="117"/>
                    </a:cxn>
                    <a:cxn ang="0">
                      <a:pos x="36" y="81"/>
                    </a:cxn>
                    <a:cxn ang="0">
                      <a:pos x="1" y="0"/>
                    </a:cxn>
                  </a:cxnLst>
                  <a:rect l="0" t="0" r="r" b="b"/>
                  <a:pathLst>
                    <a:path w="49" h="387">
                      <a:moveTo>
                        <a:pt x="1" y="0"/>
                      </a:moveTo>
                      <a:cubicBezTo>
                        <a:pt x="0" y="12"/>
                        <a:pt x="8" y="27"/>
                        <a:pt x="9" y="38"/>
                      </a:cubicBezTo>
                      <a:cubicBezTo>
                        <a:pt x="11" y="50"/>
                        <a:pt x="18" y="62"/>
                        <a:pt x="22" y="74"/>
                      </a:cubicBezTo>
                      <a:cubicBezTo>
                        <a:pt x="33" y="104"/>
                        <a:pt x="38" y="143"/>
                        <a:pt x="32" y="176"/>
                      </a:cubicBezTo>
                      <a:cubicBezTo>
                        <a:pt x="31" y="171"/>
                        <a:pt x="26" y="168"/>
                        <a:pt x="26" y="162"/>
                      </a:cubicBezTo>
                      <a:cubicBezTo>
                        <a:pt x="27" y="171"/>
                        <a:pt x="25" y="180"/>
                        <a:pt x="25" y="188"/>
                      </a:cubicBezTo>
                      <a:cubicBezTo>
                        <a:pt x="25" y="199"/>
                        <a:pt x="27" y="212"/>
                        <a:pt x="25" y="222"/>
                      </a:cubicBezTo>
                      <a:cubicBezTo>
                        <a:pt x="23" y="231"/>
                        <a:pt x="16" y="241"/>
                        <a:pt x="15" y="250"/>
                      </a:cubicBezTo>
                      <a:cubicBezTo>
                        <a:pt x="14" y="258"/>
                        <a:pt x="17" y="266"/>
                        <a:pt x="19" y="273"/>
                      </a:cubicBezTo>
                      <a:cubicBezTo>
                        <a:pt x="19" y="267"/>
                        <a:pt x="16" y="258"/>
                        <a:pt x="14" y="252"/>
                      </a:cubicBezTo>
                      <a:cubicBezTo>
                        <a:pt x="2" y="276"/>
                        <a:pt x="11" y="303"/>
                        <a:pt x="11" y="328"/>
                      </a:cubicBezTo>
                      <a:cubicBezTo>
                        <a:pt x="11" y="340"/>
                        <a:pt x="10" y="351"/>
                        <a:pt x="8" y="362"/>
                      </a:cubicBezTo>
                      <a:cubicBezTo>
                        <a:pt x="7" y="370"/>
                        <a:pt x="6" y="380"/>
                        <a:pt x="2" y="387"/>
                      </a:cubicBezTo>
                      <a:cubicBezTo>
                        <a:pt x="7" y="378"/>
                        <a:pt x="17" y="373"/>
                        <a:pt x="21" y="363"/>
                      </a:cubicBezTo>
                      <a:cubicBezTo>
                        <a:pt x="26" y="351"/>
                        <a:pt x="29" y="340"/>
                        <a:pt x="31" y="328"/>
                      </a:cubicBezTo>
                      <a:cubicBezTo>
                        <a:pt x="33" y="314"/>
                        <a:pt x="32" y="299"/>
                        <a:pt x="34" y="285"/>
                      </a:cubicBezTo>
                      <a:cubicBezTo>
                        <a:pt x="35" y="270"/>
                        <a:pt x="38" y="256"/>
                        <a:pt x="38" y="241"/>
                      </a:cubicBezTo>
                      <a:cubicBezTo>
                        <a:pt x="39" y="226"/>
                        <a:pt x="41" y="210"/>
                        <a:pt x="45" y="196"/>
                      </a:cubicBezTo>
                      <a:cubicBezTo>
                        <a:pt x="49" y="182"/>
                        <a:pt x="46" y="172"/>
                        <a:pt x="46" y="157"/>
                      </a:cubicBezTo>
                      <a:cubicBezTo>
                        <a:pt x="46" y="143"/>
                        <a:pt x="46" y="131"/>
                        <a:pt x="43" y="117"/>
                      </a:cubicBezTo>
                      <a:cubicBezTo>
                        <a:pt x="42" y="106"/>
                        <a:pt x="40" y="92"/>
                        <a:pt x="36" y="81"/>
                      </a:cubicBezTo>
                      <a:cubicBezTo>
                        <a:pt x="30" y="67"/>
                        <a:pt x="9" y="10"/>
                        <a:pt x="1" y="0"/>
                      </a:cubicBezTo>
                    </a:path>
                  </a:pathLst>
                </a:custGeom>
                <a:solidFill>
                  <a:srgbClr val="EFC36C"/>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6" name="Freeform 146">
                  <a:extLst>
                    <a:ext uri="{FF2B5EF4-FFF2-40B4-BE49-F238E27FC236}">
                      <a16:creationId xmlns:a16="http://schemas.microsoft.com/office/drawing/2014/main" id="{ED9E43BA-8572-679D-48C7-7B0AB145B6CE}"/>
                    </a:ext>
                  </a:extLst>
                </p:cNvPr>
                <p:cNvSpPr>
                  <a:spLocks/>
                </p:cNvSpPr>
                <p:nvPr/>
              </p:nvSpPr>
              <p:spPr bwMode="gray">
                <a:xfrm>
                  <a:off x="-2160588" y="-18788062"/>
                  <a:ext cx="220663" cy="557213"/>
                </a:xfrm>
                <a:custGeom>
                  <a:avLst/>
                  <a:gdLst/>
                  <a:ahLst/>
                  <a:cxnLst>
                    <a:cxn ang="0">
                      <a:pos x="59" y="142"/>
                    </a:cxn>
                    <a:cxn ang="0">
                      <a:pos x="50" y="113"/>
                    </a:cxn>
                    <a:cxn ang="0">
                      <a:pos x="54" y="79"/>
                    </a:cxn>
                    <a:cxn ang="0">
                      <a:pos x="39" y="97"/>
                    </a:cxn>
                    <a:cxn ang="0">
                      <a:pos x="38" y="63"/>
                    </a:cxn>
                    <a:cxn ang="0">
                      <a:pos x="18" y="73"/>
                    </a:cxn>
                    <a:cxn ang="0">
                      <a:pos x="21" y="0"/>
                    </a:cxn>
                    <a:cxn ang="0">
                      <a:pos x="2" y="34"/>
                    </a:cxn>
                    <a:cxn ang="0">
                      <a:pos x="1" y="72"/>
                    </a:cxn>
                    <a:cxn ang="0">
                      <a:pos x="14" y="106"/>
                    </a:cxn>
                    <a:cxn ang="0">
                      <a:pos x="22" y="122"/>
                    </a:cxn>
                    <a:cxn ang="0">
                      <a:pos x="29" y="140"/>
                    </a:cxn>
                    <a:cxn ang="0">
                      <a:pos x="38" y="147"/>
                    </a:cxn>
                    <a:cxn ang="0">
                      <a:pos x="38" y="149"/>
                    </a:cxn>
                    <a:cxn ang="0">
                      <a:pos x="49" y="144"/>
                    </a:cxn>
                    <a:cxn ang="0">
                      <a:pos x="59" y="142"/>
                    </a:cxn>
                  </a:cxnLst>
                  <a:rect l="0" t="0" r="r" b="b"/>
                  <a:pathLst>
                    <a:path w="59" h="149">
                      <a:moveTo>
                        <a:pt x="59" y="142"/>
                      </a:moveTo>
                      <a:cubicBezTo>
                        <a:pt x="57" y="132"/>
                        <a:pt x="50" y="124"/>
                        <a:pt x="50" y="113"/>
                      </a:cubicBezTo>
                      <a:cubicBezTo>
                        <a:pt x="49" y="101"/>
                        <a:pt x="52" y="90"/>
                        <a:pt x="54" y="79"/>
                      </a:cubicBezTo>
                      <a:cubicBezTo>
                        <a:pt x="46" y="78"/>
                        <a:pt x="38" y="90"/>
                        <a:pt x="39" y="97"/>
                      </a:cubicBezTo>
                      <a:cubicBezTo>
                        <a:pt x="34" y="86"/>
                        <a:pt x="31" y="73"/>
                        <a:pt x="38" y="63"/>
                      </a:cubicBezTo>
                      <a:cubicBezTo>
                        <a:pt x="29" y="59"/>
                        <a:pt x="23" y="68"/>
                        <a:pt x="18" y="73"/>
                      </a:cubicBezTo>
                      <a:cubicBezTo>
                        <a:pt x="11" y="49"/>
                        <a:pt x="16" y="24"/>
                        <a:pt x="21" y="0"/>
                      </a:cubicBezTo>
                      <a:cubicBezTo>
                        <a:pt x="9" y="4"/>
                        <a:pt x="3" y="23"/>
                        <a:pt x="2" y="34"/>
                      </a:cubicBezTo>
                      <a:cubicBezTo>
                        <a:pt x="1" y="46"/>
                        <a:pt x="0" y="61"/>
                        <a:pt x="1" y="72"/>
                      </a:cubicBezTo>
                      <a:cubicBezTo>
                        <a:pt x="3" y="85"/>
                        <a:pt x="7" y="95"/>
                        <a:pt x="14" y="106"/>
                      </a:cubicBezTo>
                      <a:cubicBezTo>
                        <a:pt x="17" y="111"/>
                        <a:pt x="20" y="117"/>
                        <a:pt x="22" y="122"/>
                      </a:cubicBezTo>
                      <a:cubicBezTo>
                        <a:pt x="25" y="127"/>
                        <a:pt x="26" y="135"/>
                        <a:pt x="29" y="140"/>
                      </a:cubicBezTo>
                      <a:cubicBezTo>
                        <a:pt x="31" y="144"/>
                        <a:pt x="34" y="146"/>
                        <a:pt x="38" y="147"/>
                      </a:cubicBezTo>
                      <a:cubicBezTo>
                        <a:pt x="38" y="148"/>
                        <a:pt x="38" y="148"/>
                        <a:pt x="38" y="149"/>
                      </a:cubicBezTo>
                      <a:cubicBezTo>
                        <a:pt x="43" y="149"/>
                        <a:pt x="45" y="146"/>
                        <a:pt x="49" y="144"/>
                      </a:cubicBezTo>
                      <a:cubicBezTo>
                        <a:pt x="52" y="143"/>
                        <a:pt x="57" y="142"/>
                        <a:pt x="59" y="142"/>
                      </a:cubicBezTo>
                    </a:path>
                  </a:pathLst>
                </a:custGeom>
                <a:solidFill>
                  <a:srgbClr val="EFC36C"/>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7" name="Freeform 147">
                  <a:extLst>
                    <a:ext uri="{FF2B5EF4-FFF2-40B4-BE49-F238E27FC236}">
                      <a16:creationId xmlns:a16="http://schemas.microsoft.com/office/drawing/2014/main" id="{BEE13604-392B-101C-4CB5-C9826215EA7C}"/>
                    </a:ext>
                  </a:extLst>
                </p:cNvPr>
                <p:cNvSpPr>
                  <a:spLocks/>
                </p:cNvSpPr>
                <p:nvPr/>
              </p:nvSpPr>
              <p:spPr bwMode="gray">
                <a:xfrm>
                  <a:off x="-2044700" y="-19318287"/>
                  <a:ext cx="280988" cy="176213"/>
                </a:xfrm>
                <a:custGeom>
                  <a:avLst/>
                  <a:gdLst/>
                  <a:ahLst/>
                  <a:cxnLst>
                    <a:cxn ang="0">
                      <a:pos x="0" y="38"/>
                    </a:cxn>
                    <a:cxn ang="0">
                      <a:pos x="75" y="1"/>
                    </a:cxn>
                    <a:cxn ang="0">
                      <a:pos x="58" y="18"/>
                    </a:cxn>
                    <a:cxn ang="0">
                      <a:pos x="40" y="34"/>
                    </a:cxn>
                    <a:cxn ang="0">
                      <a:pos x="0" y="38"/>
                    </a:cxn>
                  </a:cxnLst>
                  <a:rect l="0" t="0" r="r" b="b"/>
                  <a:pathLst>
                    <a:path w="75" h="47">
                      <a:moveTo>
                        <a:pt x="0" y="38"/>
                      </a:moveTo>
                      <a:cubicBezTo>
                        <a:pt x="20" y="17"/>
                        <a:pt x="45" y="0"/>
                        <a:pt x="75" y="1"/>
                      </a:cubicBezTo>
                      <a:cubicBezTo>
                        <a:pt x="75" y="7"/>
                        <a:pt x="62" y="15"/>
                        <a:pt x="58" y="18"/>
                      </a:cubicBezTo>
                      <a:cubicBezTo>
                        <a:pt x="52" y="23"/>
                        <a:pt x="46" y="28"/>
                        <a:pt x="40" y="34"/>
                      </a:cubicBezTo>
                      <a:cubicBezTo>
                        <a:pt x="27" y="47"/>
                        <a:pt x="16" y="38"/>
                        <a:pt x="0" y="38"/>
                      </a:cubicBezTo>
                    </a:path>
                  </a:pathLst>
                </a:custGeom>
                <a:solidFill>
                  <a:srgbClr val="EFC36C"/>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 name="Freeform 148">
                  <a:extLst>
                    <a:ext uri="{FF2B5EF4-FFF2-40B4-BE49-F238E27FC236}">
                      <a16:creationId xmlns:a16="http://schemas.microsoft.com/office/drawing/2014/main" id="{E6D24E02-FD00-E472-FF61-5E7A54D0AD2C}"/>
                    </a:ext>
                  </a:extLst>
                </p:cNvPr>
                <p:cNvSpPr>
                  <a:spLocks/>
                </p:cNvSpPr>
                <p:nvPr/>
              </p:nvSpPr>
              <p:spPr bwMode="gray">
                <a:xfrm>
                  <a:off x="-1789113" y="-19535775"/>
                  <a:ext cx="295275" cy="117475"/>
                </a:xfrm>
                <a:custGeom>
                  <a:avLst/>
                  <a:gdLst/>
                  <a:ahLst/>
                  <a:cxnLst>
                    <a:cxn ang="0">
                      <a:pos x="0" y="10"/>
                    </a:cxn>
                    <a:cxn ang="0">
                      <a:pos x="39" y="16"/>
                    </a:cxn>
                    <a:cxn ang="0">
                      <a:pos x="79" y="0"/>
                    </a:cxn>
                    <a:cxn ang="0">
                      <a:pos x="55" y="14"/>
                    </a:cxn>
                    <a:cxn ang="0">
                      <a:pos x="41" y="20"/>
                    </a:cxn>
                    <a:cxn ang="0">
                      <a:pos x="13" y="29"/>
                    </a:cxn>
                    <a:cxn ang="0">
                      <a:pos x="0" y="11"/>
                    </a:cxn>
                  </a:cxnLst>
                  <a:rect l="0" t="0" r="r" b="b"/>
                  <a:pathLst>
                    <a:path w="79" h="31">
                      <a:moveTo>
                        <a:pt x="0" y="10"/>
                      </a:moveTo>
                      <a:cubicBezTo>
                        <a:pt x="5" y="19"/>
                        <a:pt x="31" y="17"/>
                        <a:pt x="39" y="16"/>
                      </a:cubicBezTo>
                      <a:cubicBezTo>
                        <a:pt x="53" y="13"/>
                        <a:pt x="66" y="4"/>
                        <a:pt x="79" y="0"/>
                      </a:cubicBezTo>
                      <a:cubicBezTo>
                        <a:pt x="77" y="5"/>
                        <a:pt x="61" y="11"/>
                        <a:pt x="55" y="14"/>
                      </a:cubicBezTo>
                      <a:cubicBezTo>
                        <a:pt x="51" y="17"/>
                        <a:pt x="46" y="18"/>
                        <a:pt x="41" y="20"/>
                      </a:cubicBezTo>
                      <a:cubicBezTo>
                        <a:pt x="33" y="24"/>
                        <a:pt x="23" y="31"/>
                        <a:pt x="13" y="29"/>
                      </a:cubicBezTo>
                      <a:cubicBezTo>
                        <a:pt x="10" y="22"/>
                        <a:pt x="7" y="14"/>
                        <a:pt x="0" y="11"/>
                      </a:cubicBezTo>
                    </a:path>
                  </a:pathLst>
                </a:custGeom>
                <a:solidFill>
                  <a:srgbClr val="EFC36C"/>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 name="Freeform 149">
                  <a:extLst>
                    <a:ext uri="{FF2B5EF4-FFF2-40B4-BE49-F238E27FC236}">
                      <a16:creationId xmlns:a16="http://schemas.microsoft.com/office/drawing/2014/main" id="{E1E41A90-B995-B20A-E3D9-F3C992092A3A}"/>
                    </a:ext>
                  </a:extLst>
                </p:cNvPr>
                <p:cNvSpPr>
                  <a:spLocks/>
                </p:cNvSpPr>
                <p:nvPr/>
              </p:nvSpPr>
              <p:spPr bwMode="gray">
                <a:xfrm>
                  <a:off x="-2052638" y="-19335750"/>
                  <a:ext cx="652463" cy="704850"/>
                </a:xfrm>
                <a:custGeom>
                  <a:avLst/>
                  <a:gdLst/>
                  <a:ahLst/>
                  <a:cxnLst>
                    <a:cxn ang="0">
                      <a:pos x="42" y="93"/>
                    </a:cxn>
                    <a:cxn ang="0">
                      <a:pos x="94" y="38"/>
                    </a:cxn>
                    <a:cxn ang="0">
                      <a:pos x="174" y="20"/>
                    </a:cxn>
                    <a:cxn ang="0">
                      <a:pos x="117" y="11"/>
                    </a:cxn>
                    <a:cxn ang="0">
                      <a:pos x="152" y="7"/>
                    </a:cxn>
                    <a:cxn ang="0">
                      <a:pos x="0" y="160"/>
                    </a:cxn>
                    <a:cxn ang="0">
                      <a:pos x="11" y="142"/>
                    </a:cxn>
                    <a:cxn ang="0">
                      <a:pos x="14" y="188"/>
                    </a:cxn>
                    <a:cxn ang="0">
                      <a:pos x="76" y="74"/>
                    </a:cxn>
                  </a:cxnLst>
                  <a:rect l="0" t="0" r="r" b="b"/>
                  <a:pathLst>
                    <a:path w="174" h="188">
                      <a:moveTo>
                        <a:pt x="42" y="93"/>
                      </a:moveTo>
                      <a:cubicBezTo>
                        <a:pt x="64" y="80"/>
                        <a:pt x="71" y="52"/>
                        <a:pt x="94" y="38"/>
                      </a:cubicBezTo>
                      <a:cubicBezTo>
                        <a:pt x="120" y="21"/>
                        <a:pt x="148" y="30"/>
                        <a:pt x="174" y="20"/>
                      </a:cubicBezTo>
                      <a:cubicBezTo>
                        <a:pt x="164" y="5"/>
                        <a:pt x="134" y="6"/>
                        <a:pt x="117" y="11"/>
                      </a:cubicBezTo>
                      <a:cubicBezTo>
                        <a:pt x="128" y="11"/>
                        <a:pt x="140" y="9"/>
                        <a:pt x="152" y="7"/>
                      </a:cubicBezTo>
                      <a:cubicBezTo>
                        <a:pt x="65" y="0"/>
                        <a:pt x="0" y="79"/>
                        <a:pt x="0" y="160"/>
                      </a:cubicBezTo>
                      <a:cubicBezTo>
                        <a:pt x="2" y="148"/>
                        <a:pt x="3" y="151"/>
                        <a:pt x="11" y="142"/>
                      </a:cubicBezTo>
                      <a:cubicBezTo>
                        <a:pt x="12" y="158"/>
                        <a:pt x="4" y="174"/>
                        <a:pt x="14" y="188"/>
                      </a:cubicBezTo>
                      <a:cubicBezTo>
                        <a:pt x="24" y="154"/>
                        <a:pt x="39" y="86"/>
                        <a:pt x="76" y="74"/>
                      </a:cubicBezTo>
                    </a:path>
                  </a:pathLst>
                </a:custGeom>
                <a:solidFill>
                  <a:srgbClr val="EFC36C"/>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sp>
        <p:nvSpPr>
          <p:cNvPr id="6" name="Holder 6">
            <a:extLst>
              <a:ext uri="{FF2B5EF4-FFF2-40B4-BE49-F238E27FC236}">
                <a16:creationId xmlns:a16="http://schemas.microsoft.com/office/drawing/2014/main" id="{1AFA7AAD-5950-A5A7-77DE-7F5EF807E0DE}"/>
              </a:ext>
            </a:extLst>
          </p:cNvPr>
          <p:cNvSpPr txBox="1">
            <a:spLocks/>
          </p:cNvSpPr>
          <p:nvPr/>
        </p:nvSpPr>
        <p:spPr>
          <a:xfrm>
            <a:off x="11915490" y="6616242"/>
            <a:ext cx="200310" cy="157864"/>
          </a:xfrm>
          <a:prstGeom prst="rect">
            <a:avLst/>
          </a:prstGeom>
        </p:spPr>
        <p:txBody>
          <a:bodyPr wrap="square" lIns="0" tIns="0" rIns="0" bIns="0">
            <a:spAutoFit/>
          </a:bodyPr>
          <a:lstStyle>
            <a:defPPr>
              <a:defRPr lang="it-IT"/>
            </a:defPPr>
            <a:lvl1pPr marL="0" algn="l" defTabSz="914400" rtl="0" eaLnBrk="1" latinLnBrk="0" hangingPunct="1">
              <a:lnSpc>
                <a:spcPct val="150000"/>
              </a:lnSpc>
              <a:defRPr sz="800" b="1" i="0" kern="1200">
                <a:solidFill>
                  <a:srgbClr val="5888C5"/>
                </a:solidFill>
                <a:latin typeface="Gotham" panose="02000604040000020004" pitchFamily="2" charset="0"/>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gn="ctr">
              <a:spcBef>
                <a:spcPts val="45"/>
              </a:spcBef>
            </a:pPr>
            <a:fld id="{81D60167-4931-47E6-BA6A-407CBD079E47}" type="slidenum">
              <a:rPr lang="it-IT" smtClean="0">
                <a:solidFill>
                  <a:schemeClr val="bg1">
                    <a:lumMod val="95000"/>
                  </a:schemeClr>
                </a:solidFill>
              </a:rPr>
              <a:pPr marL="38100" algn="ctr">
                <a:spcBef>
                  <a:spcPts val="45"/>
                </a:spcBef>
              </a:pPr>
              <a:t>19</a:t>
            </a:fld>
            <a:endParaRPr lang="it-IT" dirty="0">
              <a:solidFill>
                <a:schemeClr val="bg1">
                  <a:lumMod val="95000"/>
                </a:schemeClr>
              </a:solidFill>
            </a:endParaRPr>
          </a:p>
        </p:txBody>
      </p:sp>
      <p:pic>
        <p:nvPicPr>
          <p:cNvPr id="1026" name="Picture 2" descr="Cosa si intende realmente per Executive? E che ruolo ricopre questa figura  all'interno dell'azienda?">
            <a:extLst>
              <a:ext uri="{FF2B5EF4-FFF2-40B4-BE49-F238E27FC236}">
                <a16:creationId xmlns:a16="http://schemas.microsoft.com/office/drawing/2014/main" id="{CEFEBF92-3A3B-8EBB-1EF6-06A2C14A6348}"/>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24985" r="24375"/>
          <a:stretch/>
        </p:blipFill>
        <p:spPr bwMode="auto">
          <a:xfrm>
            <a:off x="1570010" y="2314538"/>
            <a:ext cx="1477990" cy="885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08242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4E55FD4-6E70-490B-8ADD-78FB0D0AD5F6}"/>
              </a:ext>
            </a:extLst>
          </p:cNvPr>
          <p:cNvSpPr/>
          <p:nvPr/>
        </p:nvSpPr>
        <p:spPr>
          <a:xfrm>
            <a:off x="2768048" y="3754144"/>
            <a:ext cx="1926222" cy="817855"/>
          </a:xfrm>
          <a:prstGeom prst="rect">
            <a:avLst/>
          </a:prstGeom>
          <a:noFill/>
          <a:ln w="28575">
            <a:solidFill>
              <a:srgbClr val="395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latin typeface="GOTHAM-BOOK" panose="02000504050000020004" pitchFamily="2" charset="0"/>
              </a:rPr>
              <a:t>COMMERCIAL, REAL ESTATE and BUILDINGS</a:t>
            </a:r>
          </a:p>
        </p:txBody>
      </p:sp>
      <p:sp>
        <p:nvSpPr>
          <p:cNvPr id="22" name="Rectangle 21">
            <a:extLst>
              <a:ext uri="{FF2B5EF4-FFF2-40B4-BE49-F238E27FC236}">
                <a16:creationId xmlns:a16="http://schemas.microsoft.com/office/drawing/2014/main" id="{3DF82DCC-D7FE-419B-9CD5-E5DF853FED66}"/>
              </a:ext>
            </a:extLst>
          </p:cNvPr>
          <p:cNvSpPr/>
          <p:nvPr/>
        </p:nvSpPr>
        <p:spPr>
          <a:xfrm>
            <a:off x="699186" y="3754145"/>
            <a:ext cx="1926222" cy="817855"/>
          </a:xfrm>
          <a:prstGeom prst="rect">
            <a:avLst/>
          </a:prstGeom>
          <a:noFill/>
          <a:ln w="28575">
            <a:solidFill>
              <a:srgbClr val="395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latin typeface="GOTHAM-BOOK" panose="02000504050000020004" pitchFamily="2" charset="0"/>
              </a:rPr>
              <a:t>WORKPLACES and INDUSTRIAL PLANTS</a:t>
            </a:r>
          </a:p>
        </p:txBody>
      </p:sp>
      <p:grpSp>
        <p:nvGrpSpPr>
          <p:cNvPr id="5" name="Group 4">
            <a:extLst>
              <a:ext uri="{FF2B5EF4-FFF2-40B4-BE49-F238E27FC236}">
                <a16:creationId xmlns:a16="http://schemas.microsoft.com/office/drawing/2014/main" id="{614FCD10-A64C-4642-B85C-95087A02478C}"/>
              </a:ext>
            </a:extLst>
          </p:cNvPr>
          <p:cNvGrpSpPr/>
          <p:nvPr/>
        </p:nvGrpSpPr>
        <p:grpSpPr>
          <a:xfrm>
            <a:off x="7054481" y="1133964"/>
            <a:ext cx="4930117" cy="5190638"/>
            <a:chOff x="7318015" y="1131815"/>
            <a:chExt cx="4663454" cy="5190638"/>
          </a:xfrm>
        </p:grpSpPr>
        <p:sp>
          <p:nvSpPr>
            <p:cNvPr id="10" name="Rectangle 9">
              <a:extLst>
                <a:ext uri="{FF2B5EF4-FFF2-40B4-BE49-F238E27FC236}">
                  <a16:creationId xmlns:a16="http://schemas.microsoft.com/office/drawing/2014/main" id="{15D8AE1D-EBB2-47CA-AECD-721AA405D958}"/>
                </a:ext>
              </a:extLst>
            </p:cNvPr>
            <p:cNvSpPr/>
            <p:nvPr/>
          </p:nvSpPr>
          <p:spPr>
            <a:xfrm>
              <a:off x="7318015" y="1131815"/>
              <a:ext cx="4663454" cy="750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GOTHAM-BOOK" panose="02000504050000020004" pitchFamily="2" charset="0"/>
                </a:rPr>
                <a:t>PLANNED INVESTMENTS</a:t>
              </a:r>
            </a:p>
          </p:txBody>
        </p:sp>
        <p:grpSp>
          <p:nvGrpSpPr>
            <p:cNvPr id="4" name="Group 3">
              <a:extLst>
                <a:ext uri="{FF2B5EF4-FFF2-40B4-BE49-F238E27FC236}">
                  <a16:creationId xmlns:a16="http://schemas.microsoft.com/office/drawing/2014/main" id="{06910F17-B9AC-4271-8B8F-960643636C41}"/>
                </a:ext>
              </a:extLst>
            </p:cNvPr>
            <p:cNvGrpSpPr/>
            <p:nvPr/>
          </p:nvGrpSpPr>
          <p:grpSpPr>
            <a:xfrm>
              <a:off x="7318015" y="2222553"/>
              <a:ext cx="4644770" cy="4099900"/>
              <a:chOff x="7318015" y="2295243"/>
              <a:chExt cx="4644770" cy="3633903"/>
            </a:xfrm>
          </p:grpSpPr>
          <p:sp>
            <p:nvSpPr>
              <p:cNvPr id="23" name="Rectangle 22">
                <a:extLst>
                  <a:ext uri="{FF2B5EF4-FFF2-40B4-BE49-F238E27FC236}">
                    <a16:creationId xmlns:a16="http://schemas.microsoft.com/office/drawing/2014/main" id="{3E631B0E-448C-4F0B-BC32-CC38647C9A43}"/>
                  </a:ext>
                </a:extLst>
              </p:cNvPr>
              <p:cNvSpPr/>
              <p:nvPr/>
            </p:nvSpPr>
            <p:spPr>
              <a:xfrm>
                <a:off x="7318015" y="2295243"/>
                <a:ext cx="4644770" cy="662183"/>
              </a:xfrm>
              <a:prstGeom prst="rect">
                <a:avLst/>
              </a:prstGeom>
              <a:noFill/>
              <a:ln w="1905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buClr>
                    <a:srgbClr val="4F81BD"/>
                  </a:buClr>
                </a:pPr>
                <a:r>
                  <a:rPr lang="en-HK" sz="1400" dirty="0">
                    <a:solidFill>
                      <a:schemeClr val="tx1"/>
                    </a:solidFill>
                    <a:latin typeface="Gotham" panose="02000604040000020004" pitchFamily="2" charset="0"/>
                    <a:ea typeface="Verdana" panose="020B0604030504040204" pitchFamily="34" charset="0"/>
                    <a:cs typeface="Verdana" panose="020B0604030504040204" pitchFamily="34" charset="0"/>
                  </a:rPr>
                  <a:t>Enhance and improve the organization, labs and productive module and start direct scale-up phases globally</a:t>
                </a:r>
              </a:p>
            </p:txBody>
          </p:sp>
          <p:sp>
            <p:nvSpPr>
              <p:cNvPr id="24" name="Rectangle 23">
                <a:extLst>
                  <a:ext uri="{FF2B5EF4-FFF2-40B4-BE49-F238E27FC236}">
                    <a16:creationId xmlns:a16="http://schemas.microsoft.com/office/drawing/2014/main" id="{1CABF2CE-5DC3-4782-82ED-946B91B79FD7}"/>
                  </a:ext>
                </a:extLst>
              </p:cNvPr>
              <p:cNvSpPr/>
              <p:nvPr/>
            </p:nvSpPr>
            <p:spPr>
              <a:xfrm>
                <a:off x="7318015" y="3092505"/>
                <a:ext cx="4644770" cy="497507"/>
              </a:xfrm>
              <a:prstGeom prst="rect">
                <a:avLst/>
              </a:prstGeom>
              <a:noFill/>
              <a:ln w="1905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buClr>
                    <a:srgbClr val="4F81BD"/>
                  </a:buClr>
                </a:pPr>
                <a:r>
                  <a:rPr lang="en-HK" sz="1400" dirty="0">
                    <a:solidFill>
                      <a:schemeClr val="tx1"/>
                    </a:solidFill>
                    <a:latin typeface="Gotham" panose="02000604040000020004" pitchFamily="2" charset="0"/>
                    <a:ea typeface="Verdana" panose="020B0604030504040204" pitchFamily="34" charset="0"/>
                    <a:cs typeface="Verdana" panose="020B0604030504040204" pitchFamily="34" charset="0"/>
                  </a:rPr>
                  <a:t>Support commercial activities and working capital  </a:t>
                </a:r>
              </a:p>
            </p:txBody>
          </p:sp>
          <p:sp>
            <p:nvSpPr>
              <p:cNvPr id="25" name="Rectangle 24">
                <a:extLst>
                  <a:ext uri="{FF2B5EF4-FFF2-40B4-BE49-F238E27FC236}">
                    <a16:creationId xmlns:a16="http://schemas.microsoft.com/office/drawing/2014/main" id="{09355D6C-83B2-4E5C-83E5-B29907526A1B}"/>
                  </a:ext>
                </a:extLst>
              </p:cNvPr>
              <p:cNvSpPr/>
              <p:nvPr/>
            </p:nvSpPr>
            <p:spPr>
              <a:xfrm>
                <a:off x="7318015" y="3767895"/>
                <a:ext cx="4644770" cy="497507"/>
              </a:xfrm>
              <a:prstGeom prst="rect">
                <a:avLst/>
              </a:prstGeom>
              <a:noFill/>
              <a:ln w="1905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buClr>
                    <a:srgbClr val="4F81BD"/>
                  </a:buClr>
                </a:pPr>
                <a:r>
                  <a:rPr lang="en-HK" sz="1400" dirty="0">
                    <a:solidFill>
                      <a:schemeClr val="tx1"/>
                    </a:solidFill>
                    <a:latin typeface="Gotham" panose="02000604040000020004" pitchFamily="2" charset="0"/>
                    <a:ea typeface="Verdana" panose="020B0604030504040204" pitchFamily="34" charset="0"/>
                    <a:cs typeface="Verdana" panose="020B0604030504040204" pitchFamily="34" charset="0"/>
                  </a:rPr>
                  <a:t>New intellectual properties and further extension of the strong certifications' framework owned, globally</a:t>
                </a:r>
              </a:p>
            </p:txBody>
          </p:sp>
          <p:sp>
            <p:nvSpPr>
              <p:cNvPr id="27" name="Rectangle 26">
                <a:extLst>
                  <a:ext uri="{FF2B5EF4-FFF2-40B4-BE49-F238E27FC236}">
                    <a16:creationId xmlns:a16="http://schemas.microsoft.com/office/drawing/2014/main" id="{CA8477EB-3363-4563-9BF2-F03006742C0F}"/>
                  </a:ext>
                </a:extLst>
              </p:cNvPr>
              <p:cNvSpPr/>
              <p:nvPr/>
            </p:nvSpPr>
            <p:spPr>
              <a:xfrm>
                <a:off x="7318015" y="4485905"/>
                <a:ext cx="4644770" cy="731286"/>
              </a:xfrm>
              <a:prstGeom prst="rect">
                <a:avLst/>
              </a:prstGeom>
              <a:noFill/>
              <a:ln w="1905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buClr>
                    <a:srgbClr val="4F81BD"/>
                  </a:buClr>
                </a:pPr>
                <a:r>
                  <a:rPr lang="en-HK" sz="1400" dirty="0">
                    <a:solidFill>
                      <a:schemeClr val="tx1"/>
                    </a:solidFill>
                    <a:latin typeface="Gotham" panose="02000604040000020004" pitchFamily="2" charset="0"/>
                    <a:ea typeface="Verdana" panose="020B0604030504040204" pitchFamily="34" charset="0"/>
                    <a:cs typeface="Verdana" panose="020B0604030504040204" pitchFamily="34" charset="0"/>
                  </a:rPr>
                  <a:t>New extensive growth opportunities on new solutions and products integrating energy solutions, new segments, verticals and territories, worldwide                                                    </a:t>
                </a:r>
              </a:p>
            </p:txBody>
          </p:sp>
          <p:sp>
            <p:nvSpPr>
              <p:cNvPr id="28" name="Rectangle 27">
                <a:extLst>
                  <a:ext uri="{FF2B5EF4-FFF2-40B4-BE49-F238E27FC236}">
                    <a16:creationId xmlns:a16="http://schemas.microsoft.com/office/drawing/2014/main" id="{3B771EE2-6B48-468C-BD26-DB5A996D9C1C}"/>
                  </a:ext>
                </a:extLst>
              </p:cNvPr>
              <p:cNvSpPr/>
              <p:nvPr/>
            </p:nvSpPr>
            <p:spPr>
              <a:xfrm>
                <a:off x="7318015" y="5431639"/>
                <a:ext cx="4644770" cy="497507"/>
              </a:xfrm>
              <a:prstGeom prst="rect">
                <a:avLst/>
              </a:prstGeom>
              <a:noFill/>
              <a:ln w="1905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buClr>
                    <a:srgbClr val="4F81BD"/>
                  </a:buClr>
                </a:pPr>
                <a:r>
                  <a:rPr lang="en-HK" sz="1400" dirty="0">
                    <a:solidFill>
                      <a:schemeClr val="tx1"/>
                    </a:solidFill>
                    <a:latin typeface="Gotham" panose="02000604040000020004" pitchFamily="2" charset="0"/>
                    <a:ea typeface="Verdana" panose="020B0604030504040204" pitchFamily="34" charset="0"/>
                    <a:cs typeface="Verdana" panose="020B0604030504040204" pitchFamily="34" charset="0"/>
                  </a:rPr>
                  <a:t>M&amp;A to drastically increase the company growth opportunities in the mid-term</a:t>
                </a:r>
              </a:p>
            </p:txBody>
          </p:sp>
        </p:grpSp>
      </p:grpSp>
      <p:sp>
        <p:nvSpPr>
          <p:cNvPr id="29" name="Rectangle 28">
            <a:extLst>
              <a:ext uri="{FF2B5EF4-FFF2-40B4-BE49-F238E27FC236}">
                <a16:creationId xmlns:a16="http://schemas.microsoft.com/office/drawing/2014/main" id="{1B6AD367-B89C-421F-AC0D-A02B228ED9CE}"/>
              </a:ext>
            </a:extLst>
          </p:cNvPr>
          <p:cNvSpPr/>
          <p:nvPr/>
        </p:nvSpPr>
        <p:spPr>
          <a:xfrm>
            <a:off x="4870324" y="3754143"/>
            <a:ext cx="1926222" cy="817855"/>
          </a:xfrm>
          <a:prstGeom prst="rect">
            <a:avLst/>
          </a:prstGeom>
          <a:noFill/>
          <a:ln w="28575">
            <a:solidFill>
              <a:srgbClr val="395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latin typeface="GOTHAM-BOOK" panose="02000504050000020004" pitchFamily="2" charset="0"/>
              </a:rPr>
              <a:t>PUBLIC SPACES</a:t>
            </a:r>
          </a:p>
          <a:p>
            <a:pPr algn="ctr"/>
            <a:r>
              <a:rPr lang="en-GB" sz="1400" dirty="0">
                <a:solidFill>
                  <a:schemeClr val="tx1"/>
                </a:solidFill>
                <a:latin typeface="GOTHAM-BOOK" panose="02000504050000020004" pitchFamily="2" charset="0"/>
              </a:rPr>
              <a:t>(indoor and outdoor</a:t>
            </a:r>
            <a:r>
              <a:rPr lang="en-GB" sz="1400" dirty="0">
                <a:solidFill>
                  <a:schemeClr val="tx1"/>
                </a:solidFill>
              </a:rPr>
              <a:t>)</a:t>
            </a:r>
          </a:p>
        </p:txBody>
      </p:sp>
      <p:sp>
        <p:nvSpPr>
          <p:cNvPr id="33" name="Rectangle 32">
            <a:extLst>
              <a:ext uri="{FF2B5EF4-FFF2-40B4-BE49-F238E27FC236}">
                <a16:creationId xmlns:a16="http://schemas.microsoft.com/office/drawing/2014/main" id="{A30A0476-67C5-4863-93CD-2008F9CF87F2}"/>
              </a:ext>
            </a:extLst>
          </p:cNvPr>
          <p:cNvSpPr/>
          <p:nvPr/>
        </p:nvSpPr>
        <p:spPr>
          <a:xfrm>
            <a:off x="695541" y="1133964"/>
            <a:ext cx="6041981" cy="750056"/>
          </a:xfrm>
          <a:prstGeom prst="rect">
            <a:avLst/>
          </a:prstGeom>
          <a:solidFill>
            <a:srgbClr val="395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GOTHAM-BOOK" panose="02000504050000020004" pitchFamily="2" charset="0"/>
              </a:rPr>
              <a:t>EXTRAORDINARY EXPANSION</a:t>
            </a:r>
          </a:p>
          <a:p>
            <a:pPr algn="ctr"/>
            <a:r>
              <a:rPr lang="en-GB" b="1" dirty="0">
                <a:latin typeface="GOTHAM-BOOK" panose="02000504050000020004" pitchFamily="2" charset="0"/>
              </a:rPr>
              <a:t> OPPORTUNITIES</a:t>
            </a:r>
            <a:endParaRPr lang="en-GB" b="1" dirty="0">
              <a:solidFill>
                <a:schemeClr val="bg1"/>
              </a:solidFill>
              <a:latin typeface="GOTHAM-BOOK" panose="02000504050000020004" pitchFamily="2" charset="0"/>
            </a:endParaRPr>
          </a:p>
        </p:txBody>
      </p:sp>
      <p:pic>
        <p:nvPicPr>
          <p:cNvPr id="34" name="pasted-image.pdf">
            <a:extLst>
              <a:ext uri="{FF2B5EF4-FFF2-40B4-BE49-F238E27FC236}">
                <a16:creationId xmlns:a16="http://schemas.microsoft.com/office/drawing/2014/main" id="{4A380971-6888-41F3-AE95-4814EB7F1FA3}"/>
              </a:ext>
            </a:extLst>
          </p:cNvPr>
          <p:cNvPicPr>
            <a:picLocks noChangeAspect="1"/>
          </p:cNvPicPr>
          <p:nvPr/>
        </p:nvPicPr>
        <p:blipFill>
          <a:blip r:embed="rId3"/>
          <a:stretch>
            <a:fillRect/>
          </a:stretch>
        </p:blipFill>
        <p:spPr>
          <a:xfrm>
            <a:off x="5334000" y="4760753"/>
            <a:ext cx="940882" cy="862781"/>
          </a:xfrm>
          <a:prstGeom prst="rect">
            <a:avLst/>
          </a:prstGeom>
          <a:ln w="12700">
            <a:miter lim="400000"/>
          </a:ln>
        </p:spPr>
      </p:pic>
      <p:pic>
        <p:nvPicPr>
          <p:cNvPr id="35" name="pasted-image.pdf">
            <a:extLst>
              <a:ext uri="{FF2B5EF4-FFF2-40B4-BE49-F238E27FC236}">
                <a16:creationId xmlns:a16="http://schemas.microsoft.com/office/drawing/2014/main" id="{3D923EE1-6180-4BF6-9C50-3B207AD1E017}"/>
              </a:ext>
            </a:extLst>
          </p:cNvPr>
          <p:cNvPicPr>
            <a:picLocks noChangeAspect="1"/>
          </p:cNvPicPr>
          <p:nvPr/>
        </p:nvPicPr>
        <p:blipFill>
          <a:blip r:embed="rId4"/>
          <a:stretch>
            <a:fillRect/>
          </a:stretch>
        </p:blipFill>
        <p:spPr>
          <a:xfrm>
            <a:off x="1250111" y="4760652"/>
            <a:ext cx="842207" cy="862794"/>
          </a:xfrm>
          <a:prstGeom prst="rect">
            <a:avLst/>
          </a:prstGeom>
          <a:ln w="12700">
            <a:miter lim="400000"/>
          </a:ln>
        </p:spPr>
      </p:pic>
      <p:pic>
        <p:nvPicPr>
          <p:cNvPr id="36" name="pasted-image.pdf">
            <a:extLst>
              <a:ext uri="{FF2B5EF4-FFF2-40B4-BE49-F238E27FC236}">
                <a16:creationId xmlns:a16="http://schemas.microsoft.com/office/drawing/2014/main" id="{4E6BAECD-AFB5-47B1-8BC8-E7245FF1C925}"/>
              </a:ext>
            </a:extLst>
          </p:cNvPr>
          <p:cNvPicPr>
            <a:picLocks noChangeAspect="1"/>
          </p:cNvPicPr>
          <p:nvPr/>
        </p:nvPicPr>
        <p:blipFill>
          <a:blip r:embed="rId5"/>
          <a:stretch>
            <a:fillRect/>
          </a:stretch>
        </p:blipFill>
        <p:spPr>
          <a:xfrm>
            <a:off x="3276600" y="4803641"/>
            <a:ext cx="842208" cy="842218"/>
          </a:xfrm>
          <a:prstGeom prst="rect">
            <a:avLst/>
          </a:prstGeom>
          <a:ln w="12700">
            <a:miter lim="400000"/>
          </a:ln>
        </p:spPr>
      </p:pic>
      <p:sp>
        <p:nvSpPr>
          <p:cNvPr id="37" name="Shape 451">
            <a:extLst>
              <a:ext uri="{FF2B5EF4-FFF2-40B4-BE49-F238E27FC236}">
                <a16:creationId xmlns:a16="http://schemas.microsoft.com/office/drawing/2014/main" id="{B385E1BA-5B24-45E3-91CF-D239C9708676}"/>
              </a:ext>
            </a:extLst>
          </p:cNvPr>
          <p:cNvSpPr/>
          <p:nvPr/>
        </p:nvSpPr>
        <p:spPr>
          <a:xfrm flipV="1">
            <a:off x="747429" y="5746931"/>
            <a:ext cx="6049117" cy="0"/>
          </a:xfrm>
          <a:prstGeom prst="line">
            <a:avLst/>
          </a:prstGeom>
          <a:ln w="12700">
            <a:solidFill>
              <a:srgbClr val="39587A"/>
            </a:solidFill>
            <a:miter lim="400000"/>
          </a:ln>
        </p:spPr>
        <p:txBody>
          <a:bodyPr lIns="25400" tIns="25400" rIns="25400" bIns="25400" anchor="ctr"/>
          <a:lstStyle/>
          <a:p>
            <a:pPr>
              <a:defRPr sz="3200"/>
            </a:pPr>
            <a:endParaRPr sz="1600"/>
          </a:p>
        </p:txBody>
      </p:sp>
      <p:sp>
        <p:nvSpPr>
          <p:cNvPr id="30" name="Rectangle 29">
            <a:extLst>
              <a:ext uri="{FF2B5EF4-FFF2-40B4-BE49-F238E27FC236}">
                <a16:creationId xmlns:a16="http://schemas.microsoft.com/office/drawing/2014/main" id="{C472238A-980B-427B-B7ED-A20F74209A30}"/>
              </a:ext>
            </a:extLst>
          </p:cNvPr>
          <p:cNvSpPr/>
          <p:nvPr/>
        </p:nvSpPr>
        <p:spPr>
          <a:xfrm>
            <a:off x="3814723" y="2392325"/>
            <a:ext cx="1438132" cy="817855"/>
          </a:xfrm>
          <a:prstGeom prst="rect">
            <a:avLst/>
          </a:prstGeom>
          <a:solidFill>
            <a:srgbClr val="3958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GOTHAM-BOOK" panose="02000504050000020004" pitchFamily="2" charset="0"/>
              </a:rPr>
              <a:t>AD HOC PROJECTS</a:t>
            </a:r>
          </a:p>
        </p:txBody>
      </p:sp>
      <p:sp>
        <p:nvSpPr>
          <p:cNvPr id="31" name="Rectangle 30">
            <a:extLst>
              <a:ext uri="{FF2B5EF4-FFF2-40B4-BE49-F238E27FC236}">
                <a16:creationId xmlns:a16="http://schemas.microsoft.com/office/drawing/2014/main" id="{A1EA44AB-AE9E-4F88-B9EE-8E9F843340A5}"/>
              </a:ext>
            </a:extLst>
          </p:cNvPr>
          <p:cNvSpPr/>
          <p:nvPr/>
        </p:nvSpPr>
        <p:spPr>
          <a:xfrm>
            <a:off x="5342753" y="2380433"/>
            <a:ext cx="1438132" cy="817855"/>
          </a:xfrm>
          <a:prstGeom prst="rect">
            <a:avLst/>
          </a:prstGeom>
          <a:solidFill>
            <a:srgbClr val="3958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GOTHAM-BOOK" panose="02000504050000020004" pitchFamily="2" charset="0"/>
              </a:rPr>
              <a:t>APA SYSTEM</a:t>
            </a:r>
          </a:p>
          <a:p>
            <a:pPr algn="ctr"/>
            <a:r>
              <a:rPr lang="en-GB" sz="1200" dirty="0">
                <a:latin typeface="GOTHAM-BOOK" panose="02000504050000020004" pitchFamily="2" charset="0"/>
              </a:rPr>
              <a:t>SALES</a:t>
            </a:r>
          </a:p>
        </p:txBody>
      </p:sp>
      <p:sp>
        <p:nvSpPr>
          <p:cNvPr id="32" name="Rectangle 31">
            <a:extLst>
              <a:ext uri="{FF2B5EF4-FFF2-40B4-BE49-F238E27FC236}">
                <a16:creationId xmlns:a16="http://schemas.microsoft.com/office/drawing/2014/main" id="{AAB90AC7-475C-4510-92A6-B892907C0FCA}"/>
              </a:ext>
            </a:extLst>
          </p:cNvPr>
          <p:cNvSpPr/>
          <p:nvPr/>
        </p:nvSpPr>
        <p:spPr>
          <a:xfrm>
            <a:off x="2258567" y="2380432"/>
            <a:ext cx="1438132" cy="817855"/>
          </a:xfrm>
          <a:prstGeom prst="rect">
            <a:avLst/>
          </a:prstGeom>
          <a:solidFill>
            <a:srgbClr val="3958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GOTHAM-BOOK" panose="02000504050000020004" pitchFamily="2" charset="0"/>
              </a:rPr>
              <a:t>PUBLIC PRIVATE PARTNERSHIPS</a:t>
            </a:r>
          </a:p>
        </p:txBody>
      </p:sp>
      <p:sp>
        <p:nvSpPr>
          <p:cNvPr id="38" name="Rectangle 37">
            <a:extLst>
              <a:ext uri="{FF2B5EF4-FFF2-40B4-BE49-F238E27FC236}">
                <a16:creationId xmlns:a16="http://schemas.microsoft.com/office/drawing/2014/main" id="{5B675147-01A8-40E0-A579-703C07127179}"/>
              </a:ext>
            </a:extLst>
          </p:cNvPr>
          <p:cNvSpPr/>
          <p:nvPr/>
        </p:nvSpPr>
        <p:spPr>
          <a:xfrm>
            <a:off x="730795" y="2365196"/>
            <a:ext cx="1438132" cy="817855"/>
          </a:xfrm>
          <a:prstGeom prst="rect">
            <a:avLst/>
          </a:prstGeom>
          <a:solidFill>
            <a:srgbClr val="3958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GOTHAM-BOOK" panose="02000504050000020004" pitchFamily="2" charset="0"/>
              </a:rPr>
              <a:t>JOINT </a:t>
            </a:r>
          </a:p>
          <a:p>
            <a:pPr algn="ctr"/>
            <a:r>
              <a:rPr lang="en-GB" sz="1200" dirty="0">
                <a:latin typeface="GOTHAM-BOOK" panose="02000504050000020004" pitchFamily="2" charset="0"/>
              </a:rPr>
              <a:t>VENTURES</a:t>
            </a:r>
          </a:p>
        </p:txBody>
      </p:sp>
      <p:pic>
        <p:nvPicPr>
          <p:cNvPr id="39" name="pasted-image.pdf">
            <a:extLst>
              <a:ext uri="{FF2B5EF4-FFF2-40B4-BE49-F238E27FC236}">
                <a16:creationId xmlns:a16="http://schemas.microsoft.com/office/drawing/2014/main" id="{556C6C69-7723-C24E-80AD-B4186D7F7173}"/>
              </a:ext>
            </a:extLst>
          </p:cNvPr>
          <p:cNvPicPr>
            <a:picLocks noChangeAspect="1"/>
          </p:cNvPicPr>
          <p:nvPr/>
        </p:nvPicPr>
        <p:blipFill>
          <a:blip r:embed="rId6" cstate="print"/>
          <a:srcRect r="71915" b="25200"/>
          <a:stretch>
            <a:fillRect/>
          </a:stretch>
        </p:blipFill>
        <p:spPr>
          <a:xfrm>
            <a:off x="11286268" y="0"/>
            <a:ext cx="681352" cy="582222"/>
          </a:xfrm>
          <a:prstGeom prst="rect">
            <a:avLst/>
          </a:prstGeom>
          <a:ln w="12700">
            <a:miter lim="400000"/>
          </a:ln>
        </p:spPr>
      </p:pic>
      <p:pic>
        <p:nvPicPr>
          <p:cNvPr id="42" name="Picture 2" descr="Vettore Dell'icona Della Poltrona Dalla Raccolta Di Lusso Del Negozio Linea  Sottile Illustrazione Di Vettore Dell'icona Del Profi Illustrazione  Vettoriale - Illustrazione di interno, decorazione: 143259442">
            <a:extLst>
              <a:ext uri="{FF2B5EF4-FFF2-40B4-BE49-F238E27FC236}">
                <a16:creationId xmlns:a16="http://schemas.microsoft.com/office/drawing/2014/main" id="{1F4CDE63-1CB1-AF46-81A2-D658AAA2099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2348" t="9568" r="31327" b="42077"/>
          <a:stretch/>
        </p:blipFill>
        <p:spPr bwMode="auto">
          <a:xfrm>
            <a:off x="1752600" y="5967610"/>
            <a:ext cx="598319" cy="661790"/>
          </a:xfrm>
          <a:prstGeom prst="rect">
            <a:avLst/>
          </a:prstGeom>
          <a:noFill/>
          <a:extLst>
            <a:ext uri="{909E8E84-426E-40DD-AFC4-6F175D3DCCD1}">
              <a14:hiddenFill xmlns:a14="http://schemas.microsoft.com/office/drawing/2010/main">
                <a:solidFill>
                  <a:srgbClr val="FFFFFF"/>
                </a:solidFill>
              </a14:hiddenFill>
            </a:ext>
          </a:extLst>
        </p:spPr>
      </p:pic>
      <p:pic>
        <p:nvPicPr>
          <p:cNvPr id="46" name="Immagine 45">
            <a:extLst>
              <a:ext uri="{FF2B5EF4-FFF2-40B4-BE49-F238E27FC236}">
                <a16:creationId xmlns:a16="http://schemas.microsoft.com/office/drawing/2014/main" id="{F02EA305-7C1C-5445-836B-FCAF5E92755B}"/>
              </a:ext>
            </a:extLst>
          </p:cNvPr>
          <p:cNvPicPr>
            <a:picLocks noChangeAspect="1"/>
          </p:cNvPicPr>
          <p:nvPr/>
        </p:nvPicPr>
        <p:blipFill>
          <a:blip r:embed="rId8"/>
          <a:stretch>
            <a:fillRect/>
          </a:stretch>
        </p:blipFill>
        <p:spPr>
          <a:xfrm>
            <a:off x="2462545" y="6268848"/>
            <a:ext cx="890255" cy="360552"/>
          </a:xfrm>
          <a:prstGeom prst="rect">
            <a:avLst/>
          </a:prstGeom>
        </p:spPr>
      </p:pic>
      <p:sp>
        <p:nvSpPr>
          <p:cNvPr id="47" name="Rectangle 28">
            <a:extLst>
              <a:ext uri="{FF2B5EF4-FFF2-40B4-BE49-F238E27FC236}">
                <a16:creationId xmlns:a16="http://schemas.microsoft.com/office/drawing/2014/main" id="{A0FBF819-123D-4F4D-8D0D-DBA7AA156C63}"/>
              </a:ext>
            </a:extLst>
          </p:cNvPr>
          <p:cNvSpPr/>
          <p:nvPr/>
        </p:nvSpPr>
        <p:spPr>
          <a:xfrm>
            <a:off x="4955325" y="5961864"/>
            <a:ext cx="1597875" cy="707954"/>
          </a:xfrm>
          <a:prstGeom prst="rect">
            <a:avLst/>
          </a:prstGeom>
          <a:noFill/>
          <a:ln w="28575">
            <a:solidFill>
              <a:srgbClr val="395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chemeClr val="tx1"/>
                </a:solidFill>
                <a:latin typeface="GOTHAM-BOOK" panose="02000504050000020004" pitchFamily="2" charset="0"/>
              </a:rPr>
              <a:t>INTERIORS SPACES, as OFFICES, LOCALS and DOMESTIC AREAS</a:t>
            </a:r>
          </a:p>
        </p:txBody>
      </p:sp>
      <p:pic>
        <p:nvPicPr>
          <p:cNvPr id="49" name="Immagine 48">
            <a:extLst>
              <a:ext uri="{FF2B5EF4-FFF2-40B4-BE49-F238E27FC236}">
                <a16:creationId xmlns:a16="http://schemas.microsoft.com/office/drawing/2014/main" id="{40C142B4-6621-5846-9449-3821A5A0A472}"/>
              </a:ext>
            </a:extLst>
          </p:cNvPr>
          <p:cNvPicPr>
            <a:picLocks noChangeAspect="1"/>
          </p:cNvPicPr>
          <p:nvPr/>
        </p:nvPicPr>
        <p:blipFill>
          <a:blip r:embed="rId9"/>
          <a:stretch>
            <a:fillRect/>
          </a:stretch>
        </p:blipFill>
        <p:spPr>
          <a:xfrm>
            <a:off x="1064491" y="5989780"/>
            <a:ext cx="611909" cy="715820"/>
          </a:xfrm>
          <a:prstGeom prst="rect">
            <a:avLst/>
          </a:prstGeom>
        </p:spPr>
      </p:pic>
      <p:pic>
        <p:nvPicPr>
          <p:cNvPr id="40" name="Immagine 39">
            <a:extLst>
              <a:ext uri="{FF2B5EF4-FFF2-40B4-BE49-F238E27FC236}">
                <a16:creationId xmlns:a16="http://schemas.microsoft.com/office/drawing/2014/main" id="{4C85D85F-FF8F-7816-BCFF-7F9CC0F94562}"/>
              </a:ext>
            </a:extLst>
          </p:cNvPr>
          <p:cNvPicPr>
            <a:picLocks noChangeAspect="1"/>
          </p:cNvPicPr>
          <p:nvPr/>
        </p:nvPicPr>
        <p:blipFill>
          <a:blip r:embed="rId10"/>
          <a:stretch>
            <a:fillRect/>
          </a:stretch>
        </p:blipFill>
        <p:spPr>
          <a:xfrm>
            <a:off x="4208389" y="5897199"/>
            <a:ext cx="439811" cy="842477"/>
          </a:xfrm>
          <a:prstGeom prst="rect">
            <a:avLst/>
          </a:prstGeom>
        </p:spPr>
      </p:pic>
      <p:sp>
        <p:nvSpPr>
          <p:cNvPr id="2" name="Holder 6">
            <a:extLst>
              <a:ext uri="{FF2B5EF4-FFF2-40B4-BE49-F238E27FC236}">
                <a16:creationId xmlns:a16="http://schemas.microsoft.com/office/drawing/2014/main" id="{1404AC81-2791-DE6A-E06E-1630547AE0DC}"/>
              </a:ext>
            </a:extLst>
          </p:cNvPr>
          <p:cNvSpPr txBox="1">
            <a:spLocks/>
          </p:cNvSpPr>
          <p:nvPr/>
        </p:nvSpPr>
        <p:spPr>
          <a:xfrm>
            <a:off x="11915490" y="6616242"/>
            <a:ext cx="200310" cy="157864"/>
          </a:xfrm>
          <a:prstGeom prst="rect">
            <a:avLst/>
          </a:prstGeom>
        </p:spPr>
        <p:txBody>
          <a:bodyPr wrap="square" lIns="0" tIns="0" rIns="0" bIns="0">
            <a:spAutoFit/>
          </a:bodyPr>
          <a:lstStyle>
            <a:defPPr>
              <a:defRPr lang="it-IT"/>
            </a:defPPr>
            <a:lvl1pPr marL="0" algn="l" defTabSz="914400" rtl="0" eaLnBrk="1" latinLnBrk="0" hangingPunct="1">
              <a:lnSpc>
                <a:spcPct val="150000"/>
              </a:lnSpc>
              <a:defRPr sz="800" b="1" i="0" kern="1200">
                <a:solidFill>
                  <a:srgbClr val="5888C5"/>
                </a:solidFill>
                <a:latin typeface="Gotham" panose="02000604040000020004" pitchFamily="2" charset="0"/>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gn="ctr">
              <a:spcBef>
                <a:spcPts val="45"/>
              </a:spcBef>
            </a:pPr>
            <a:fld id="{81D60167-4931-47E6-BA6A-407CBD079E47}" type="slidenum">
              <a:rPr lang="it-IT" smtClean="0">
                <a:solidFill>
                  <a:srgbClr val="002060"/>
                </a:solidFill>
              </a:rPr>
              <a:pPr marL="38100" algn="ctr">
                <a:spcBef>
                  <a:spcPts val="45"/>
                </a:spcBef>
              </a:pPr>
              <a:t>20</a:t>
            </a:fld>
            <a:endParaRPr lang="it-IT" dirty="0">
              <a:solidFill>
                <a:srgbClr val="002060"/>
              </a:solidFill>
            </a:endParaRPr>
          </a:p>
        </p:txBody>
      </p:sp>
      <p:sp>
        <p:nvSpPr>
          <p:cNvPr id="3" name="Shape 202">
            <a:extLst>
              <a:ext uri="{FF2B5EF4-FFF2-40B4-BE49-F238E27FC236}">
                <a16:creationId xmlns:a16="http://schemas.microsoft.com/office/drawing/2014/main" id="{13155405-D137-AF74-870D-EEE61268F55D}"/>
              </a:ext>
            </a:extLst>
          </p:cNvPr>
          <p:cNvSpPr/>
          <p:nvPr/>
        </p:nvSpPr>
        <p:spPr>
          <a:xfrm>
            <a:off x="353532" y="573766"/>
            <a:ext cx="5724478" cy="205184"/>
          </a:xfrm>
          <a:prstGeom prst="rect">
            <a:avLst/>
          </a:prstGeom>
          <a:solidFill>
            <a:srgbClr val="39587A"/>
          </a:solidFill>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lvl1pPr marL="332104" indent="-332104" algn="r" defTabSz="457200">
              <a:defRPr sz="2300" b="1">
                <a:solidFill>
                  <a:srgbClr val="FFFFFF"/>
                </a:solidFill>
                <a:latin typeface="Gotham"/>
                <a:ea typeface="Gotham"/>
                <a:cs typeface="Gotham"/>
                <a:sym typeface="Gotham"/>
              </a:defRPr>
            </a:lvl1pPr>
          </a:lstStyle>
          <a:p>
            <a:pPr>
              <a:defRPr sz="3000" b="0">
                <a:latin typeface="Gotham-Light"/>
                <a:ea typeface="Gotham-Light"/>
                <a:cs typeface="Gotham-Light"/>
                <a:sym typeface="Gotham-Light"/>
              </a:defRPr>
            </a:pPr>
            <a:endParaRPr lang="it-IT" sz="1000" b="0" dirty="0">
              <a:latin typeface="Gotham-Light"/>
              <a:ea typeface="Gotham-Light"/>
              <a:cs typeface="Gotham-Light"/>
              <a:sym typeface="Gotham-Light"/>
            </a:endParaRPr>
          </a:p>
        </p:txBody>
      </p:sp>
      <p:sp>
        <p:nvSpPr>
          <p:cNvPr id="6" name="Shape 204">
            <a:extLst>
              <a:ext uri="{FF2B5EF4-FFF2-40B4-BE49-F238E27FC236}">
                <a16:creationId xmlns:a16="http://schemas.microsoft.com/office/drawing/2014/main" id="{1CF9DA14-534C-8EAA-456E-BC00E1F040D2}"/>
              </a:ext>
            </a:extLst>
          </p:cNvPr>
          <p:cNvSpPr/>
          <p:nvPr/>
        </p:nvSpPr>
        <p:spPr>
          <a:xfrm flipV="1">
            <a:off x="513188" y="887038"/>
            <a:ext cx="0" cy="5970961"/>
          </a:xfrm>
          <a:prstGeom prst="line">
            <a:avLst/>
          </a:prstGeom>
          <a:ln w="25400">
            <a:solidFill>
              <a:srgbClr val="A6AAA9"/>
            </a:solidFill>
            <a:miter lim="400000"/>
          </a:ln>
        </p:spPr>
        <p:txBody>
          <a:bodyPr lIns="25400" tIns="25400" rIns="25400" bIns="25400" anchor="ctr"/>
          <a:lstStyle/>
          <a:p>
            <a:pPr>
              <a:defRPr sz="3200"/>
            </a:pPr>
            <a:endParaRPr sz="1600" dirty="0">
              <a:solidFill>
                <a:prstClr val="black"/>
              </a:solidFill>
            </a:endParaRPr>
          </a:p>
        </p:txBody>
      </p:sp>
      <p:pic>
        <p:nvPicPr>
          <p:cNvPr id="7" name="pasted-image.pdf">
            <a:extLst>
              <a:ext uri="{FF2B5EF4-FFF2-40B4-BE49-F238E27FC236}">
                <a16:creationId xmlns:a16="http://schemas.microsoft.com/office/drawing/2014/main" id="{93B28481-EEA5-67BA-F53C-7CB13E101C8B}"/>
              </a:ext>
            </a:extLst>
          </p:cNvPr>
          <p:cNvPicPr>
            <a:picLocks noChangeAspect="1"/>
          </p:cNvPicPr>
          <p:nvPr/>
        </p:nvPicPr>
        <p:blipFill>
          <a:blip r:embed="rId6" cstate="print"/>
          <a:srcRect r="71915" b="25200"/>
          <a:stretch>
            <a:fillRect/>
          </a:stretch>
        </p:blipFill>
        <p:spPr>
          <a:xfrm>
            <a:off x="304552" y="524296"/>
            <a:ext cx="424548" cy="362780"/>
          </a:xfrm>
          <a:prstGeom prst="rect">
            <a:avLst/>
          </a:prstGeom>
          <a:ln w="12700">
            <a:miter lim="400000"/>
          </a:ln>
          <a:effectLst>
            <a:outerShdw blurRad="203200" dist="25400" dir="5400000" rotWithShape="0">
              <a:srgbClr val="000000">
                <a:alpha val="50000"/>
              </a:srgbClr>
            </a:outerShdw>
          </a:effectLst>
        </p:spPr>
      </p:pic>
      <p:sp>
        <p:nvSpPr>
          <p:cNvPr id="9" name="CasellaDiTesto 8">
            <a:extLst>
              <a:ext uri="{FF2B5EF4-FFF2-40B4-BE49-F238E27FC236}">
                <a16:creationId xmlns:a16="http://schemas.microsoft.com/office/drawing/2014/main" id="{3312202A-3A52-7154-DD60-D85574FCF161}"/>
              </a:ext>
            </a:extLst>
          </p:cNvPr>
          <p:cNvSpPr txBox="1"/>
          <p:nvPr/>
        </p:nvSpPr>
        <p:spPr>
          <a:xfrm>
            <a:off x="2743200" y="3352800"/>
            <a:ext cx="1915909" cy="253916"/>
          </a:xfrm>
          <a:prstGeom prst="rect">
            <a:avLst/>
          </a:prstGeom>
          <a:noFill/>
        </p:spPr>
        <p:txBody>
          <a:bodyPr wrap="none" rtlCol="0">
            <a:spAutoFit/>
          </a:bodyPr>
          <a:lstStyle/>
          <a:p>
            <a:r>
              <a:rPr lang="it-IT" sz="1050" b="1" dirty="0">
                <a:solidFill>
                  <a:srgbClr val="002060"/>
                </a:solidFill>
                <a:latin typeface="Gotham" panose="02000604040000020004" pitchFamily="2" charset="0"/>
              </a:rPr>
              <a:t>LARGE TARGET GROUPS</a:t>
            </a:r>
          </a:p>
        </p:txBody>
      </p:sp>
      <p:sp>
        <p:nvSpPr>
          <p:cNvPr id="12" name="CasellaDiTesto 11">
            <a:extLst>
              <a:ext uri="{FF2B5EF4-FFF2-40B4-BE49-F238E27FC236}">
                <a16:creationId xmlns:a16="http://schemas.microsoft.com/office/drawing/2014/main" id="{9C55AF41-1214-12D7-8F0C-63BF48846E26}"/>
              </a:ext>
            </a:extLst>
          </p:cNvPr>
          <p:cNvSpPr txBox="1"/>
          <p:nvPr/>
        </p:nvSpPr>
        <p:spPr>
          <a:xfrm>
            <a:off x="2410125" y="2003950"/>
            <a:ext cx="2642070" cy="253916"/>
          </a:xfrm>
          <a:prstGeom prst="rect">
            <a:avLst/>
          </a:prstGeom>
          <a:noFill/>
        </p:spPr>
        <p:txBody>
          <a:bodyPr wrap="none" rtlCol="0">
            <a:spAutoFit/>
          </a:bodyPr>
          <a:lstStyle/>
          <a:p>
            <a:pPr algn="ctr"/>
            <a:r>
              <a:rPr lang="it-IT" sz="1050" b="1" dirty="0">
                <a:solidFill>
                  <a:srgbClr val="002060"/>
                </a:solidFill>
                <a:latin typeface="Gotham" panose="02000604040000020004" pitchFamily="2" charset="0"/>
              </a:rPr>
              <a:t>GO-TO-MARKET MAIN STRATEGIES</a:t>
            </a:r>
          </a:p>
        </p:txBody>
      </p:sp>
      <p:sp>
        <p:nvSpPr>
          <p:cNvPr id="11" name="Shape 138">
            <a:extLst>
              <a:ext uri="{FF2B5EF4-FFF2-40B4-BE49-F238E27FC236}">
                <a16:creationId xmlns:a16="http://schemas.microsoft.com/office/drawing/2014/main" id="{97A05914-E92C-8E2F-749C-503B73DC82CD}"/>
              </a:ext>
            </a:extLst>
          </p:cNvPr>
          <p:cNvSpPr/>
          <p:nvPr/>
        </p:nvSpPr>
        <p:spPr>
          <a:xfrm>
            <a:off x="228600" y="165777"/>
            <a:ext cx="10369177" cy="367623"/>
          </a:xfrm>
          <a:prstGeom prst="rect">
            <a:avLst/>
          </a:prstGeom>
          <a:ln w="12700">
            <a:miter lim="400000"/>
          </a:ln>
          <a:extLst>
            <a:ext uri="{C572A759-6A51-4108-AA02-DFA0A04FC94B}">
              <ma14:wrappingTextBoxFlag xmlns:ma14="http://schemas.microsoft.com/office/mac/drawingml/2011/main" xmlns="" val="1"/>
            </a:ext>
          </a:extLst>
        </p:spPr>
        <p:txBody>
          <a:bodyPr wrap="square" lIns="67734" tIns="67734" rIns="67734" bIns="67734" anchor="ctr">
            <a:spAutoFit/>
          </a:bodyPr>
          <a:lstStyle>
            <a:lvl1pPr algn="l">
              <a:defRPr sz="2800" b="1" cap="all" spc="2240">
                <a:solidFill>
                  <a:srgbClr val="5888C5"/>
                </a:solidFill>
                <a:latin typeface="Gotham"/>
                <a:ea typeface="Gotham"/>
                <a:cs typeface="Gotham"/>
                <a:sym typeface="Gotham"/>
              </a:defRPr>
            </a:lvl1pPr>
          </a:lstStyle>
          <a:p>
            <a:pPr lvl="0" defTabSz="825500" hangingPunct="0">
              <a:defRPr/>
            </a:pPr>
            <a:r>
              <a:rPr lang="it-IT" sz="1500" kern="0" spc="0" noProof="1"/>
              <a:t>PLANNING TO SERVE AND ATTACK the enormous serviceable MARKETS</a:t>
            </a:r>
          </a:p>
        </p:txBody>
      </p:sp>
      <p:pic>
        <p:nvPicPr>
          <p:cNvPr id="8" name="Immagine 7">
            <a:extLst>
              <a:ext uri="{FF2B5EF4-FFF2-40B4-BE49-F238E27FC236}">
                <a16:creationId xmlns:a16="http://schemas.microsoft.com/office/drawing/2014/main" id="{816B6202-50D9-135E-0DC1-94F2EE87C265}"/>
              </a:ext>
            </a:extLst>
          </p:cNvPr>
          <p:cNvPicPr>
            <a:picLocks noChangeAspect="1"/>
          </p:cNvPicPr>
          <p:nvPr/>
        </p:nvPicPr>
        <p:blipFill>
          <a:blip r:embed="rId11"/>
          <a:stretch>
            <a:fillRect/>
          </a:stretch>
        </p:blipFill>
        <p:spPr>
          <a:xfrm>
            <a:off x="3477983" y="5943600"/>
            <a:ext cx="484417" cy="798864"/>
          </a:xfrm>
          <a:prstGeom prst="rect">
            <a:avLst/>
          </a:prstGeom>
        </p:spPr>
      </p:pic>
      <p:sp>
        <p:nvSpPr>
          <p:cNvPr id="13" name="Rettangolo 12">
            <a:extLst>
              <a:ext uri="{FF2B5EF4-FFF2-40B4-BE49-F238E27FC236}">
                <a16:creationId xmlns:a16="http://schemas.microsoft.com/office/drawing/2014/main" id="{971004D0-11ED-FF60-28A8-170CFE660D32}"/>
              </a:ext>
            </a:extLst>
          </p:cNvPr>
          <p:cNvSpPr/>
          <p:nvPr/>
        </p:nvSpPr>
        <p:spPr>
          <a:xfrm>
            <a:off x="3907095" y="6658236"/>
            <a:ext cx="199000" cy="1235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0463969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E7B7A0-BE98-BA2C-262A-2950B951ED58}"/>
              </a:ext>
            </a:extLst>
          </p:cNvPr>
          <p:cNvPicPr>
            <a:picLocks noChangeAspect="1"/>
          </p:cNvPicPr>
          <p:nvPr/>
        </p:nvPicPr>
        <p:blipFill>
          <a:blip r:embed="rId2"/>
          <a:stretch>
            <a:fillRect/>
          </a:stretch>
        </p:blipFill>
        <p:spPr>
          <a:xfrm>
            <a:off x="914400" y="1295400"/>
            <a:ext cx="10363200" cy="4606675"/>
          </a:xfrm>
          <a:prstGeom prst="rect">
            <a:avLst/>
          </a:prstGeom>
        </p:spPr>
      </p:pic>
      <p:sp>
        <p:nvSpPr>
          <p:cNvPr id="4" name="Shape 202">
            <a:extLst>
              <a:ext uri="{FF2B5EF4-FFF2-40B4-BE49-F238E27FC236}">
                <a16:creationId xmlns:a16="http://schemas.microsoft.com/office/drawing/2014/main" id="{A3968260-CF10-D437-BEA6-A298413A9632}"/>
              </a:ext>
            </a:extLst>
          </p:cNvPr>
          <p:cNvSpPr/>
          <p:nvPr/>
        </p:nvSpPr>
        <p:spPr>
          <a:xfrm>
            <a:off x="353532" y="788379"/>
            <a:ext cx="5724478" cy="205184"/>
          </a:xfrm>
          <a:prstGeom prst="rect">
            <a:avLst/>
          </a:prstGeom>
          <a:solidFill>
            <a:srgbClr val="39587A"/>
          </a:solidFill>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marL="332104" indent="-332104" algn="r" defTabSz="457200">
              <a:defRPr sz="2300" b="1">
                <a:solidFill>
                  <a:srgbClr val="FFFFFF"/>
                </a:solidFill>
                <a:latin typeface="Gotham"/>
                <a:ea typeface="Gotham"/>
                <a:cs typeface="Gotham"/>
                <a:sym typeface="Gotham"/>
              </a:defRPr>
            </a:lvl1pPr>
          </a:lstStyle>
          <a:p>
            <a:pPr>
              <a:defRPr sz="3000" b="0">
                <a:latin typeface="Gotham-Light"/>
                <a:ea typeface="Gotham-Light"/>
                <a:cs typeface="Gotham-Light"/>
                <a:sym typeface="Gotham-Light"/>
              </a:defRPr>
            </a:pPr>
            <a:endParaRPr lang="it-IT" sz="1000" b="0" dirty="0">
              <a:latin typeface="Gotham-Light"/>
              <a:ea typeface="Gotham-Light"/>
              <a:cs typeface="Gotham-Light"/>
              <a:sym typeface="Gotham-Light"/>
            </a:endParaRPr>
          </a:p>
        </p:txBody>
      </p:sp>
      <p:pic>
        <p:nvPicPr>
          <p:cNvPr id="5" name="pasted-image.pdf">
            <a:extLst>
              <a:ext uri="{FF2B5EF4-FFF2-40B4-BE49-F238E27FC236}">
                <a16:creationId xmlns:a16="http://schemas.microsoft.com/office/drawing/2014/main" id="{90F60C1A-C028-1018-8649-D2611B1566BC}"/>
              </a:ext>
            </a:extLst>
          </p:cNvPr>
          <p:cNvPicPr>
            <a:picLocks noChangeAspect="1"/>
          </p:cNvPicPr>
          <p:nvPr/>
        </p:nvPicPr>
        <p:blipFill>
          <a:blip r:embed="rId3" cstate="print"/>
          <a:srcRect r="71915" b="25200"/>
          <a:stretch>
            <a:fillRect/>
          </a:stretch>
        </p:blipFill>
        <p:spPr>
          <a:xfrm>
            <a:off x="304552" y="738909"/>
            <a:ext cx="424548" cy="362780"/>
          </a:xfrm>
          <a:prstGeom prst="rect">
            <a:avLst/>
          </a:prstGeom>
          <a:ln w="12700">
            <a:miter lim="400000"/>
          </a:ln>
          <a:effectLst>
            <a:outerShdw blurRad="203200" dist="25400" dir="5400000" rotWithShape="0">
              <a:srgbClr val="000000">
                <a:alpha val="50000"/>
              </a:srgbClr>
            </a:outerShdw>
          </a:effectLst>
        </p:spPr>
      </p:pic>
      <p:sp>
        <p:nvSpPr>
          <p:cNvPr id="6" name="Shape 204">
            <a:extLst>
              <a:ext uri="{FF2B5EF4-FFF2-40B4-BE49-F238E27FC236}">
                <a16:creationId xmlns:a16="http://schemas.microsoft.com/office/drawing/2014/main" id="{F70D5041-9743-A49C-3482-9EAF7F8CB482}"/>
              </a:ext>
            </a:extLst>
          </p:cNvPr>
          <p:cNvSpPr/>
          <p:nvPr/>
        </p:nvSpPr>
        <p:spPr>
          <a:xfrm flipV="1">
            <a:off x="523131" y="1101652"/>
            <a:ext cx="1" cy="5756348"/>
          </a:xfrm>
          <a:prstGeom prst="line">
            <a:avLst/>
          </a:prstGeom>
          <a:ln w="25400">
            <a:solidFill>
              <a:srgbClr val="A6AAA9"/>
            </a:solidFill>
            <a:miter lim="400000"/>
          </a:ln>
        </p:spPr>
        <p:txBody>
          <a:bodyPr lIns="25400" tIns="25400" rIns="25400" bIns="25400" anchor="ctr"/>
          <a:lstStyle/>
          <a:p>
            <a:pPr>
              <a:defRPr sz="3200"/>
            </a:pPr>
            <a:endParaRPr sz="1600">
              <a:solidFill>
                <a:prstClr val="black"/>
              </a:solidFill>
            </a:endParaRPr>
          </a:p>
        </p:txBody>
      </p:sp>
      <p:sp>
        <p:nvSpPr>
          <p:cNvPr id="7" name="CasellaDiTesto 4">
            <a:extLst>
              <a:ext uri="{FF2B5EF4-FFF2-40B4-BE49-F238E27FC236}">
                <a16:creationId xmlns:a16="http://schemas.microsoft.com/office/drawing/2014/main" id="{A0EFFBC6-1383-9B69-4CA8-C595127A4570}"/>
              </a:ext>
            </a:extLst>
          </p:cNvPr>
          <p:cNvSpPr txBox="1"/>
          <p:nvPr/>
        </p:nvSpPr>
        <p:spPr>
          <a:xfrm>
            <a:off x="228600" y="304800"/>
            <a:ext cx="4198585" cy="323165"/>
          </a:xfrm>
          <a:prstGeom prst="rect">
            <a:avLst/>
          </a:prstGeom>
          <a:noFill/>
        </p:spPr>
        <p:txBody>
          <a:bodyPr wrap="none" rtlCol="0">
            <a:spAutoFit/>
          </a:bodyPr>
          <a:lstStyle/>
          <a:p>
            <a:pPr defTabSz="825500" hangingPunct="0">
              <a:defRPr/>
            </a:pPr>
            <a:r>
              <a:rPr lang="it-IT" sz="1500" b="1" kern="0" dirty="0">
                <a:solidFill>
                  <a:srgbClr val="5888C5"/>
                </a:solidFill>
                <a:latin typeface="Gotham"/>
              </a:rPr>
              <a:t>THE OPPORTUNITY OF THE NET-ZERO TRANSITION</a:t>
            </a:r>
          </a:p>
        </p:txBody>
      </p:sp>
      <p:pic>
        <p:nvPicPr>
          <p:cNvPr id="8" name="pasted-image.pdf">
            <a:extLst>
              <a:ext uri="{FF2B5EF4-FFF2-40B4-BE49-F238E27FC236}">
                <a16:creationId xmlns:a16="http://schemas.microsoft.com/office/drawing/2014/main" id="{7EDA1C08-E7F5-3DCF-F7BD-637A1FE51E18}"/>
              </a:ext>
            </a:extLst>
          </p:cNvPr>
          <p:cNvPicPr>
            <a:picLocks noChangeAspect="1"/>
          </p:cNvPicPr>
          <p:nvPr/>
        </p:nvPicPr>
        <p:blipFill>
          <a:blip r:embed="rId3" cstate="print"/>
          <a:srcRect r="71915" b="25200"/>
          <a:stretch>
            <a:fillRect/>
          </a:stretch>
        </p:blipFill>
        <p:spPr>
          <a:xfrm>
            <a:off x="11286268" y="0"/>
            <a:ext cx="681352" cy="582222"/>
          </a:xfrm>
          <a:prstGeom prst="rect">
            <a:avLst/>
          </a:prstGeom>
          <a:ln w="12700">
            <a:miter lim="400000"/>
          </a:ln>
        </p:spPr>
      </p:pic>
    </p:spTree>
    <p:extLst>
      <p:ext uri="{BB962C8B-B14F-4D97-AF65-F5344CB8AC3E}">
        <p14:creationId xmlns:p14="http://schemas.microsoft.com/office/powerpoint/2010/main" val="423768533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02">
            <a:extLst>
              <a:ext uri="{FF2B5EF4-FFF2-40B4-BE49-F238E27FC236}">
                <a16:creationId xmlns:a16="http://schemas.microsoft.com/office/drawing/2014/main" id="{CEBFD7D4-9803-966E-B51C-3C13538732B2}"/>
              </a:ext>
            </a:extLst>
          </p:cNvPr>
          <p:cNvSpPr/>
          <p:nvPr/>
        </p:nvSpPr>
        <p:spPr>
          <a:xfrm>
            <a:off x="353532" y="788379"/>
            <a:ext cx="5724478" cy="205184"/>
          </a:xfrm>
          <a:prstGeom prst="rect">
            <a:avLst/>
          </a:prstGeom>
          <a:solidFill>
            <a:srgbClr val="39587A"/>
          </a:solidFill>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marL="332104" indent="-332104" algn="r" defTabSz="457200">
              <a:defRPr sz="2300" b="1">
                <a:solidFill>
                  <a:srgbClr val="FFFFFF"/>
                </a:solidFill>
                <a:latin typeface="Gotham"/>
                <a:ea typeface="Gotham"/>
                <a:cs typeface="Gotham"/>
                <a:sym typeface="Gotham"/>
              </a:defRPr>
            </a:lvl1pPr>
          </a:lstStyle>
          <a:p>
            <a:pPr>
              <a:defRPr sz="3000" b="0">
                <a:latin typeface="Gotham-Light"/>
                <a:ea typeface="Gotham-Light"/>
                <a:cs typeface="Gotham-Light"/>
                <a:sym typeface="Gotham-Light"/>
              </a:defRPr>
            </a:pPr>
            <a:endParaRPr lang="it-IT" sz="1000" b="0" dirty="0">
              <a:latin typeface="Gotham-Light"/>
              <a:ea typeface="Gotham-Light"/>
              <a:cs typeface="Gotham-Light"/>
              <a:sym typeface="Gotham-Light"/>
            </a:endParaRPr>
          </a:p>
        </p:txBody>
      </p:sp>
      <p:pic>
        <p:nvPicPr>
          <p:cNvPr id="3" name="pasted-image.pdf">
            <a:extLst>
              <a:ext uri="{FF2B5EF4-FFF2-40B4-BE49-F238E27FC236}">
                <a16:creationId xmlns:a16="http://schemas.microsoft.com/office/drawing/2014/main" id="{1CBC80F2-4CAA-F568-8E6E-BE29CCF20A87}"/>
              </a:ext>
            </a:extLst>
          </p:cNvPr>
          <p:cNvPicPr>
            <a:picLocks noChangeAspect="1"/>
          </p:cNvPicPr>
          <p:nvPr/>
        </p:nvPicPr>
        <p:blipFill>
          <a:blip r:embed="rId2" cstate="print"/>
          <a:srcRect r="71915" b="25200"/>
          <a:stretch>
            <a:fillRect/>
          </a:stretch>
        </p:blipFill>
        <p:spPr>
          <a:xfrm>
            <a:off x="304552" y="738909"/>
            <a:ext cx="424548" cy="362780"/>
          </a:xfrm>
          <a:prstGeom prst="rect">
            <a:avLst/>
          </a:prstGeom>
          <a:ln w="12700">
            <a:miter lim="400000"/>
          </a:ln>
          <a:effectLst>
            <a:outerShdw blurRad="203200" dist="25400" dir="5400000" rotWithShape="0">
              <a:srgbClr val="000000">
                <a:alpha val="50000"/>
              </a:srgbClr>
            </a:outerShdw>
          </a:effectLst>
        </p:spPr>
      </p:pic>
      <p:sp>
        <p:nvSpPr>
          <p:cNvPr id="4" name="Shape 204">
            <a:extLst>
              <a:ext uri="{FF2B5EF4-FFF2-40B4-BE49-F238E27FC236}">
                <a16:creationId xmlns:a16="http://schemas.microsoft.com/office/drawing/2014/main" id="{9AB6FD32-633B-C971-10E1-161D683927C9}"/>
              </a:ext>
            </a:extLst>
          </p:cNvPr>
          <p:cNvSpPr/>
          <p:nvPr/>
        </p:nvSpPr>
        <p:spPr>
          <a:xfrm flipV="1">
            <a:off x="523131" y="1101652"/>
            <a:ext cx="1" cy="5756348"/>
          </a:xfrm>
          <a:prstGeom prst="line">
            <a:avLst/>
          </a:prstGeom>
          <a:ln w="25400">
            <a:solidFill>
              <a:srgbClr val="A6AAA9"/>
            </a:solidFill>
            <a:miter lim="400000"/>
          </a:ln>
        </p:spPr>
        <p:txBody>
          <a:bodyPr lIns="25400" tIns="25400" rIns="25400" bIns="25400" anchor="ctr"/>
          <a:lstStyle/>
          <a:p>
            <a:pPr>
              <a:defRPr sz="3200"/>
            </a:pPr>
            <a:endParaRPr sz="1600">
              <a:solidFill>
                <a:prstClr val="black"/>
              </a:solidFill>
            </a:endParaRPr>
          </a:p>
        </p:txBody>
      </p:sp>
      <p:sp>
        <p:nvSpPr>
          <p:cNvPr id="5" name="CasellaDiTesto 4">
            <a:extLst>
              <a:ext uri="{FF2B5EF4-FFF2-40B4-BE49-F238E27FC236}">
                <a16:creationId xmlns:a16="http://schemas.microsoft.com/office/drawing/2014/main" id="{0521BBCC-B07C-E1FD-C452-94421ABB6435}"/>
              </a:ext>
            </a:extLst>
          </p:cNvPr>
          <p:cNvSpPr txBox="1"/>
          <p:nvPr/>
        </p:nvSpPr>
        <p:spPr>
          <a:xfrm>
            <a:off x="228600" y="304800"/>
            <a:ext cx="8999580" cy="323165"/>
          </a:xfrm>
          <a:prstGeom prst="rect">
            <a:avLst/>
          </a:prstGeom>
          <a:noFill/>
        </p:spPr>
        <p:txBody>
          <a:bodyPr wrap="none" rtlCol="0">
            <a:spAutoFit/>
          </a:bodyPr>
          <a:lstStyle/>
          <a:p>
            <a:pPr defTabSz="825500" hangingPunct="0">
              <a:defRPr/>
            </a:pPr>
            <a:r>
              <a:rPr lang="it-IT" sz="1500" b="1" kern="0" dirty="0">
                <a:solidFill>
                  <a:srgbClr val="5888C5"/>
                </a:solidFill>
                <a:latin typeface="Gotham"/>
              </a:rPr>
              <a:t>SUSTAINABLE DEVELOPMENT GOALS: IMPACTS, IMPLICATIONS, COST OF INACTIONS ... </a:t>
            </a:r>
          </a:p>
        </p:txBody>
      </p:sp>
      <p:sp>
        <p:nvSpPr>
          <p:cNvPr id="7" name="Rectangle 4">
            <a:extLst>
              <a:ext uri="{FF2B5EF4-FFF2-40B4-BE49-F238E27FC236}">
                <a16:creationId xmlns:a16="http://schemas.microsoft.com/office/drawing/2014/main" id="{ED9CBB4E-1122-0F1A-4802-DB9187D6A8E5}"/>
              </a:ext>
            </a:extLst>
          </p:cNvPr>
          <p:cNvSpPr>
            <a:spLocks noChangeArrowheads="1"/>
          </p:cNvSpPr>
          <p:nvPr/>
        </p:nvSpPr>
        <p:spPr bwMode="auto">
          <a:xfrm>
            <a:off x="2563091" y="126853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pic>
        <p:nvPicPr>
          <p:cNvPr id="1027" name="Immagine 1" descr="signature_4292022862">
            <a:extLst>
              <a:ext uri="{FF2B5EF4-FFF2-40B4-BE49-F238E27FC236}">
                <a16:creationId xmlns:a16="http://schemas.microsoft.com/office/drawing/2014/main" id="{08ADCD87-EFD1-254E-3AED-97335A5036CD}"/>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10983" t="20344" r="25950" b="67365"/>
          <a:stretch>
            <a:fillRect/>
          </a:stretch>
        </p:blipFill>
        <p:spPr bwMode="auto">
          <a:xfrm>
            <a:off x="2895600" y="5459408"/>
            <a:ext cx="6385109" cy="1070973"/>
          </a:xfrm>
          <a:prstGeom prst="rect">
            <a:avLst/>
          </a:prstGeom>
          <a:noFill/>
          <a:extLst>
            <a:ext uri="{909E8E84-426E-40DD-AFC4-6F175D3DCCD1}">
              <a14:hiddenFill xmlns:a14="http://schemas.microsoft.com/office/drawing/2010/main">
                <a:solidFill>
                  <a:srgbClr val="FFFFFF"/>
                </a:solidFill>
              </a14:hiddenFill>
            </a:ext>
          </a:extLst>
        </p:spPr>
      </p:pic>
      <p:sp>
        <p:nvSpPr>
          <p:cNvPr id="8" name="Freccia circolare a destra 7">
            <a:extLst>
              <a:ext uri="{FF2B5EF4-FFF2-40B4-BE49-F238E27FC236}">
                <a16:creationId xmlns:a16="http://schemas.microsoft.com/office/drawing/2014/main" id="{18C37D5C-67C4-7F49-DC9A-F584EDC00E3E}"/>
              </a:ext>
            </a:extLst>
          </p:cNvPr>
          <p:cNvSpPr/>
          <p:nvPr/>
        </p:nvSpPr>
        <p:spPr>
          <a:xfrm>
            <a:off x="838200" y="2445665"/>
            <a:ext cx="1942207" cy="3742829"/>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0" name="Holder 6">
            <a:extLst>
              <a:ext uri="{FF2B5EF4-FFF2-40B4-BE49-F238E27FC236}">
                <a16:creationId xmlns:a16="http://schemas.microsoft.com/office/drawing/2014/main" id="{046866C1-5CEE-67FE-F828-E8537A56623D}"/>
              </a:ext>
            </a:extLst>
          </p:cNvPr>
          <p:cNvSpPr txBox="1">
            <a:spLocks/>
          </p:cNvSpPr>
          <p:nvPr/>
        </p:nvSpPr>
        <p:spPr>
          <a:xfrm>
            <a:off x="11915490" y="6616242"/>
            <a:ext cx="200310" cy="157864"/>
          </a:xfrm>
          <a:prstGeom prst="rect">
            <a:avLst/>
          </a:prstGeom>
        </p:spPr>
        <p:txBody>
          <a:bodyPr wrap="square" lIns="0" tIns="0" rIns="0" bIns="0">
            <a:spAutoFit/>
          </a:bodyPr>
          <a:lstStyle>
            <a:defPPr>
              <a:defRPr lang="it-IT"/>
            </a:defPPr>
            <a:lvl1pPr marL="0" algn="l" defTabSz="914400" rtl="0" eaLnBrk="1" latinLnBrk="0" hangingPunct="1">
              <a:lnSpc>
                <a:spcPct val="150000"/>
              </a:lnSpc>
              <a:defRPr sz="800" b="1" i="0" kern="1200">
                <a:solidFill>
                  <a:srgbClr val="5888C5"/>
                </a:solidFill>
                <a:latin typeface="Gotham" panose="02000604040000020004" pitchFamily="2" charset="0"/>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gn="ctr">
              <a:spcBef>
                <a:spcPts val="45"/>
              </a:spcBef>
            </a:pPr>
            <a:fld id="{81D60167-4931-47E6-BA6A-407CBD079E47}" type="slidenum">
              <a:rPr lang="it-IT" smtClean="0">
                <a:solidFill>
                  <a:srgbClr val="002060"/>
                </a:solidFill>
              </a:rPr>
              <a:pPr marL="38100" algn="ctr">
                <a:spcBef>
                  <a:spcPts val="45"/>
                </a:spcBef>
              </a:pPr>
              <a:t>22</a:t>
            </a:fld>
            <a:endParaRPr lang="it-IT" dirty="0">
              <a:solidFill>
                <a:srgbClr val="002060"/>
              </a:solidFill>
            </a:endParaRPr>
          </a:p>
        </p:txBody>
      </p:sp>
      <p:pic>
        <p:nvPicPr>
          <p:cNvPr id="4098" name="Picture 2" descr="Quali sono i 17 Sustainable Development Goals">
            <a:extLst>
              <a:ext uri="{FF2B5EF4-FFF2-40B4-BE49-F238E27FC236}">
                <a16:creationId xmlns:a16="http://schemas.microsoft.com/office/drawing/2014/main" id="{3D21FDDA-6E77-1CAC-6516-590E9665C9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1304636"/>
            <a:ext cx="7069689" cy="3267364"/>
          </a:xfrm>
          <a:prstGeom prst="rect">
            <a:avLst/>
          </a:prstGeom>
          <a:noFill/>
          <a:extLst>
            <a:ext uri="{909E8E84-426E-40DD-AFC4-6F175D3DCCD1}">
              <a14:hiddenFill xmlns:a14="http://schemas.microsoft.com/office/drawing/2010/main">
                <a:solidFill>
                  <a:srgbClr val="FFFFFF"/>
                </a:solidFill>
              </a14:hiddenFill>
            </a:ext>
          </a:extLst>
        </p:spPr>
      </p:pic>
      <p:pic>
        <p:nvPicPr>
          <p:cNvPr id="6" name="object 2">
            <a:extLst>
              <a:ext uri="{FF2B5EF4-FFF2-40B4-BE49-F238E27FC236}">
                <a16:creationId xmlns:a16="http://schemas.microsoft.com/office/drawing/2014/main" id="{FFFEFDC3-B09C-07F3-2AC4-DCA0483C2411}"/>
              </a:ext>
            </a:extLst>
          </p:cNvPr>
          <p:cNvPicPr/>
          <p:nvPr/>
        </p:nvPicPr>
        <p:blipFill rotWithShape="1">
          <a:blip r:embed="rId6" cstate="print"/>
          <a:srcRect b="17551"/>
          <a:stretch/>
        </p:blipFill>
        <p:spPr>
          <a:xfrm>
            <a:off x="5604848" y="4814705"/>
            <a:ext cx="2088236" cy="543343"/>
          </a:xfrm>
          <a:prstGeom prst="rect">
            <a:avLst/>
          </a:prstGeom>
        </p:spPr>
      </p:pic>
      <p:sp>
        <p:nvSpPr>
          <p:cNvPr id="11" name="Rettangolo 10">
            <a:extLst>
              <a:ext uri="{FF2B5EF4-FFF2-40B4-BE49-F238E27FC236}">
                <a16:creationId xmlns:a16="http://schemas.microsoft.com/office/drawing/2014/main" id="{46450AD4-AB11-4E58-04B3-97BE12774E5D}"/>
              </a:ext>
            </a:extLst>
          </p:cNvPr>
          <p:cNvSpPr/>
          <p:nvPr/>
        </p:nvSpPr>
        <p:spPr>
          <a:xfrm flipH="1">
            <a:off x="7638887" y="4975587"/>
            <a:ext cx="209713" cy="295345"/>
          </a:xfrm>
          <a:prstGeom prst="rect">
            <a:avLst/>
          </a:prstGeom>
          <a:solidFill>
            <a:schemeClr val="bg1"/>
          </a:solid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hangingPunct="0"/>
            <a:r>
              <a:rPr lang="en-GB" sz="1400" b="1" dirty="0">
                <a:latin typeface="Arial" panose="020B0604020202020204" pitchFamily="34" charset="0"/>
                <a:ea typeface="Times New Roman" panose="02020603050405020304" pitchFamily="18" charset="0"/>
                <a:cs typeface="Times New Roman" panose="02020603050405020304" pitchFamily="18" charset="0"/>
              </a:rPr>
              <a:t>®</a:t>
            </a:r>
            <a:r>
              <a:rPr lang="en-US" sz="1400" b="1" dirty="0">
                <a:latin typeface="Helvetica" pitchFamily="2" charset="0"/>
                <a:ea typeface="Times New Roman" panose="02020603050405020304" pitchFamily="18" charset="0"/>
                <a:cs typeface="Calibri" panose="020F0502020204030204" pitchFamily="34" charset="0"/>
              </a:rPr>
              <a:t> </a:t>
            </a:r>
            <a:endParaRPr lang="it-IT" sz="1600" b="1" dirty="0">
              <a:latin typeface="Cambria" panose="02040503050406030204" pitchFamily="18" charset="0"/>
              <a:ea typeface="Times New Roman" panose="02020603050405020304" pitchFamily="18" charset="0"/>
              <a:cs typeface="Times New Roman" panose="02020603050405020304" pitchFamily="18" charset="0"/>
            </a:endParaRPr>
          </a:p>
        </p:txBody>
      </p:sp>
      <p:pic>
        <p:nvPicPr>
          <p:cNvPr id="9" name="Picture 2" descr="Quali sono i 17 Sustainable Development Goals">
            <a:extLst>
              <a:ext uri="{FF2B5EF4-FFF2-40B4-BE49-F238E27FC236}">
                <a16:creationId xmlns:a16="http://schemas.microsoft.com/office/drawing/2014/main" id="{5B567008-A8EE-F1A4-0928-29A88F67F51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4583" r="84243" b="33029"/>
          <a:stretch/>
        </p:blipFill>
        <p:spPr bwMode="auto">
          <a:xfrm>
            <a:off x="9322589" y="5589469"/>
            <a:ext cx="920609" cy="887531"/>
          </a:xfrm>
          <a:prstGeom prst="rect">
            <a:avLst/>
          </a:prstGeom>
          <a:noFill/>
          <a:extLst>
            <a:ext uri="{909E8E84-426E-40DD-AFC4-6F175D3DCCD1}">
              <a14:hiddenFill xmlns:a14="http://schemas.microsoft.com/office/drawing/2010/main">
                <a:solidFill>
                  <a:srgbClr val="FFFFFF"/>
                </a:solidFill>
              </a14:hiddenFill>
            </a:ext>
          </a:extLst>
        </p:spPr>
      </p:pic>
      <p:pic>
        <p:nvPicPr>
          <p:cNvPr id="13" name="pasted-image.pdf">
            <a:extLst>
              <a:ext uri="{FF2B5EF4-FFF2-40B4-BE49-F238E27FC236}">
                <a16:creationId xmlns:a16="http://schemas.microsoft.com/office/drawing/2014/main" id="{99683472-F0B4-1356-56B6-4F404A7C6867}"/>
              </a:ext>
            </a:extLst>
          </p:cNvPr>
          <p:cNvPicPr>
            <a:picLocks noChangeAspect="1"/>
          </p:cNvPicPr>
          <p:nvPr/>
        </p:nvPicPr>
        <p:blipFill>
          <a:blip r:embed="rId2" cstate="print"/>
          <a:srcRect r="71915" b="25200"/>
          <a:stretch>
            <a:fillRect/>
          </a:stretch>
        </p:blipFill>
        <p:spPr>
          <a:xfrm>
            <a:off x="11286268" y="0"/>
            <a:ext cx="681352" cy="582222"/>
          </a:xfrm>
          <a:prstGeom prst="rect">
            <a:avLst/>
          </a:prstGeom>
          <a:ln w="12700">
            <a:miter lim="400000"/>
          </a:ln>
        </p:spPr>
      </p:pic>
    </p:spTree>
    <p:extLst>
      <p:ext uri="{BB962C8B-B14F-4D97-AF65-F5344CB8AC3E}">
        <p14:creationId xmlns:p14="http://schemas.microsoft.com/office/powerpoint/2010/main" val="374641173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5888C5"/>
          </a:solidFill>
        </p:spPr>
        <p:txBody>
          <a:bodyPr wrap="square" lIns="0" tIns="0" rIns="0" bIns="0" rtlCol="0"/>
          <a:lstStyle/>
          <a:p>
            <a:endParaRPr/>
          </a:p>
        </p:txBody>
      </p:sp>
      <p:sp>
        <p:nvSpPr>
          <p:cNvPr id="3" name="object 3"/>
          <p:cNvSpPr/>
          <p:nvPr/>
        </p:nvSpPr>
        <p:spPr>
          <a:xfrm>
            <a:off x="838200" y="0"/>
            <a:ext cx="0" cy="2362835"/>
          </a:xfrm>
          <a:custGeom>
            <a:avLst/>
            <a:gdLst/>
            <a:ahLst/>
            <a:cxnLst/>
            <a:rect l="l" t="t" r="r" b="b"/>
            <a:pathLst>
              <a:path h="2362835">
                <a:moveTo>
                  <a:pt x="0" y="0"/>
                </a:moveTo>
                <a:lnTo>
                  <a:pt x="1" y="2362711"/>
                </a:lnTo>
              </a:path>
            </a:pathLst>
          </a:custGeom>
          <a:ln w="28575">
            <a:solidFill>
              <a:srgbClr val="5B9BD5"/>
            </a:solidFill>
          </a:ln>
        </p:spPr>
        <p:txBody>
          <a:bodyPr wrap="square" lIns="0" tIns="0" rIns="0" bIns="0" rtlCol="0"/>
          <a:lstStyle/>
          <a:p>
            <a:endParaRPr/>
          </a:p>
        </p:txBody>
      </p:sp>
      <p:grpSp>
        <p:nvGrpSpPr>
          <p:cNvPr id="4" name="object 4"/>
          <p:cNvGrpSpPr/>
          <p:nvPr/>
        </p:nvGrpSpPr>
        <p:grpSpPr>
          <a:xfrm>
            <a:off x="495349" y="5937250"/>
            <a:ext cx="11201400" cy="835025"/>
            <a:chOff x="495349" y="5937250"/>
            <a:chExt cx="11201400" cy="835025"/>
          </a:xfrm>
        </p:grpSpPr>
        <p:sp>
          <p:nvSpPr>
            <p:cNvPr id="5" name="object 5"/>
            <p:cNvSpPr/>
            <p:nvPr/>
          </p:nvSpPr>
          <p:spPr>
            <a:xfrm>
              <a:off x="504874" y="5946775"/>
              <a:ext cx="11182350" cy="0"/>
            </a:xfrm>
            <a:custGeom>
              <a:avLst/>
              <a:gdLst/>
              <a:ahLst/>
              <a:cxnLst/>
              <a:rect l="l" t="t" r="r" b="b"/>
              <a:pathLst>
                <a:path w="11182350">
                  <a:moveTo>
                    <a:pt x="0" y="0"/>
                  </a:moveTo>
                  <a:lnTo>
                    <a:pt x="11182306" y="1"/>
                  </a:lnTo>
                </a:path>
              </a:pathLst>
            </a:custGeom>
            <a:ln w="19050">
              <a:solidFill>
                <a:srgbClr val="FFFFFF"/>
              </a:solidFill>
            </a:ln>
          </p:spPr>
          <p:txBody>
            <a:bodyPr wrap="square" lIns="0" tIns="0" rIns="0" bIns="0" rtlCol="0"/>
            <a:lstStyle/>
            <a:p>
              <a:endParaRPr/>
            </a:p>
          </p:txBody>
        </p:sp>
        <p:sp>
          <p:nvSpPr>
            <p:cNvPr id="6" name="object 6"/>
            <p:cNvSpPr/>
            <p:nvPr/>
          </p:nvSpPr>
          <p:spPr>
            <a:xfrm>
              <a:off x="7880604" y="5975706"/>
              <a:ext cx="2351405" cy="790575"/>
            </a:xfrm>
            <a:custGeom>
              <a:avLst/>
              <a:gdLst/>
              <a:ahLst/>
              <a:cxnLst/>
              <a:rect l="l" t="t" r="r" b="b"/>
              <a:pathLst>
                <a:path w="2351404" h="790575">
                  <a:moveTo>
                    <a:pt x="0" y="0"/>
                  </a:moveTo>
                  <a:lnTo>
                    <a:pt x="2350791" y="0"/>
                  </a:lnTo>
                  <a:lnTo>
                    <a:pt x="2350791" y="789960"/>
                  </a:lnTo>
                  <a:lnTo>
                    <a:pt x="0" y="789960"/>
                  </a:lnTo>
                  <a:lnTo>
                    <a:pt x="0" y="0"/>
                  </a:lnTo>
                  <a:close/>
                </a:path>
              </a:pathLst>
            </a:custGeom>
            <a:ln w="12700">
              <a:solidFill>
                <a:srgbClr val="5888C5"/>
              </a:solidFill>
            </a:ln>
          </p:spPr>
          <p:txBody>
            <a:bodyPr wrap="square" lIns="0" tIns="0" rIns="0" bIns="0" rtlCol="0"/>
            <a:lstStyle/>
            <a:p>
              <a:endParaRPr/>
            </a:p>
          </p:txBody>
        </p:sp>
      </p:grpSp>
      <p:grpSp>
        <p:nvGrpSpPr>
          <p:cNvPr id="8" name="object 8"/>
          <p:cNvGrpSpPr/>
          <p:nvPr/>
        </p:nvGrpSpPr>
        <p:grpSpPr>
          <a:xfrm>
            <a:off x="47906" y="545579"/>
            <a:ext cx="12137390" cy="5227955"/>
            <a:chOff x="47906" y="545579"/>
            <a:chExt cx="12137390" cy="5227955"/>
          </a:xfrm>
        </p:grpSpPr>
        <p:pic>
          <p:nvPicPr>
            <p:cNvPr id="9" name="object 9"/>
            <p:cNvPicPr/>
            <p:nvPr/>
          </p:nvPicPr>
          <p:blipFill>
            <a:blip r:embed="rId3" cstate="print"/>
            <a:stretch>
              <a:fillRect/>
            </a:stretch>
          </p:blipFill>
          <p:spPr>
            <a:xfrm>
              <a:off x="51816" y="551688"/>
              <a:ext cx="12127992" cy="5218176"/>
            </a:xfrm>
            <a:prstGeom prst="rect">
              <a:avLst/>
            </a:prstGeom>
          </p:spPr>
        </p:pic>
        <p:sp>
          <p:nvSpPr>
            <p:cNvPr id="10" name="object 10"/>
            <p:cNvSpPr/>
            <p:nvPr/>
          </p:nvSpPr>
          <p:spPr>
            <a:xfrm>
              <a:off x="47906" y="545579"/>
              <a:ext cx="12137390" cy="5227955"/>
            </a:xfrm>
            <a:custGeom>
              <a:avLst/>
              <a:gdLst/>
              <a:ahLst/>
              <a:cxnLst/>
              <a:rect l="l" t="t" r="r" b="b"/>
              <a:pathLst>
                <a:path w="12137390" h="5227955">
                  <a:moveTo>
                    <a:pt x="0" y="0"/>
                  </a:moveTo>
                  <a:lnTo>
                    <a:pt x="12137206" y="0"/>
                  </a:lnTo>
                  <a:lnTo>
                    <a:pt x="12137206" y="5227932"/>
                  </a:lnTo>
                  <a:lnTo>
                    <a:pt x="0" y="5227932"/>
                  </a:lnTo>
                  <a:lnTo>
                    <a:pt x="0" y="0"/>
                  </a:lnTo>
                  <a:close/>
                </a:path>
              </a:pathLst>
            </a:custGeom>
            <a:ln w="12700">
              <a:solidFill>
                <a:srgbClr val="5888C5"/>
              </a:solidFill>
            </a:ln>
          </p:spPr>
          <p:txBody>
            <a:bodyPr wrap="square" lIns="0" tIns="0" rIns="0" bIns="0" rtlCol="0"/>
            <a:lstStyle/>
            <a:p>
              <a:endParaRPr>
                <a:latin typeface="Verdana" panose="020B0604030504040204" pitchFamily="34" charset="0"/>
                <a:ea typeface="Verdana" panose="020B0604030504040204" pitchFamily="34" charset="0"/>
                <a:cs typeface="Verdana" panose="020B0604030504040204" pitchFamily="34" charset="0"/>
              </a:endParaRPr>
            </a:p>
          </p:txBody>
        </p:sp>
        <p:sp>
          <p:nvSpPr>
            <p:cNvPr id="12" name="object 12"/>
            <p:cNvSpPr/>
            <p:nvPr/>
          </p:nvSpPr>
          <p:spPr>
            <a:xfrm>
              <a:off x="568344" y="5180126"/>
              <a:ext cx="850265" cy="561975"/>
            </a:xfrm>
            <a:custGeom>
              <a:avLst/>
              <a:gdLst/>
              <a:ahLst/>
              <a:cxnLst/>
              <a:rect l="l" t="t" r="r" b="b"/>
              <a:pathLst>
                <a:path w="850265" h="561975">
                  <a:moveTo>
                    <a:pt x="0" y="0"/>
                  </a:moveTo>
                  <a:lnTo>
                    <a:pt x="849884" y="0"/>
                  </a:lnTo>
                  <a:lnTo>
                    <a:pt x="849884" y="561860"/>
                  </a:lnTo>
                  <a:lnTo>
                    <a:pt x="0" y="561860"/>
                  </a:lnTo>
                  <a:lnTo>
                    <a:pt x="0" y="0"/>
                  </a:lnTo>
                  <a:close/>
                </a:path>
              </a:pathLst>
            </a:custGeom>
            <a:ln w="12700">
              <a:solidFill>
                <a:srgbClr val="5888C5"/>
              </a:solidFill>
            </a:ln>
          </p:spPr>
          <p:txBody>
            <a:bodyPr wrap="square" lIns="0" tIns="0" rIns="0" bIns="0" rtlCol="0"/>
            <a:lstStyle/>
            <a:p>
              <a:endParaRPr>
                <a:latin typeface="Verdana" panose="020B0604030504040204" pitchFamily="34" charset="0"/>
                <a:ea typeface="Verdana" panose="020B0604030504040204" pitchFamily="34" charset="0"/>
                <a:cs typeface="Verdana" panose="020B0604030504040204" pitchFamily="34" charset="0"/>
              </a:endParaRPr>
            </a:p>
          </p:txBody>
        </p:sp>
      </p:grpSp>
      <p:sp>
        <p:nvSpPr>
          <p:cNvPr id="13" name="object 13"/>
          <p:cNvSpPr txBox="1"/>
          <p:nvPr/>
        </p:nvSpPr>
        <p:spPr>
          <a:xfrm>
            <a:off x="7696200" y="6079788"/>
            <a:ext cx="3352800" cy="599138"/>
          </a:xfrm>
          <a:prstGeom prst="rect">
            <a:avLst/>
          </a:prstGeom>
          <a:solidFill>
            <a:srgbClr val="5888C5"/>
          </a:solidFill>
        </p:spPr>
        <p:txBody>
          <a:bodyPr vert="horz" wrap="square" lIns="0" tIns="35560" rIns="0" bIns="0" rtlCol="0">
            <a:spAutoFit/>
          </a:bodyPr>
          <a:lstStyle/>
          <a:p>
            <a:pPr marL="304165" marR="592455" indent="-285750">
              <a:lnSpc>
                <a:spcPts val="2100"/>
              </a:lnSpc>
              <a:spcBef>
                <a:spcPts val="200"/>
              </a:spcBef>
              <a:spcAft>
                <a:spcPts val="200"/>
              </a:spcAft>
              <a:buFont typeface="Wingdings" pitchFamily="2" charset="2"/>
              <a:buChar char="§"/>
            </a:pPr>
            <a:r>
              <a:rPr lang="en-GB" sz="1200" b="1" spc="-5" dirty="0">
                <a:solidFill>
                  <a:schemeClr val="bg1"/>
                </a:solidFill>
                <a:latin typeface="Segoe UI Emoji" panose="020B0502040204020203" pitchFamily="34" charset="0"/>
                <a:ea typeface="Segoe UI Emoji" panose="020B0502040204020203" pitchFamily="34" charset="0"/>
                <a:cs typeface="Calibri"/>
                <a:hlinkClick r:id="rId4">
                  <a:extLst>
                    <a:ext uri="{A12FA001-AC4F-418D-AE19-62706E023703}">
                      <ahyp:hlinkClr xmlns:ahyp="http://schemas.microsoft.com/office/drawing/2018/hyperlinkcolor" val="tx"/>
                    </a:ext>
                  </a:extLst>
                </a:hlinkClick>
              </a:rPr>
              <a:t>info</a:t>
            </a:r>
            <a:r>
              <a:rPr sz="1200" b="1" spc="-5" dirty="0">
                <a:solidFill>
                  <a:schemeClr val="bg1"/>
                </a:solidFill>
                <a:latin typeface="Segoe UI Emoji" panose="020B0502040204020203" pitchFamily="34" charset="0"/>
                <a:ea typeface="Segoe UI Emoji" panose="020B0502040204020203" pitchFamily="34" charset="0"/>
                <a:cs typeface="Calibri"/>
                <a:hlinkClick r:id="rId4">
                  <a:extLst>
                    <a:ext uri="{A12FA001-AC4F-418D-AE19-62706E023703}">
                      <ahyp:hlinkClr xmlns:ahyp="http://schemas.microsoft.com/office/drawing/2018/hyperlinkcolor" val="tx"/>
                    </a:ext>
                  </a:extLst>
                </a:hlinkClick>
              </a:rPr>
              <a:t>@</a:t>
            </a:r>
            <a:r>
              <a:rPr sz="1200" b="1" dirty="0">
                <a:solidFill>
                  <a:schemeClr val="bg1"/>
                </a:solidFill>
                <a:latin typeface="Segoe UI Emoji" panose="020B0502040204020203" pitchFamily="34" charset="0"/>
                <a:ea typeface="Segoe UI Emoji" panose="020B0502040204020203" pitchFamily="34" charset="0"/>
                <a:cs typeface="Calibri"/>
                <a:hlinkClick r:id="rId4">
                  <a:extLst>
                    <a:ext uri="{A12FA001-AC4F-418D-AE19-62706E023703}">
                      <ahyp:hlinkClr xmlns:ahyp="http://schemas.microsoft.com/office/drawing/2018/hyperlinkcolor" val="tx"/>
                    </a:ext>
                  </a:extLst>
                </a:hlinkClick>
              </a:rPr>
              <a:t>i</a:t>
            </a:r>
            <a:r>
              <a:rPr sz="1200" b="1" spc="-5" dirty="0">
                <a:solidFill>
                  <a:schemeClr val="bg1"/>
                </a:solidFill>
                <a:latin typeface="Segoe UI Emoji" panose="020B0502040204020203" pitchFamily="34" charset="0"/>
                <a:ea typeface="Segoe UI Emoji" panose="020B0502040204020203" pitchFamily="34" charset="0"/>
                <a:cs typeface="Calibri"/>
                <a:hlinkClick r:id="rId4">
                  <a:extLst>
                    <a:ext uri="{A12FA001-AC4F-418D-AE19-62706E023703}">
                      <ahyp:hlinkClr xmlns:ahyp="http://schemas.microsoft.com/office/drawing/2018/hyperlinkcolor" val="tx"/>
                    </a:ext>
                  </a:extLst>
                </a:hlinkClick>
              </a:rPr>
              <a:t>sc</a:t>
            </a:r>
            <a:r>
              <a:rPr sz="1200" b="1" dirty="0">
                <a:solidFill>
                  <a:schemeClr val="bg1"/>
                </a:solidFill>
                <a:latin typeface="Segoe UI Emoji" panose="020B0502040204020203" pitchFamily="34" charset="0"/>
                <a:ea typeface="Segoe UI Emoji" panose="020B0502040204020203" pitchFamily="34" charset="0"/>
                <a:cs typeface="Calibri"/>
                <a:hlinkClick r:id="rId4">
                  <a:extLst>
                    <a:ext uri="{A12FA001-AC4F-418D-AE19-62706E023703}">
                      <ahyp:hlinkClr xmlns:ahyp="http://schemas.microsoft.com/office/drawing/2018/hyperlinkcolor" val="tx"/>
                    </a:ext>
                  </a:extLst>
                </a:hlinkClick>
              </a:rPr>
              <a:t>l</a:t>
            </a:r>
            <a:r>
              <a:rPr sz="1200" b="1" spc="-5" dirty="0">
                <a:solidFill>
                  <a:schemeClr val="bg1"/>
                </a:solidFill>
                <a:latin typeface="Segoe UI Emoji" panose="020B0502040204020203" pitchFamily="34" charset="0"/>
                <a:ea typeface="Segoe UI Emoji" panose="020B0502040204020203" pitchFamily="34" charset="0"/>
                <a:cs typeface="Calibri"/>
                <a:hlinkClick r:id="rId4">
                  <a:extLst>
                    <a:ext uri="{A12FA001-AC4F-418D-AE19-62706E023703}">
                      <ahyp:hlinkClr xmlns:ahyp="http://schemas.microsoft.com/office/drawing/2018/hyperlinkcolor" val="tx"/>
                    </a:ext>
                  </a:extLst>
                </a:hlinkClick>
              </a:rPr>
              <a:t>ea</a:t>
            </a:r>
            <a:r>
              <a:rPr sz="1200" b="1" spc="5" dirty="0">
                <a:solidFill>
                  <a:schemeClr val="bg1"/>
                </a:solidFill>
                <a:latin typeface="Segoe UI Emoji" panose="020B0502040204020203" pitchFamily="34" charset="0"/>
                <a:ea typeface="Segoe UI Emoji" panose="020B0502040204020203" pitchFamily="34" charset="0"/>
                <a:cs typeface="Calibri"/>
                <a:hlinkClick r:id="rId4">
                  <a:extLst>
                    <a:ext uri="{A12FA001-AC4F-418D-AE19-62706E023703}">
                      <ahyp:hlinkClr xmlns:ahyp="http://schemas.microsoft.com/office/drawing/2018/hyperlinkcolor" val="tx"/>
                    </a:ext>
                  </a:extLst>
                </a:hlinkClick>
              </a:rPr>
              <a:t>n</a:t>
            </a:r>
            <a:r>
              <a:rPr lang="it-IT" sz="1200" b="1" spc="5" dirty="0">
                <a:solidFill>
                  <a:schemeClr val="bg1"/>
                </a:solidFill>
                <a:latin typeface="Segoe UI Emoji" panose="020B0502040204020203" pitchFamily="34" charset="0"/>
                <a:ea typeface="Segoe UI Emoji" panose="020B0502040204020203" pitchFamily="34" charset="0"/>
                <a:cs typeface="Calibri"/>
                <a:hlinkClick r:id="rId4">
                  <a:extLst>
                    <a:ext uri="{A12FA001-AC4F-418D-AE19-62706E023703}">
                      <ahyp:hlinkClr xmlns:ahyp="http://schemas.microsoft.com/office/drawing/2018/hyperlinkcolor" val="tx"/>
                    </a:ext>
                  </a:extLst>
                </a:hlinkClick>
              </a:rPr>
              <a:t>air</a:t>
            </a:r>
            <a:r>
              <a:rPr sz="1200" b="1" dirty="0">
                <a:solidFill>
                  <a:schemeClr val="bg1"/>
                </a:solidFill>
                <a:latin typeface="Segoe UI Emoji" panose="020B0502040204020203" pitchFamily="34" charset="0"/>
                <a:ea typeface="Segoe UI Emoji" panose="020B0502040204020203" pitchFamily="34" charset="0"/>
                <a:cs typeface="Calibri"/>
                <a:hlinkClick r:id="rId4">
                  <a:extLst>
                    <a:ext uri="{A12FA001-AC4F-418D-AE19-62706E023703}">
                      <ahyp:hlinkClr xmlns:ahyp="http://schemas.microsoft.com/office/drawing/2018/hyperlinkcolor" val="tx"/>
                    </a:ext>
                  </a:extLst>
                </a:hlinkClick>
              </a:rPr>
              <a:t>.</a:t>
            </a:r>
            <a:r>
              <a:rPr lang="it-IT" sz="1200" b="1" spc="-10" dirty="0">
                <a:solidFill>
                  <a:schemeClr val="bg1"/>
                </a:solidFill>
                <a:latin typeface="Segoe UI Emoji" panose="020B0502040204020203" pitchFamily="34" charset="0"/>
                <a:ea typeface="Segoe UI Emoji" panose="020B0502040204020203" pitchFamily="34" charset="0"/>
                <a:cs typeface="Calibri"/>
                <a:hlinkClick r:id="rId4">
                  <a:extLst>
                    <a:ext uri="{A12FA001-AC4F-418D-AE19-62706E023703}">
                      <ahyp:hlinkClr xmlns:ahyp="http://schemas.microsoft.com/office/drawing/2018/hyperlinkcolor" val="tx"/>
                    </a:ext>
                  </a:extLst>
                </a:hlinkClick>
              </a:rPr>
              <a:t>com</a:t>
            </a:r>
            <a:endParaRPr lang="it-IT" sz="1200" b="1" spc="-10" dirty="0">
              <a:solidFill>
                <a:schemeClr val="bg1"/>
              </a:solidFill>
              <a:latin typeface="Segoe UI Emoji" panose="020B0502040204020203" pitchFamily="34" charset="0"/>
              <a:ea typeface="Segoe UI Emoji" panose="020B0502040204020203" pitchFamily="34" charset="0"/>
              <a:cs typeface="Calibri"/>
            </a:endParaRPr>
          </a:p>
          <a:p>
            <a:pPr marL="304165" marR="592455" indent="-285750">
              <a:lnSpc>
                <a:spcPts val="2100"/>
              </a:lnSpc>
              <a:spcBef>
                <a:spcPts val="200"/>
              </a:spcBef>
              <a:spcAft>
                <a:spcPts val="200"/>
              </a:spcAft>
              <a:buFont typeface="Wingdings" pitchFamily="2" charset="2"/>
              <a:buChar char="§"/>
            </a:pPr>
            <a:r>
              <a:rPr sz="1200" b="1" spc="-10" dirty="0">
                <a:solidFill>
                  <a:schemeClr val="bg1"/>
                </a:solidFill>
                <a:latin typeface="Segoe UI Emoji" panose="020B0502040204020203" pitchFamily="34" charset="0"/>
                <a:ea typeface="Segoe UI Emoji" panose="020B0502040204020203" pitchFamily="34" charset="0"/>
                <a:cs typeface="Calibri"/>
                <a:hlinkClick r:id="rId5">
                  <a:extLst>
                    <a:ext uri="{A12FA001-AC4F-418D-AE19-62706E023703}">
                      <ahyp:hlinkClr xmlns:ahyp="http://schemas.microsoft.com/office/drawing/2018/hyperlinkcolor" val="tx"/>
                    </a:ext>
                  </a:extLst>
                </a:hlinkClick>
              </a:rPr>
              <a:t>gspanto@iscleanair.com</a:t>
            </a:r>
            <a:endParaRPr sz="1200" dirty="0">
              <a:solidFill>
                <a:schemeClr val="bg1"/>
              </a:solidFill>
              <a:latin typeface="Segoe UI Emoji" panose="020B0502040204020203" pitchFamily="34" charset="0"/>
              <a:ea typeface="Segoe UI Emoji" panose="020B0502040204020203" pitchFamily="34" charset="0"/>
              <a:cs typeface="Calibri"/>
            </a:endParaRPr>
          </a:p>
        </p:txBody>
      </p:sp>
      <p:sp>
        <p:nvSpPr>
          <p:cNvPr id="14" name="object 14"/>
          <p:cNvSpPr txBox="1"/>
          <p:nvPr/>
        </p:nvSpPr>
        <p:spPr>
          <a:xfrm>
            <a:off x="457200" y="6191789"/>
            <a:ext cx="1655688" cy="259045"/>
          </a:xfrm>
          <a:prstGeom prst="rect">
            <a:avLst/>
          </a:prstGeom>
          <a:solidFill>
            <a:srgbClr val="5888C5"/>
          </a:solidFill>
          <a:ln w="12700">
            <a:solidFill>
              <a:srgbClr val="5888C5"/>
            </a:solidFill>
          </a:ln>
        </p:spPr>
        <p:txBody>
          <a:bodyPr vert="horz" wrap="square" lIns="0" tIns="12700" rIns="0" bIns="0" rtlCol="0">
            <a:spAutoFit/>
          </a:bodyPr>
          <a:lstStyle/>
          <a:p>
            <a:pPr marL="25400">
              <a:lnSpc>
                <a:spcPct val="100000"/>
              </a:lnSpc>
              <a:spcBef>
                <a:spcPts val="100"/>
              </a:spcBef>
            </a:pPr>
            <a:r>
              <a:rPr sz="1600" b="1" spc="-20" dirty="0">
                <a:solidFill>
                  <a:srgbClr val="FFFFFF"/>
                </a:solidFill>
                <a:latin typeface="Segoe UI Emoji" panose="020B0502040204020203" pitchFamily="34" charset="0"/>
                <a:ea typeface="Segoe UI Emoji" panose="020B0502040204020203" pitchFamily="34" charset="0"/>
                <a:cs typeface="Calibri"/>
              </a:rPr>
              <a:t>CONTACTS</a:t>
            </a:r>
            <a:endParaRPr sz="1600" b="1" dirty="0">
              <a:latin typeface="Segoe UI Emoji" panose="020B0502040204020203" pitchFamily="34" charset="0"/>
              <a:ea typeface="Segoe UI Emoji" panose="020B0502040204020203" pitchFamily="34" charset="0"/>
              <a:cs typeface="Calibri"/>
            </a:endParaRPr>
          </a:p>
        </p:txBody>
      </p:sp>
      <p:sp>
        <p:nvSpPr>
          <p:cNvPr id="16" name="object 16"/>
          <p:cNvSpPr/>
          <p:nvPr/>
        </p:nvSpPr>
        <p:spPr>
          <a:xfrm>
            <a:off x="465118" y="5946775"/>
            <a:ext cx="11182350" cy="0"/>
          </a:xfrm>
          <a:custGeom>
            <a:avLst/>
            <a:gdLst/>
            <a:ahLst/>
            <a:cxnLst/>
            <a:rect l="l" t="t" r="r" b="b"/>
            <a:pathLst>
              <a:path w="11182350">
                <a:moveTo>
                  <a:pt x="0" y="0"/>
                </a:moveTo>
                <a:lnTo>
                  <a:pt x="11182306" y="1"/>
                </a:lnTo>
              </a:path>
            </a:pathLst>
          </a:custGeom>
          <a:ln w="12700">
            <a:solidFill>
              <a:srgbClr val="FFFFFF"/>
            </a:solidFill>
          </a:ln>
        </p:spPr>
        <p:txBody>
          <a:bodyPr wrap="square" lIns="0" tIns="0" rIns="0" bIns="0" rtlCol="0"/>
          <a:lstStyle/>
          <a:p>
            <a:endParaRPr/>
          </a:p>
        </p:txBody>
      </p:sp>
      <p:sp>
        <p:nvSpPr>
          <p:cNvPr id="7" name="object 7"/>
          <p:cNvSpPr txBox="1">
            <a:spLocks noGrp="1"/>
          </p:cNvSpPr>
          <p:nvPr>
            <p:ph type="title"/>
          </p:nvPr>
        </p:nvSpPr>
        <p:spPr>
          <a:xfrm>
            <a:off x="1905000" y="1905000"/>
            <a:ext cx="8610593" cy="566822"/>
          </a:xfrm>
          <a:prstGeom prst="rect">
            <a:avLst/>
          </a:prstGeom>
        </p:spPr>
        <p:txBody>
          <a:bodyPr vert="horz" wrap="square" lIns="0" tIns="12700" rIns="0" bIns="0" rtlCol="0">
            <a:spAutoFit/>
          </a:bodyPr>
          <a:lstStyle/>
          <a:p>
            <a:pPr marL="62865" algn="ctr">
              <a:lnSpc>
                <a:spcPct val="100000"/>
              </a:lnSpc>
              <a:spcBef>
                <a:spcPts val="100"/>
              </a:spcBef>
              <a:tabLst>
                <a:tab pos="3631565" algn="l"/>
              </a:tabLst>
            </a:pPr>
            <a:r>
              <a:rPr sz="3600" dirty="0">
                <a:latin typeface="Gotham" panose="02000604040000020004"/>
              </a:rPr>
              <a:t>THANK</a:t>
            </a:r>
            <a:r>
              <a:rPr sz="3600" spc="-15" dirty="0">
                <a:latin typeface="Gotham" panose="02000604040000020004"/>
              </a:rPr>
              <a:t> </a:t>
            </a:r>
            <a:r>
              <a:rPr sz="3600" spc="-40" dirty="0">
                <a:latin typeface="Gotham" panose="02000604040000020004"/>
              </a:rPr>
              <a:t>YOU</a:t>
            </a:r>
            <a:r>
              <a:rPr lang="en-US" sz="3600" spc="-40" dirty="0">
                <a:latin typeface="Gotham" panose="02000604040000020004"/>
              </a:rPr>
              <a:t> </a:t>
            </a:r>
            <a:r>
              <a:rPr sz="3600" spc="-15" dirty="0">
                <a:latin typeface="Gotham" panose="02000604040000020004"/>
              </a:rPr>
              <a:t>VERY</a:t>
            </a:r>
            <a:r>
              <a:rPr sz="3600" spc="-75" dirty="0">
                <a:latin typeface="Gotham" panose="02000604040000020004"/>
              </a:rPr>
              <a:t> </a:t>
            </a:r>
            <a:r>
              <a:rPr sz="3600" dirty="0">
                <a:latin typeface="Gotham" panose="02000604040000020004"/>
              </a:rPr>
              <a:t>MUCH</a:t>
            </a:r>
          </a:p>
        </p:txBody>
      </p:sp>
      <p:sp>
        <p:nvSpPr>
          <p:cNvPr id="17" name="Holder 6">
            <a:extLst>
              <a:ext uri="{FF2B5EF4-FFF2-40B4-BE49-F238E27FC236}">
                <a16:creationId xmlns:a16="http://schemas.microsoft.com/office/drawing/2014/main" id="{95CC8F47-1C86-9949-AC79-531C164A2A40}"/>
              </a:ext>
            </a:extLst>
          </p:cNvPr>
          <p:cNvSpPr txBox="1">
            <a:spLocks/>
          </p:cNvSpPr>
          <p:nvPr/>
        </p:nvSpPr>
        <p:spPr>
          <a:xfrm>
            <a:off x="11915490" y="6616242"/>
            <a:ext cx="200310" cy="157864"/>
          </a:xfrm>
          <a:prstGeom prst="rect">
            <a:avLst/>
          </a:prstGeom>
        </p:spPr>
        <p:txBody>
          <a:bodyPr wrap="square" lIns="0" tIns="0" rIns="0" bIns="0">
            <a:spAutoFit/>
          </a:bodyPr>
          <a:lstStyle>
            <a:defPPr>
              <a:defRPr lang="it-IT"/>
            </a:defPPr>
            <a:lvl1pPr marL="0" algn="l" defTabSz="914400" rtl="0" eaLnBrk="1" latinLnBrk="0" hangingPunct="1">
              <a:lnSpc>
                <a:spcPct val="150000"/>
              </a:lnSpc>
              <a:defRPr sz="800" b="1" i="0" kern="1200">
                <a:solidFill>
                  <a:srgbClr val="5888C5"/>
                </a:solidFill>
                <a:latin typeface="Gotham" panose="02000604040000020004" pitchFamily="2" charset="0"/>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gn="ctr">
              <a:spcBef>
                <a:spcPts val="45"/>
              </a:spcBef>
            </a:pPr>
            <a:fld id="{81D60167-4931-47E6-BA6A-407CBD079E47}" type="slidenum">
              <a:rPr lang="it-IT" smtClean="0">
                <a:solidFill>
                  <a:schemeClr val="bg1"/>
                </a:solidFill>
              </a:rPr>
              <a:pPr marL="38100" algn="ctr">
                <a:spcBef>
                  <a:spcPts val="45"/>
                </a:spcBef>
              </a:pPr>
              <a:t>23</a:t>
            </a:fld>
            <a:endParaRPr lang="it-IT" dirty="0">
              <a:solidFill>
                <a:schemeClr val="bg1"/>
              </a:solidFill>
            </a:endParaRPr>
          </a:p>
        </p:txBody>
      </p:sp>
      <p:pic>
        <p:nvPicPr>
          <p:cNvPr id="19" name="Immagine 18">
            <a:extLst>
              <a:ext uri="{FF2B5EF4-FFF2-40B4-BE49-F238E27FC236}">
                <a16:creationId xmlns:a16="http://schemas.microsoft.com/office/drawing/2014/main" id="{127DC763-EBA5-5CB7-45BE-BB19728373F3}"/>
              </a:ext>
            </a:extLst>
          </p:cNvPr>
          <p:cNvPicPr>
            <a:picLocks noChangeAspect="1"/>
          </p:cNvPicPr>
          <p:nvPr/>
        </p:nvPicPr>
        <p:blipFill>
          <a:blip r:embed="rId6"/>
          <a:stretch>
            <a:fillRect/>
          </a:stretch>
        </p:blipFill>
        <p:spPr>
          <a:xfrm>
            <a:off x="7391400" y="3276600"/>
            <a:ext cx="1615812" cy="1054952"/>
          </a:xfrm>
          <a:prstGeom prst="rect">
            <a:avLst/>
          </a:prstGeom>
        </p:spPr>
      </p:pic>
      <p:pic>
        <p:nvPicPr>
          <p:cNvPr id="11" name="Immagine 10">
            <a:extLst>
              <a:ext uri="{FF2B5EF4-FFF2-40B4-BE49-F238E27FC236}">
                <a16:creationId xmlns:a16="http://schemas.microsoft.com/office/drawing/2014/main" id="{A6422E41-23FC-AB0A-8E5E-4F3BE4A7B506}"/>
              </a:ext>
            </a:extLst>
          </p:cNvPr>
          <p:cNvPicPr>
            <a:picLocks noChangeAspect="1"/>
          </p:cNvPicPr>
          <p:nvPr/>
        </p:nvPicPr>
        <p:blipFill>
          <a:blip r:embed="rId7"/>
          <a:stretch>
            <a:fillRect/>
          </a:stretch>
        </p:blipFill>
        <p:spPr>
          <a:xfrm>
            <a:off x="11201400" y="0"/>
            <a:ext cx="652145" cy="556021"/>
          </a:xfrm>
          <a:prstGeom prst="rect">
            <a:avLst/>
          </a:prstGeom>
        </p:spPr>
      </p:pic>
      <p:pic>
        <p:nvPicPr>
          <p:cNvPr id="15" name="Graphic 8">
            <a:extLst>
              <a:ext uri="{FF2B5EF4-FFF2-40B4-BE49-F238E27FC236}">
                <a16:creationId xmlns:a16="http://schemas.microsoft.com/office/drawing/2014/main" id="{7DB02FE0-4CB7-3B30-F9D5-D3437BC2EA6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922998" y="3234467"/>
            <a:ext cx="3325402" cy="1032733"/>
          </a:xfrm>
          <a:prstGeom prst="rect">
            <a:avLst/>
          </a:prstGeom>
        </p:spPr>
      </p:pic>
    </p:spTree>
    <p:extLst>
      <p:ext uri="{BB962C8B-B14F-4D97-AF65-F5344CB8AC3E}">
        <p14:creationId xmlns:p14="http://schemas.microsoft.com/office/powerpoint/2010/main" val="235929773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58458</TotalTime>
  <Words>1867</Words>
  <Application>Microsoft Office PowerPoint</Application>
  <PresentationFormat>Widescreen</PresentationFormat>
  <Paragraphs>345</Paragraphs>
  <Slides>23</Slides>
  <Notes>10</Notes>
  <HiddenSlides>0</HiddenSlides>
  <MMClips>0</MMClips>
  <ScaleCrop>false</ScaleCrop>
  <HeadingPairs>
    <vt:vector size="8" baseType="variant">
      <vt:variant>
        <vt:lpstr>Fonts Used</vt:lpstr>
      </vt:variant>
      <vt:variant>
        <vt:i4>19</vt:i4>
      </vt:variant>
      <vt:variant>
        <vt:lpstr>Theme</vt:lpstr>
      </vt:variant>
      <vt:variant>
        <vt:i4>3</vt:i4>
      </vt:variant>
      <vt:variant>
        <vt:lpstr>Embedded OLE Servers</vt:lpstr>
      </vt:variant>
      <vt:variant>
        <vt:i4>1</vt:i4>
      </vt:variant>
      <vt:variant>
        <vt:lpstr>Slide Titles</vt:lpstr>
      </vt:variant>
      <vt:variant>
        <vt:i4>23</vt:i4>
      </vt:variant>
    </vt:vector>
  </HeadingPairs>
  <TitlesOfParts>
    <vt:vector size="46" baseType="lpstr">
      <vt:lpstr>Arial</vt:lpstr>
      <vt:lpstr>Calibri</vt:lpstr>
      <vt:lpstr>Calibri Light</vt:lpstr>
      <vt:lpstr>Cambria</vt:lpstr>
      <vt:lpstr>Cambria Math</vt:lpstr>
      <vt:lpstr>Google Sans</vt:lpstr>
      <vt:lpstr>Gotham</vt:lpstr>
      <vt:lpstr>GOTHAM-BOOK</vt:lpstr>
      <vt:lpstr>Gotham-Light</vt:lpstr>
      <vt:lpstr>Helvetica</vt:lpstr>
      <vt:lpstr>Lato</vt:lpstr>
      <vt:lpstr>Lato Regular</vt:lpstr>
      <vt:lpstr>open sans</vt:lpstr>
      <vt:lpstr>Segoe UI</vt:lpstr>
      <vt:lpstr>Segoe UI Emoji</vt:lpstr>
      <vt:lpstr>Tahoma</vt:lpstr>
      <vt:lpstr>Times New Roman</vt:lpstr>
      <vt:lpstr>Verdana</vt:lpstr>
      <vt:lpstr>Wingdings</vt:lpstr>
      <vt:lpstr>Office Theme</vt:lpstr>
      <vt:lpstr>Tema di Office</vt:lpstr>
      <vt:lpstr>1_Office Theme</vt:lpstr>
      <vt:lpstr>think-cell Slide</vt:lpstr>
      <vt:lpstr>PowerPoint Presentation</vt:lpstr>
      <vt:lpstr>PowerPoint Presentation</vt:lpstr>
      <vt:lpstr>Emissions create significant and wide implications and impacts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VERY MUCH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 clean the air you breathe,  creating better places to live and work</dc:title>
  <cp:lastModifiedBy>fabio galatioto</cp:lastModifiedBy>
  <cp:revision>1112</cp:revision>
  <cp:lastPrinted>2023-12-11T15:17:11Z</cp:lastPrinted>
  <dcterms:created xsi:type="dcterms:W3CDTF">2021-02-24T14:30:23Z</dcterms:created>
  <dcterms:modified xsi:type="dcterms:W3CDTF">2024-12-06T18:05:43Z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2021-01-29T00:00:00Z</vt:filetime>
  </property>
  <property fmtid="{D5CDD505-2E9C-101B-9397-08002B2CF9AE}" pid="3" name="LastSaved">
    <vt:filetime>2021-02-24T00:00:00Z</vt:filetime>
  </property>
</Properties>
</file>