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F0F7F-C471-40FF-BA05-CAAD58FC14F4}" type="datetimeFigureOut">
              <a:rPr lang="en-BE" smtClean="0"/>
              <a:t>09/24/2025</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0BE6B8-B286-41E4-BAE4-D25FE28111D4}" type="slidenum">
              <a:rPr lang="en-BE" smtClean="0"/>
              <a:t>‹#›</a:t>
            </a:fld>
            <a:endParaRPr lang="en-BE"/>
          </a:p>
        </p:txBody>
      </p:sp>
    </p:spTree>
    <p:extLst>
      <p:ext uri="{BB962C8B-B14F-4D97-AF65-F5344CB8AC3E}">
        <p14:creationId xmlns:p14="http://schemas.microsoft.com/office/powerpoint/2010/main" val="132266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8724381-7DEA-489C-AB13-D3DBCE83D8A6}" type="datetimeFigureOut">
              <a:rPr lang="en-BE" smtClean="0"/>
              <a:t>09/24/2025</a:t>
            </a:fld>
            <a:endParaRPr lang="en-BE"/>
          </a:p>
        </p:txBody>
      </p:sp>
      <p:sp>
        <p:nvSpPr>
          <p:cNvPr id="5" name="Footer Placeholder 4"/>
          <p:cNvSpPr>
            <a:spLocks noGrp="1"/>
          </p:cNvSpPr>
          <p:nvPr>
            <p:ph type="ftr" sz="quarter" idx="11"/>
          </p:nvPr>
        </p:nvSpPr>
        <p:spPr>
          <a:xfrm>
            <a:off x="1876424" y="5410201"/>
            <a:ext cx="5124886" cy="365125"/>
          </a:xfrm>
        </p:spPr>
        <p:txBody>
          <a:bodyPr/>
          <a:lstStyle/>
          <a:p>
            <a:endParaRPr lang="en-BE"/>
          </a:p>
        </p:txBody>
      </p:sp>
      <p:sp>
        <p:nvSpPr>
          <p:cNvPr id="6" name="Slide Number Placeholder 5"/>
          <p:cNvSpPr>
            <a:spLocks noGrp="1"/>
          </p:cNvSpPr>
          <p:nvPr>
            <p:ph type="sldNum" sz="quarter" idx="12"/>
          </p:nvPr>
        </p:nvSpPr>
        <p:spPr>
          <a:xfrm>
            <a:off x="9896911" y="5410199"/>
            <a:ext cx="771089" cy="365125"/>
          </a:xfrm>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76695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en-BE" smtClean="0"/>
              <a:t>09/24/2025</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1142645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724381-7DEA-489C-AB13-D3DBCE83D8A6}" type="datetimeFigureOut">
              <a:rPr lang="en-BE" smtClean="0"/>
              <a:t>09/24/2025</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2645604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724381-7DEA-489C-AB13-D3DBCE83D8A6}" type="datetimeFigureOut">
              <a:rPr lang="en-BE" smtClean="0"/>
              <a:t>09/24/2025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2775538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724381-7DEA-489C-AB13-D3DBCE83D8A6}" type="datetimeFigureOut">
              <a:rPr lang="en-BE" smtClean="0"/>
              <a:t>09/24/2025</a:t>
            </a:fld>
            <a:endParaRPr lang="en-BE"/>
          </a:p>
        </p:txBody>
      </p:sp>
      <p:sp>
        <p:nvSpPr>
          <p:cNvPr id="8" name="Footer Placeholder 7"/>
          <p:cNvSpPr>
            <a:spLocks noGrp="1"/>
          </p:cNvSpPr>
          <p:nvPr>
            <p:ph type="ftr" sz="quarter" idx="11"/>
          </p:nvPr>
        </p:nvSpPr>
        <p:spPr/>
        <p:txBody>
          <a:bodyPr/>
          <a:lstStyle/>
          <a:p>
            <a:endParaRPr lang="en-BE"/>
          </a:p>
        </p:txBody>
      </p:sp>
      <p:sp>
        <p:nvSpPr>
          <p:cNvPr id="9" name="Slide Number Placeholder 8"/>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165100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724381-7DEA-489C-AB13-D3DBCE83D8A6}" type="datetimeFigureOut">
              <a:rPr lang="en-BE" smtClean="0"/>
              <a:t>09/24/2025</a:t>
            </a:fld>
            <a:endParaRPr lang="en-BE"/>
          </a:p>
        </p:txBody>
      </p:sp>
      <p:sp>
        <p:nvSpPr>
          <p:cNvPr id="4" name="Footer Placeholder 3"/>
          <p:cNvSpPr>
            <a:spLocks noGrp="1"/>
          </p:cNvSpPr>
          <p:nvPr>
            <p:ph type="ftr" sz="quarter" idx="11"/>
          </p:nvPr>
        </p:nvSpPr>
        <p:spPr/>
        <p:txBody>
          <a:bodyPr/>
          <a:lstStyle/>
          <a:p>
            <a:endParaRPr lang="en-BE"/>
          </a:p>
        </p:txBody>
      </p:sp>
      <p:sp>
        <p:nvSpPr>
          <p:cNvPr id="5" name="Slide Number Placeholder 4"/>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553689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24381-7DEA-489C-AB13-D3DBCE83D8A6}" type="datetimeFigureOut">
              <a:rPr lang="en-BE" smtClean="0"/>
              <a:t>09/24/2025</a:t>
            </a:fld>
            <a:endParaRPr lang="en-BE"/>
          </a:p>
        </p:txBody>
      </p:sp>
      <p:sp>
        <p:nvSpPr>
          <p:cNvPr id="3" name="Footer Placeholder 2"/>
          <p:cNvSpPr>
            <a:spLocks noGrp="1"/>
          </p:cNvSpPr>
          <p:nvPr>
            <p:ph type="ftr" sz="quarter" idx="11"/>
          </p:nvPr>
        </p:nvSpPr>
        <p:spPr/>
        <p:txBody>
          <a:bodyPr/>
          <a:lstStyle/>
          <a:p>
            <a:endParaRPr lang="en-BE"/>
          </a:p>
        </p:txBody>
      </p:sp>
      <p:sp>
        <p:nvSpPr>
          <p:cNvPr id="4" name="Slide Number Placeholder 3"/>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73923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09/24/2025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2188566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09/24/2025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979992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09/24/2025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038434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09/24/2025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413823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09/24/2025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69225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09/24/2025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1732152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724381-7DEA-489C-AB13-D3DBCE83D8A6}" type="datetimeFigureOut">
              <a:rPr lang="en-BE" smtClean="0"/>
              <a:t>09/24/2025</a:t>
            </a:fld>
            <a:endParaRPr lang="en-BE"/>
          </a:p>
        </p:txBody>
      </p:sp>
      <p:sp>
        <p:nvSpPr>
          <p:cNvPr id="4" name="Footer Placeholder 3"/>
          <p:cNvSpPr>
            <a:spLocks noGrp="1"/>
          </p:cNvSpPr>
          <p:nvPr>
            <p:ph type="ftr" sz="quarter" idx="11"/>
          </p:nvPr>
        </p:nvSpPr>
        <p:spPr/>
        <p:txBody>
          <a:bodyPr/>
          <a:lstStyle/>
          <a:p>
            <a:endParaRPr lang="en-BE"/>
          </a:p>
        </p:txBody>
      </p:sp>
      <p:sp>
        <p:nvSpPr>
          <p:cNvPr id="5" name="Slide Number Placeholder 4"/>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543522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724381-7DEA-489C-AB13-D3DBCE83D8A6}" type="datetimeFigureOut">
              <a:rPr lang="en-BE" smtClean="0"/>
              <a:t>09/24/2025</a:t>
            </a:fld>
            <a:endParaRPr lang="en-BE"/>
          </a:p>
        </p:txBody>
      </p:sp>
      <p:sp>
        <p:nvSpPr>
          <p:cNvPr id="4" name="Footer Placeholder 3"/>
          <p:cNvSpPr>
            <a:spLocks noGrp="1"/>
          </p:cNvSpPr>
          <p:nvPr>
            <p:ph type="ftr" sz="quarter" idx="11"/>
          </p:nvPr>
        </p:nvSpPr>
        <p:spPr/>
        <p:txBody>
          <a:bodyPr/>
          <a:lstStyle/>
          <a:p>
            <a:endParaRPr lang="en-BE"/>
          </a:p>
        </p:txBody>
      </p:sp>
      <p:sp>
        <p:nvSpPr>
          <p:cNvPr id="5" name="Slide Number Placeholder 4"/>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932792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en-BE" smtClean="0"/>
              <a:t>09/24/2025</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757213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en-BE" smtClean="0"/>
              <a:t>09/24/2025</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4141767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8724381-7DEA-489C-AB13-D3DBCE83D8A6}" type="datetimeFigureOut">
              <a:rPr lang="en-BE" smtClean="0"/>
              <a:t>09/24/2025</a:t>
            </a:fld>
            <a:endParaRPr lang="en-BE"/>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BE"/>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7037926-3186-4D72-B934-43D09D60E28A}" type="slidenum">
              <a:rPr lang="en-BE" smtClean="0"/>
              <a:t>‹#›</a:t>
            </a:fld>
            <a:endParaRPr lang="en-BE"/>
          </a:p>
        </p:txBody>
      </p:sp>
    </p:spTree>
    <p:extLst>
      <p:ext uri="{BB962C8B-B14F-4D97-AF65-F5344CB8AC3E}">
        <p14:creationId xmlns:p14="http://schemas.microsoft.com/office/powerpoint/2010/main" val="29165346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7AE0CE-3FF6-4B73-5F6B-7CFCA74F0923}"/>
              </a:ext>
            </a:extLst>
          </p:cNvPr>
          <p:cNvSpPr txBox="1"/>
          <p:nvPr/>
        </p:nvSpPr>
        <p:spPr>
          <a:xfrm>
            <a:off x="5748033" y="1169781"/>
            <a:ext cx="6112534" cy="2862322"/>
          </a:xfrm>
          <a:prstGeom prst="rect">
            <a:avLst/>
          </a:prstGeom>
          <a:noFill/>
        </p:spPr>
        <p:txBody>
          <a:bodyPr wrap="square" rtlCol="0">
            <a:spAutoFit/>
          </a:bodyPr>
          <a:lstStyle/>
          <a:p>
            <a:r>
              <a:rPr lang="en-US"/>
              <a:t>Green Taxi is a sustainable mobility project that produces zero emissions. Our Albatros Green Taxi stands have solar panels on their roofs, generating their own clean energy. Supported by solar-powered charging stations across the city, the system powers both taxis and minibuses in public transportation. With dedicated software, we also improve customer satisfaction. By combining renewable energy with efficient transportation, Green Taxi offers eco-friendly and cost-effective solutions for cities worldwide. Join us in building a healthier, greener, and more sustainable future.</a:t>
            </a:r>
            <a:endParaRPr lang="en-BE" dirty="0"/>
          </a:p>
        </p:txBody>
      </p:sp>
      <p:sp>
        <p:nvSpPr>
          <p:cNvPr id="9" name="TextBox 8">
            <a:extLst>
              <a:ext uri="{FF2B5EF4-FFF2-40B4-BE49-F238E27FC236}">
                <a16:creationId xmlns:a16="http://schemas.microsoft.com/office/drawing/2014/main" id="{A3C680ED-4AE3-D1AE-74C4-FE40B79E3D89}"/>
              </a:ext>
            </a:extLst>
          </p:cNvPr>
          <p:cNvSpPr txBox="1"/>
          <p:nvPr/>
        </p:nvSpPr>
        <p:spPr>
          <a:xfrm>
            <a:off x="1502810" y="4290227"/>
            <a:ext cx="3971637" cy="1200329"/>
          </a:xfrm>
          <a:prstGeom prst="rect">
            <a:avLst/>
          </a:prstGeom>
          <a:noFill/>
        </p:spPr>
        <p:txBody>
          <a:bodyPr wrap="square" rtlCol="0">
            <a:spAutoFit/>
          </a:bodyPr>
          <a:lstStyle/>
          <a:p>
            <a:r>
              <a:rPr lang="en-US" b="1" dirty="0">
                <a:latin typeface="Cambria" panose="02040503050406030204" pitchFamily="18" charset="0"/>
                <a:ea typeface="Cambria" panose="02040503050406030204" pitchFamily="18" charset="0"/>
                <a:cs typeface="Times New Roman" panose="02020603050405020304" pitchFamily="18" charset="0"/>
              </a:rPr>
              <a:t>Contacts </a:t>
            </a:r>
          </a:p>
          <a:p>
            <a:endParaRPr lang="en-US" b="1" dirty="0">
              <a:latin typeface="Cambria" panose="02040503050406030204" pitchFamily="18" charset="0"/>
              <a:ea typeface="Cambria" panose="02040503050406030204" pitchFamily="18" charset="0"/>
              <a:cs typeface="Times New Roman" panose="02020603050405020304" pitchFamily="18" charset="0"/>
            </a:endParaRPr>
          </a:p>
          <a:p>
            <a:r>
              <a:rPr lang="tr-TR" b="1" dirty="0">
                <a:latin typeface="Cambria" panose="02040503050406030204" pitchFamily="18" charset="0"/>
                <a:ea typeface="Cambria" panose="02040503050406030204" pitchFamily="18" charset="0"/>
                <a:cs typeface="Times New Roman" panose="02020603050405020304" pitchFamily="18" charset="0"/>
              </a:rPr>
              <a:t>     trtanadolu@gmail.com</a:t>
            </a:r>
            <a:endParaRPr lang="en-US" b="1" dirty="0">
              <a:latin typeface="Cambria" panose="02040503050406030204" pitchFamily="18" charset="0"/>
              <a:ea typeface="Cambria" panose="02040503050406030204" pitchFamily="18" charset="0"/>
              <a:cs typeface="Times New Roman" panose="02020603050405020304" pitchFamily="18" charset="0"/>
            </a:endParaRPr>
          </a:p>
          <a:p>
            <a:r>
              <a:rPr lang="tr-TR" b="1" dirty="0">
                <a:latin typeface="Cambria" panose="02040503050406030204" pitchFamily="18" charset="0"/>
                <a:ea typeface="Cambria" panose="02040503050406030204" pitchFamily="18" charset="0"/>
                <a:cs typeface="Times New Roman" panose="02020603050405020304" pitchFamily="18" charset="0"/>
              </a:rPr>
              <a:t>     +90 532 120 68 92</a:t>
            </a:r>
            <a:endParaRPr lang="en-US" b="1" dirty="0">
              <a:latin typeface="Cambria" panose="02040503050406030204" pitchFamily="18" charset="0"/>
              <a:ea typeface="Cambria" panose="02040503050406030204" pitchFamily="18" charset="0"/>
              <a:cs typeface="Times New Roman" panose="02020603050405020304" pitchFamily="18" charset="0"/>
            </a:endParaRPr>
          </a:p>
        </p:txBody>
      </p:sp>
      <p:pic>
        <p:nvPicPr>
          <p:cNvPr id="11" name="Picture 10" descr="A green leaf with a lightning bolt&#10;&#10;AI-generated content may be incorrect.">
            <a:extLst>
              <a:ext uri="{FF2B5EF4-FFF2-40B4-BE49-F238E27FC236}">
                <a16:creationId xmlns:a16="http://schemas.microsoft.com/office/drawing/2014/main" id="{9BBE00E7-43C0-3A39-5C5E-381D19B563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3884" y="-16868"/>
            <a:ext cx="1631834" cy="1239995"/>
          </a:xfrm>
          <a:prstGeom prst="rect">
            <a:avLst/>
          </a:prstGeom>
        </p:spPr>
      </p:pic>
      <p:sp>
        <p:nvSpPr>
          <p:cNvPr id="14" name="TextBox 13">
            <a:extLst>
              <a:ext uri="{FF2B5EF4-FFF2-40B4-BE49-F238E27FC236}">
                <a16:creationId xmlns:a16="http://schemas.microsoft.com/office/drawing/2014/main" id="{EBFEA3F3-041D-002D-6526-9AD20577D0B6}"/>
              </a:ext>
            </a:extLst>
          </p:cNvPr>
          <p:cNvSpPr txBox="1"/>
          <p:nvPr/>
        </p:nvSpPr>
        <p:spPr>
          <a:xfrm>
            <a:off x="5015079" y="443532"/>
            <a:ext cx="3445163" cy="369332"/>
          </a:xfrm>
          <a:prstGeom prst="rect">
            <a:avLst/>
          </a:prstGeom>
          <a:noFill/>
        </p:spPr>
        <p:txBody>
          <a:bodyPr wrap="square" rtlCol="0">
            <a:spAutoFit/>
          </a:bodyPr>
          <a:lstStyle/>
          <a:p>
            <a:pPr algn="ctr"/>
            <a:r>
              <a:rPr lang="tr-TR" dirty="0"/>
              <a:t>Project </a:t>
            </a:r>
            <a:r>
              <a:rPr lang="tr-TR" dirty="0" err="1"/>
              <a:t>Green</a:t>
            </a:r>
            <a:r>
              <a:rPr lang="tr-TR" dirty="0"/>
              <a:t> </a:t>
            </a:r>
            <a:r>
              <a:rPr lang="tr-TR" dirty="0" err="1"/>
              <a:t>Taxi</a:t>
            </a:r>
            <a:endParaRPr lang="en-BE" dirty="0">
              <a:latin typeface="Cambria" panose="02040503050406030204" pitchFamily="18" charset="0"/>
              <a:ea typeface="Cambria" panose="02040503050406030204" pitchFamily="18" charset="0"/>
              <a:cs typeface="Times New Roman" panose="02020603050405020304" pitchFamily="18" charset="0"/>
            </a:endParaRPr>
          </a:p>
        </p:txBody>
      </p:sp>
      <p:pic>
        <p:nvPicPr>
          <p:cNvPr id="3" name="Resim 2">
            <a:extLst>
              <a:ext uri="{FF2B5EF4-FFF2-40B4-BE49-F238E27FC236}">
                <a16:creationId xmlns:a16="http://schemas.microsoft.com/office/drawing/2014/main" id="{8C64B530-70C7-45A8-ACB1-6390194180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2900" y="539980"/>
            <a:ext cx="2518860" cy="2518860"/>
          </a:xfrm>
          <a:prstGeom prst="rect">
            <a:avLst/>
          </a:prstGeom>
        </p:spPr>
      </p:pic>
      <p:pic>
        <p:nvPicPr>
          <p:cNvPr id="7" name="Resim 6">
            <a:extLst>
              <a:ext uri="{FF2B5EF4-FFF2-40B4-BE49-F238E27FC236}">
                <a16:creationId xmlns:a16="http://schemas.microsoft.com/office/drawing/2014/main" id="{9F736AC0-C753-4379-8C24-5400644029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920" y="4290227"/>
            <a:ext cx="1686758" cy="1754909"/>
          </a:xfrm>
          <a:prstGeom prst="rect">
            <a:avLst/>
          </a:prstGeom>
        </p:spPr>
      </p:pic>
      <p:pic>
        <p:nvPicPr>
          <p:cNvPr id="15" name="Grafik 14" descr="Zarf düz dolguyla">
            <a:extLst>
              <a:ext uri="{FF2B5EF4-FFF2-40B4-BE49-F238E27FC236}">
                <a16:creationId xmlns:a16="http://schemas.microsoft.com/office/drawing/2014/main" id="{2520631F-5CAE-4820-8F8A-CF3C2928B7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02810" y="4890391"/>
            <a:ext cx="309238" cy="315883"/>
          </a:xfrm>
          <a:prstGeom prst="rect">
            <a:avLst/>
          </a:prstGeom>
        </p:spPr>
      </p:pic>
      <p:pic>
        <p:nvPicPr>
          <p:cNvPr id="17" name="Grafik 16" descr="Akıllı Telefon düz dolguyla">
            <a:extLst>
              <a:ext uri="{FF2B5EF4-FFF2-40B4-BE49-F238E27FC236}">
                <a16:creationId xmlns:a16="http://schemas.microsoft.com/office/drawing/2014/main" id="{6AE01FD5-FC67-4E7C-B213-D8B1F217E59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02810" y="5206274"/>
            <a:ext cx="309238" cy="238217"/>
          </a:xfrm>
          <a:prstGeom prst="rect">
            <a:avLst/>
          </a:prstGeom>
        </p:spPr>
      </p:pic>
    </p:spTree>
    <p:extLst>
      <p:ext uri="{BB962C8B-B14F-4D97-AF65-F5344CB8AC3E}">
        <p14:creationId xmlns:p14="http://schemas.microsoft.com/office/powerpoint/2010/main" val="4446340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TM04033919[[fn=Circuit]]</Template>
  <TotalTime>61</TotalTime>
  <Words>110</Words>
  <Application>Microsoft Office PowerPoint</Application>
  <PresentationFormat>Geniş ekran</PresentationFormat>
  <Paragraphs>6</Paragraphs>
  <Slides>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vt:i4>
      </vt:variant>
    </vt:vector>
  </HeadingPairs>
  <TitlesOfParts>
    <vt:vector size="6" baseType="lpstr">
      <vt:lpstr>Aptos</vt:lpstr>
      <vt:lpstr>Arial</vt:lpstr>
      <vt:lpstr>Cambria</vt:lpstr>
      <vt:lpstr>Tw Cen MT</vt:lpstr>
      <vt:lpstr>Circuit</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Niccolò Cividini</dc:creator>
  <cp:lastModifiedBy>Gökay Türker</cp:lastModifiedBy>
  <cp:revision>8</cp:revision>
  <dcterms:created xsi:type="dcterms:W3CDTF">2025-09-19T09:05:10Z</dcterms:created>
  <dcterms:modified xsi:type="dcterms:W3CDTF">2025-09-24T15:40:44Z</dcterms:modified>
</cp:coreProperties>
</file>