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11"/>
  </p:notesMasterIdLst>
  <p:sldIdLst>
    <p:sldId id="344" r:id="rId3"/>
    <p:sldId id="294" r:id="rId4"/>
    <p:sldId id="396" r:id="rId5"/>
    <p:sldId id="297" r:id="rId6"/>
    <p:sldId id="296" r:id="rId7"/>
    <p:sldId id="298" r:id="rId8"/>
    <p:sldId id="299" r:id="rId9"/>
    <p:sldId id="266" r:id="rId10"/>
  </p:sldIdLst>
  <p:sldSz cx="12192000" cy="6858000"/>
  <p:notesSz cx="6858000" cy="9144000"/>
  <p:custDataLst>
    <p:tags r:id="rId12"/>
  </p:custDataLst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16C05A5F-5474-4D3C-9420-38B12D484872}">
          <p14:sldIdLst>
            <p14:sldId id="344"/>
            <p14:sldId id="294"/>
            <p14:sldId id="396"/>
            <p14:sldId id="297"/>
            <p14:sldId id="296"/>
            <p14:sldId id="298"/>
            <p14:sldId id="299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lgün Şide Kurtcu" initials="NŞK" lastIdx="4" clrIdx="0">
    <p:extLst>
      <p:ext uri="{19B8F6BF-5375-455C-9EA6-DF929625EA0E}">
        <p15:presenceInfo xmlns:p15="http://schemas.microsoft.com/office/powerpoint/2012/main" userId="S-1-5-21-436374069-2077806209-682003330-10280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  <a:srgbClr val="A5A196"/>
    <a:srgbClr val="6F7384"/>
    <a:srgbClr val="1F3941"/>
    <a:srgbClr val="6EA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69"/>
  </p:normalViewPr>
  <p:slideViewPr>
    <p:cSldViewPr snapToGrid="0">
      <p:cViewPr varScale="1">
        <p:scale>
          <a:sx n="111" d="100"/>
          <a:sy n="111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B9-431B-A965-A9FAB7EBAA0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3B9-431B-A965-A9FAB7EBAA0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3B9-431B-A965-A9FAB7EBAA0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17C-49D3-87AB-4B4CF4A6DA98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3B9-431B-A965-A9FAB7EBAA0F}"/>
                </c:ext>
              </c:extLst>
            </c:dLbl>
            <c:numFmt formatCode="###,###,###,###,###,###,##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Sheet1!$A$3:$A$8</c:f>
              <c:strCache>
                <c:ptCount val="6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2018</c:v>
                </c:pt>
              </c:strCache>
            </c:strRef>
          </c:cat>
          <c:val>
            <c:numRef>
              <c:f>Sheet1!$B$3:$B$8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B9-431B-A965-A9FAB7EBAA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 cap="flat">
            <a:solidFill>
              <a:srgbClr val="4A4A4A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"/>
          <c:min val="0"/>
        </c:scaling>
        <c:delete val="1"/>
        <c:axPos val="b"/>
        <c:numFmt formatCode="###,###,###,###,###,###,###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200">
          <a:latin typeface="League Spartan" pitchFamily="2" charset="-94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8E626-2D0E-F046-8589-738CCE3A2BDE}" type="datetimeFigureOut">
              <a:rPr lang="en-TR" smtClean="0"/>
              <a:t>09/24/2025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E1797-116F-B74F-89E1-7501A05E2EC4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72254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E1797-116F-B74F-89E1-7501A05E2EC4}" type="slidenum">
              <a:rPr lang="en-TR" smtClean="0"/>
              <a:t>2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53314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background with white text&#10;&#10;Description automatically generated">
            <a:extLst>
              <a:ext uri="{FF2B5EF4-FFF2-40B4-BE49-F238E27FC236}">
                <a16:creationId xmlns:a16="http://schemas.microsoft.com/office/drawing/2014/main" id="{8DDDAD18-D46C-919C-FB8F-6D18D83D60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6691" cy="68688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A729EBE-44A4-3A71-4677-A21E26B078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23618"/>
            <a:ext cx="9144000" cy="1305382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SANTRAL-LIGHT" pitchFamily="2" charset="0"/>
              </a:defRPr>
            </a:lvl1pPr>
          </a:lstStyle>
          <a:p>
            <a:r>
              <a:rPr lang="en-TR"/>
              <a:t>ZE Kurumsal Sunum Şablonu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D8CDC70-E7F3-5B70-ACB9-BF6F8148FF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807124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ANTRAL-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27.10.2023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399032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A813CF2-E3A5-B59A-66A5-B660ED175162}"/>
              </a:ext>
            </a:extLst>
          </p:cNvPr>
          <p:cNvSpPr txBox="1"/>
          <p:nvPr userDrawn="1"/>
        </p:nvSpPr>
        <p:spPr>
          <a:xfrm>
            <a:off x="990600" y="517526"/>
            <a:ext cx="10515600" cy="1062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TR"/>
          </a:p>
        </p:txBody>
      </p:sp>
      <p:pic>
        <p:nvPicPr>
          <p:cNvPr id="6" name="Picture 5" descr="A pattern of pink lines on a white background&#10;&#10;Description automatically generated">
            <a:extLst>
              <a:ext uri="{FF2B5EF4-FFF2-40B4-BE49-F238E27FC236}">
                <a16:creationId xmlns:a16="http://schemas.microsoft.com/office/drawing/2014/main" id="{234A576C-F3D3-DA3E-D56F-150F44167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57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B1D6B1-4FAB-8EB4-D35D-8DF18FC0B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62842"/>
          </a:xfrm>
        </p:spPr>
        <p:txBody>
          <a:bodyPr>
            <a:normAutofit/>
          </a:bodyPr>
          <a:lstStyle>
            <a:lvl1pPr>
              <a:defRPr sz="3600" b="1">
                <a:latin typeface="SANTRAL-MEDIUM" pitchFamily="2" charset="77"/>
              </a:defRPr>
            </a:lvl1pPr>
          </a:lstStyle>
          <a:p>
            <a:r>
              <a:rPr lang="en-TR"/>
              <a:t>İç sayfa slaydı: Santral, 36pt, bold, siyah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114B06-8E28-DE37-1782-4067601C0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5"/>
            <a:ext cx="10515600" cy="4648788"/>
          </a:xfrm>
        </p:spPr>
        <p:txBody>
          <a:bodyPr/>
          <a:lstStyle>
            <a:lvl1pPr>
              <a:defRPr>
                <a:latin typeface="SANTRAL-MEDIUM" pitchFamily="2" charset="77"/>
              </a:defRPr>
            </a:lvl1pPr>
            <a:lvl2pPr>
              <a:defRPr>
                <a:latin typeface="SANTRAL-MEDIUM" pitchFamily="2" charset="77"/>
              </a:defRPr>
            </a:lvl2pPr>
            <a:lvl3pPr>
              <a:defRPr>
                <a:latin typeface="SANTRAL-MEDIUM" pitchFamily="2" charset="77"/>
              </a:defRPr>
            </a:lvl3pPr>
            <a:lvl4pPr>
              <a:defRPr>
                <a:latin typeface="SANTRAL-MEDIUM" pitchFamily="2" charset="77"/>
              </a:defRPr>
            </a:lvl4pPr>
            <a:lvl5pPr>
              <a:defRPr>
                <a:latin typeface="SANTRAL-MEDIUM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0962594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paper with red text&#10;&#10;Description automatically generated">
            <a:extLst>
              <a:ext uri="{FF2B5EF4-FFF2-40B4-BE49-F238E27FC236}">
                <a16:creationId xmlns:a16="http://schemas.microsoft.com/office/drawing/2014/main" id="{0E734192-6C91-2637-B01E-ED62007C64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6087" t="4036" r="1944" b="90175"/>
          <a:stretch>
            <a:fillRect/>
          </a:stretch>
        </p:blipFill>
        <p:spPr>
          <a:xfrm>
            <a:off x="9276347" y="276725"/>
            <a:ext cx="2678585" cy="397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5D404-1E71-30C6-E8B4-3D8C2FB1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62842"/>
          </a:xfrm>
        </p:spPr>
        <p:txBody>
          <a:bodyPr>
            <a:normAutofit/>
          </a:bodyPr>
          <a:lstStyle>
            <a:lvl1pPr>
              <a:defRPr sz="3600" b="1">
                <a:latin typeface="SANTRAL-MEDIUM" pitchFamily="2" charset="77"/>
              </a:defRPr>
            </a:lvl1pPr>
          </a:lstStyle>
          <a:p>
            <a:r>
              <a:rPr lang="en-TR"/>
              <a:t>İç sayfa slaydı: Santral, 36pt, bold, siyah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B622C-BBC7-92D8-585D-B2C6689E7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5"/>
            <a:ext cx="10515600" cy="4648788"/>
          </a:xfrm>
        </p:spPr>
        <p:txBody>
          <a:bodyPr/>
          <a:lstStyle>
            <a:lvl1pPr>
              <a:defRPr>
                <a:latin typeface="SANTRAL-MEDIUM" pitchFamily="2" charset="77"/>
              </a:defRPr>
            </a:lvl1pPr>
            <a:lvl2pPr>
              <a:defRPr>
                <a:latin typeface="SANTRAL-MEDIUM" pitchFamily="2" charset="77"/>
              </a:defRPr>
            </a:lvl2pPr>
            <a:lvl3pPr>
              <a:defRPr>
                <a:latin typeface="SANTRAL-MEDIUM" pitchFamily="2" charset="77"/>
              </a:defRPr>
            </a:lvl3pPr>
            <a:lvl4pPr>
              <a:defRPr>
                <a:latin typeface="SANTRAL-MEDIUM" pitchFamily="2" charset="77"/>
              </a:defRPr>
            </a:lvl4pPr>
            <a:lvl5pPr>
              <a:defRPr>
                <a:latin typeface="SANTRAL-MEDIUM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91916891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white border with z&#10;&#10;Description automatically generated">
            <a:extLst>
              <a:ext uri="{FF2B5EF4-FFF2-40B4-BE49-F238E27FC236}">
                <a16:creationId xmlns:a16="http://schemas.microsoft.com/office/drawing/2014/main" id="{34F8C550-C46D-1BDA-4163-BEE9A7C42D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90" y="0"/>
            <a:ext cx="12179710" cy="6864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5D404-1E71-30C6-E8B4-3D8C2FB1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62842"/>
          </a:xfrm>
        </p:spPr>
        <p:txBody>
          <a:bodyPr>
            <a:normAutofit/>
          </a:bodyPr>
          <a:lstStyle>
            <a:lvl1pPr>
              <a:defRPr sz="3600" b="1">
                <a:latin typeface="SANTRAL-MEDIUM" pitchFamily="2" charset="77"/>
              </a:defRPr>
            </a:lvl1pPr>
          </a:lstStyle>
          <a:p>
            <a:r>
              <a:rPr lang="en-TR"/>
              <a:t>İç sayfa slaydı: Santral, 36pt, bold, siyah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B622C-BBC7-92D8-585D-B2C6689E7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5"/>
            <a:ext cx="10515600" cy="4648788"/>
          </a:xfrm>
        </p:spPr>
        <p:txBody>
          <a:bodyPr/>
          <a:lstStyle>
            <a:lvl1pPr>
              <a:defRPr>
                <a:latin typeface="SANTRAL-MEDIUM" pitchFamily="2" charset="77"/>
              </a:defRPr>
            </a:lvl1pPr>
            <a:lvl2pPr>
              <a:defRPr>
                <a:latin typeface="SANTRAL-MEDIUM" pitchFamily="2" charset="77"/>
              </a:defRPr>
            </a:lvl2pPr>
            <a:lvl3pPr>
              <a:defRPr>
                <a:latin typeface="SANTRAL-MEDIUM" pitchFamily="2" charset="77"/>
              </a:defRPr>
            </a:lvl3pPr>
            <a:lvl4pPr>
              <a:defRPr>
                <a:latin typeface="SANTRAL-MEDIUM" pitchFamily="2" charset="77"/>
              </a:defRPr>
            </a:lvl4pPr>
            <a:lvl5pPr>
              <a:defRPr>
                <a:latin typeface="SANTRAL-MEDIUM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758342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pink zigzag lines&#10;&#10;Description automatically generated">
            <a:extLst>
              <a:ext uri="{FF2B5EF4-FFF2-40B4-BE49-F238E27FC236}">
                <a16:creationId xmlns:a16="http://schemas.microsoft.com/office/drawing/2014/main" id="{648996A1-3106-5EBB-6531-1D768CD770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38"/>
            <a:ext cx="12192000" cy="68485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5D404-1E71-30C6-E8B4-3D8C2FB1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62842"/>
          </a:xfrm>
        </p:spPr>
        <p:txBody>
          <a:bodyPr>
            <a:normAutofit/>
          </a:bodyPr>
          <a:lstStyle>
            <a:lvl1pPr>
              <a:defRPr sz="3600" b="1">
                <a:latin typeface="SANTRAL-MEDIUM" pitchFamily="2" charset="77"/>
              </a:defRPr>
            </a:lvl1pPr>
          </a:lstStyle>
          <a:p>
            <a:r>
              <a:rPr lang="en-TR"/>
              <a:t>İç sayfa slaydı: Santral, 36pt, bold, siyah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B622C-BBC7-92D8-585D-B2C6689E7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5"/>
            <a:ext cx="10515600" cy="4648788"/>
          </a:xfrm>
        </p:spPr>
        <p:txBody>
          <a:bodyPr/>
          <a:lstStyle>
            <a:lvl1pPr>
              <a:defRPr>
                <a:latin typeface="SANTRAL-MEDIUM" pitchFamily="2" charset="77"/>
              </a:defRPr>
            </a:lvl1pPr>
            <a:lvl2pPr>
              <a:defRPr>
                <a:latin typeface="SANTRAL-MEDIUM" pitchFamily="2" charset="77"/>
              </a:defRPr>
            </a:lvl2pPr>
            <a:lvl3pPr>
              <a:defRPr>
                <a:latin typeface="SANTRAL-MEDIUM" pitchFamily="2" charset="77"/>
              </a:defRPr>
            </a:lvl3pPr>
            <a:lvl4pPr>
              <a:defRPr>
                <a:latin typeface="SANTRAL-MEDIUM" pitchFamily="2" charset="77"/>
              </a:defRPr>
            </a:lvl4pPr>
            <a:lvl5pPr>
              <a:defRPr>
                <a:latin typeface="SANTRAL-MEDIUM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535184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red lines&#10;&#10;Description automatically generated">
            <a:extLst>
              <a:ext uri="{FF2B5EF4-FFF2-40B4-BE49-F238E27FC236}">
                <a16:creationId xmlns:a16="http://schemas.microsoft.com/office/drawing/2014/main" id="{FAFFEF2D-A74C-3604-C924-D026368E47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8489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64166C3-2077-CA81-EF79-C51709C8F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3268" y="2715483"/>
            <a:ext cx="8845463" cy="1427033"/>
          </a:xfrm>
        </p:spPr>
        <p:txBody>
          <a:bodyPr/>
          <a:lstStyle>
            <a:lvl1pPr>
              <a:defRPr b="1">
                <a:latin typeface="SANTRAL-LIGHT" pitchFamily="2" charset="0"/>
              </a:defRPr>
            </a:lvl1pPr>
          </a:lstStyle>
          <a:p>
            <a:r>
              <a:rPr lang="en-TR"/>
              <a:t>Alternatif Seperatör Slaydı</a:t>
            </a:r>
          </a:p>
        </p:txBody>
      </p:sp>
    </p:spTree>
    <p:extLst>
      <p:ext uri="{BB962C8B-B14F-4D97-AF65-F5344CB8AC3E}">
        <p14:creationId xmlns:p14="http://schemas.microsoft.com/office/powerpoint/2010/main" val="30266027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background with a red and white pattern&#10;&#10;Description automatically generated with medium confidence">
            <a:extLst>
              <a:ext uri="{FF2B5EF4-FFF2-40B4-BE49-F238E27FC236}">
                <a16:creationId xmlns:a16="http://schemas.microsoft.com/office/drawing/2014/main" id="{59191840-E2EA-F167-ADDD-C5CDEEBE95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1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C12AB95-4135-FBA7-E8D9-DF5441DE3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SANTRAL-MEDIUM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9A9C227-D839-5DAE-A145-2668A53F1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ANTRAL-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91692708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rectangle with white lines&#10;&#10;Description automatically generated">
            <a:extLst>
              <a:ext uri="{FF2B5EF4-FFF2-40B4-BE49-F238E27FC236}">
                <a16:creationId xmlns:a16="http://schemas.microsoft.com/office/drawing/2014/main" id="{668F5404-272C-6742-3C05-3669B83EAB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8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3E59C9-5C2D-6D9F-926E-B2B0B448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06" y="1090090"/>
            <a:ext cx="9169052" cy="813866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SANTRAL-MEDIUM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681ABF-C6B0-D377-A110-28AE87250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806" y="1891430"/>
            <a:ext cx="9169052" cy="394733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SANTRAL-MEDIUM" pitchFamily="2" charset="77"/>
              </a:defRPr>
            </a:lvl1pPr>
            <a:lvl2pPr algn="ctr">
              <a:defRPr>
                <a:solidFill>
                  <a:schemeClr val="bg1"/>
                </a:solidFill>
                <a:latin typeface="SANTRAL-MEDIUM" pitchFamily="2" charset="77"/>
              </a:defRPr>
            </a:lvl2pPr>
            <a:lvl3pPr algn="ctr">
              <a:defRPr>
                <a:solidFill>
                  <a:schemeClr val="bg1"/>
                </a:solidFill>
                <a:latin typeface="SANTRAL-MEDIUM" pitchFamily="2" charset="77"/>
              </a:defRPr>
            </a:lvl3pPr>
            <a:lvl4pPr algn="ctr">
              <a:defRPr>
                <a:solidFill>
                  <a:schemeClr val="bg1"/>
                </a:solidFill>
                <a:latin typeface="SANTRAL-MEDIUM" pitchFamily="2" charset="77"/>
              </a:defRPr>
            </a:lvl4pPr>
            <a:lvl5pPr algn="ctr">
              <a:defRPr>
                <a:solidFill>
                  <a:schemeClr val="bg1"/>
                </a:solidFill>
                <a:latin typeface="SANTRAL-MEDIUM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6121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background with white text&#10;&#10;Description automatically generated">
            <a:extLst>
              <a:ext uri="{FF2B5EF4-FFF2-40B4-BE49-F238E27FC236}">
                <a16:creationId xmlns:a16="http://schemas.microsoft.com/office/drawing/2014/main" id="{1F7432EA-F34F-ED7D-523E-8536237AA2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8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6671EB4-052C-7067-142D-6F9DBE8F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565" y="2519601"/>
            <a:ext cx="10515600" cy="1325563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SANTRAL-MEDIUM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05304300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and black text&#10;&#10;Description automatically generated">
            <a:extLst>
              <a:ext uri="{FF2B5EF4-FFF2-40B4-BE49-F238E27FC236}">
                <a16:creationId xmlns:a16="http://schemas.microsoft.com/office/drawing/2014/main" id="{B51BFFB5-2B6F-992F-39AB-AC3054CA42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7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644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FD4732-5163-F5DD-54F5-EBB4A2BFF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1CFEF-DF6E-281A-F823-0F8C23818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E3835-4DBA-7F29-B436-462B83D02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1073-9A22-0143-AFC7-73D84472A8DB}" type="datetimeFigureOut">
              <a:rPr lang="en-TR" smtClean="0"/>
              <a:t>09/24/2025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EF00-E032-F55F-67FA-7CA0B97CA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A4C62-CC5B-6396-5886-B94060B42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B7CA2-D532-5F40-8153-1E554BC7FAF2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12687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68" r:id="rId4"/>
    <p:sldLayoutId id="2147483669" r:id="rId5"/>
    <p:sldLayoutId id="2147483665" r:id="rId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09AA01-3CDD-8B14-7FFB-D5FC92D1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44E36-09BF-8524-E1B0-68ED8EFD0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876E3-A3A0-A238-1FCB-C58641128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3D828-C555-184B-9A12-B0551B77E23B}" type="datetimeFigureOut">
              <a:rPr lang="en-TR" smtClean="0"/>
              <a:t>09/24/2025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ADBA6-EC7A-F466-D98F-EAFA5CC3A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44AB2-D4BE-DD32-AEA4-6CE1E6F31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1809A-7474-5B47-8A70-CFD2279B86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97575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64" r:id="rId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emf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9.png"/><Relationship Id="rId21" Type="http://schemas.openxmlformats.org/officeDocument/2006/relationships/image" Target="../media/image63.png"/><Relationship Id="rId42" Type="http://schemas.openxmlformats.org/officeDocument/2006/relationships/image" Target="../media/image84.png"/><Relationship Id="rId63" Type="http://schemas.openxmlformats.org/officeDocument/2006/relationships/image" Target="../media/image105.png"/><Relationship Id="rId84" Type="http://schemas.openxmlformats.org/officeDocument/2006/relationships/image" Target="../media/image126.png"/><Relationship Id="rId16" Type="http://schemas.openxmlformats.org/officeDocument/2006/relationships/image" Target="../media/image58.png"/><Relationship Id="rId107" Type="http://schemas.openxmlformats.org/officeDocument/2006/relationships/image" Target="../media/image149.png"/><Relationship Id="rId11" Type="http://schemas.openxmlformats.org/officeDocument/2006/relationships/image" Target="../media/image53.png"/><Relationship Id="rId32" Type="http://schemas.openxmlformats.org/officeDocument/2006/relationships/image" Target="../media/image74.png"/><Relationship Id="rId37" Type="http://schemas.openxmlformats.org/officeDocument/2006/relationships/image" Target="../media/image79.png"/><Relationship Id="rId53" Type="http://schemas.openxmlformats.org/officeDocument/2006/relationships/image" Target="../media/image95.png"/><Relationship Id="rId58" Type="http://schemas.openxmlformats.org/officeDocument/2006/relationships/image" Target="../media/image100.png"/><Relationship Id="rId74" Type="http://schemas.openxmlformats.org/officeDocument/2006/relationships/image" Target="../media/image116.png"/><Relationship Id="rId79" Type="http://schemas.openxmlformats.org/officeDocument/2006/relationships/image" Target="../media/image121.png"/><Relationship Id="rId102" Type="http://schemas.openxmlformats.org/officeDocument/2006/relationships/image" Target="../media/image144.png"/><Relationship Id="rId123" Type="http://schemas.openxmlformats.org/officeDocument/2006/relationships/image" Target="../media/image165.png"/><Relationship Id="rId128" Type="http://schemas.openxmlformats.org/officeDocument/2006/relationships/image" Target="../media/image170.png"/><Relationship Id="rId5" Type="http://schemas.openxmlformats.org/officeDocument/2006/relationships/image" Target="../media/image47.png"/><Relationship Id="rId90" Type="http://schemas.openxmlformats.org/officeDocument/2006/relationships/image" Target="../media/image132.png"/><Relationship Id="rId95" Type="http://schemas.openxmlformats.org/officeDocument/2006/relationships/image" Target="../media/image137.png"/><Relationship Id="rId22" Type="http://schemas.openxmlformats.org/officeDocument/2006/relationships/image" Target="../media/image64.png"/><Relationship Id="rId27" Type="http://schemas.openxmlformats.org/officeDocument/2006/relationships/image" Target="../media/image69.png"/><Relationship Id="rId43" Type="http://schemas.openxmlformats.org/officeDocument/2006/relationships/image" Target="../media/image85.png"/><Relationship Id="rId48" Type="http://schemas.openxmlformats.org/officeDocument/2006/relationships/image" Target="../media/image90.png"/><Relationship Id="rId64" Type="http://schemas.openxmlformats.org/officeDocument/2006/relationships/image" Target="../media/image106.png"/><Relationship Id="rId69" Type="http://schemas.openxmlformats.org/officeDocument/2006/relationships/image" Target="../media/image111.png"/><Relationship Id="rId113" Type="http://schemas.openxmlformats.org/officeDocument/2006/relationships/image" Target="../media/image155.png"/><Relationship Id="rId118" Type="http://schemas.openxmlformats.org/officeDocument/2006/relationships/image" Target="../media/image160.png"/><Relationship Id="rId134" Type="http://schemas.openxmlformats.org/officeDocument/2006/relationships/image" Target="../media/image176.png"/><Relationship Id="rId80" Type="http://schemas.openxmlformats.org/officeDocument/2006/relationships/image" Target="../media/image122.png"/><Relationship Id="rId85" Type="http://schemas.openxmlformats.org/officeDocument/2006/relationships/image" Target="../media/image127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33" Type="http://schemas.openxmlformats.org/officeDocument/2006/relationships/image" Target="../media/image75.png"/><Relationship Id="rId38" Type="http://schemas.openxmlformats.org/officeDocument/2006/relationships/image" Target="../media/image80.png"/><Relationship Id="rId59" Type="http://schemas.openxmlformats.org/officeDocument/2006/relationships/image" Target="../media/image101.png"/><Relationship Id="rId103" Type="http://schemas.openxmlformats.org/officeDocument/2006/relationships/image" Target="../media/image145.png"/><Relationship Id="rId108" Type="http://schemas.openxmlformats.org/officeDocument/2006/relationships/image" Target="../media/image150.png"/><Relationship Id="rId124" Type="http://schemas.openxmlformats.org/officeDocument/2006/relationships/image" Target="../media/image166.png"/><Relationship Id="rId129" Type="http://schemas.openxmlformats.org/officeDocument/2006/relationships/image" Target="../media/image171.png"/><Relationship Id="rId54" Type="http://schemas.openxmlformats.org/officeDocument/2006/relationships/image" Target="../media/image96.png"/><Relationship Id="rId70" Type="http://schemas.openxmlformats.org/officeDocument/2006/relationships/image" Target="../media/image112.png"/><Relationship Id="rId75" Type="http://schemas.openxmlformats.org/officeDocument/2006/relationships/image" Target="../media/image117.png"/><Relationship Id="rId91" Type="http://schemas.openxmlformats.org/officeDocument/2006/relationships/image" Target="../media/image133.png"/><Relationship Id="rId96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49" Type="http://schemas.openxmlformats.org/officeDocument/2006/relationships/image" Target="../media/image91.png"/><Relationship Id="rId114" Type="http://schemas.openxmlformats.org/officeDocument/2006/relationships/image" Target="../media/image156.png"/><Relationship Id="rId119" Type="http://schemas.openxmlformats.org/officeDocument/2006/relationships/image" Target="../media/image161.png"/><Relationship Id="rId44" Type="http://schemas.openxmlformats.org/officeDocument/2006/relationships/image" Target="../media/image86.png"/><Relationship Id="rId60" Type="http://schemas.openxmlformats.org/officeDocument/2006/relationships/image" Target="../media/image102.png"/><Relationship Id="rId65" Type="http://schemas.openxmlformats.org/officeDocument/2006/relationships/image" Target="../media/image107.png"/><Relationship Id="rId81" Type="http://schemas.openxmlformats.org/officeDocument/2006/relationships/image" Target="../media/image123.png"/><Relationship Id="rId86" Type="http://schemas.openxmlformats.org/officeDocument/2006/relationships/image" Target="../media/image128.png"/><Relationship Id="rId130" Type="http://schemas.openxmlformats.org/officeDocument/2006/relationships/image" Target="../media/image172.png"/><Relationship Id="rId135" Type="http://schemas.openxmlformats.org/officeDocument/2006/relationships/image" Target="../media/image177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9" Type="http://schemas.openxmlformats.org/officeDocument/2006/relationships/image" Target="../media/image81.png"/><Relationship Id="rId109" Type="http://schemas.openxmlformats.org/officeDocument/2006/relationships/image" Target="../media/image151.png"/><Relationship Id="rId34" Type="http://schemas.openxmlformats.org/officeDocument/2006/relationships/image" Target="../media/image76.png"/><Relationship Id="rId50" Type="http://schemas.openxmlformats.org/officeDocument/2006/relationships/image" Target="../media/image92.png"/><Relationship Id="rId55" Type="http://schemas.openxmlformats.org/officeDocument/2006/relationships/image" Target="../media/image97.png"/><Relationship Id="rId76" Type="http://schemas.openxmlformats.org/officeDocument/2006/relationships/image" Target="../media/image118.png"/><Relationship Id="rId97" Type="http://schemas.openxmlformats.org/officeDocument/2006/relationships/image" Target="../media/image139.png"/><Relationship Id="rId104" Type="http://schemas.openxmlformats.org/officeDocument/2006/relationships/image" Target="../media/image146.png"/><Relationship Id="rId120" Type="http://schemas.openxmlformats.org/officeDocument/2006/relationships/image" Target="../media/image162.png"/><Relationship Id="rId125" Type="http://schemas.openxmlformats.org/officeDocument/2006/relationships/image" Target="../media/image167.png"/><Relationship Id="rId7" Type="http://schemas.openxmlformats.org/officeDocument/2006/relationships/image" Target="../media/image49.png"/><Relationship Id="rId71" Type="http://schemas.openxmlformats.org/officeDocument/2006/relationships/image" Target="../media/image113.png"/><Relationship Id="rId92" Type="http://schemas.openxmlformats.org/officeDocument/2006/relationships/image" Target="../media/image134.png"/><Relationship Id="rId2" Type="http://schemas.openxmlformats.org/officeDocument/2006/relationships/image" Target="../media/image44.png"/><Relationship Id="rId29" Type="http://schemas.openxmlformats.org/officeDocument/2006/relationships/image" Target="../media/image71.png"/><Relationship Id="rId24" Type="http://schemas.openxmlformats.org/officeDocument/2006/relationships/image" Target="../media/image66.png"/><Relationship Id="rId40" Type="http://schemas.openxmlformats.org/officeDocument/2006/relationships/image" Target="../media/image82.png"/><Relationship Id="rId45" Type="http://schemas.openxmlformats.org/officeDocument/2006/relationships/image" Target="../media/image87.png"/><Relationship Id="rId66" Type="http://schemas.openxmlformats.org/officeDocument/2006/relationships/image" Target="../media/image108.png"/><Relationship Id="rId87" Type="http://schemas.openxmlformats.org/officeDocument/2006/relationships/image" Target="../media/image129.png"/><Relationship Id="rId110" Type="http://schemas.openxmlformats.org/officeDocument/2006/relationships/image" Target="../media/image152.png"/><Relationship Id="rId115" Type="http://schemas.openxmlformats.org/officeDocument/2006/relationships/image" Target="../media/image157.png"/><Relationship Id="rId131" Type="http://schemas.openxmlformats.org/officeDocument/2006/relationships/image" Target="../media/image173.png"/><Relationship Id="rId136" Type="http://schemas.openxmlformats.org/officeDocument/2006/relationships/image" Target="../media/image178.png"/><Relationship Id="rId61" Type="http://schemas.openxmlformats.org/officeDocument/2006/relationships/image" Target="../media/image103.png"/><Relationship Id="rId82" Type="http://schemas.openxmlformats.org/officeDocument/2006/relationships/image" Target="../media/image124.png"/><Relationship Id="rId19" Type="http://schemas.openxmlformats.org/officeDocument/2006/relationships/image" Target="../media/image61.png"/><Relationship Id="rId14" Type="http://schemas.openxmlformats.org/officeDocument/2006/relationships/image" Target="../media/image56.png"/><Relationship Id="rId30" Type="http://schemas.openxmlformats.org/officeDocument/2006/relationships/image" Target="../media/image72.png"/><Relationship Id="rId35" Type="http://schemas.openxmlformats.org/officeDocument/2006/relationships/image" Target="../media/image77.png"/><Relationship Id="rId56" Type="http://schemas.openxmlformats.org/officeDocument/2006/relationships/image" Target="../media/image98.png"/><Relationship Id="rId77" Type="http://schemas.openxmlformats.org/officeDocument/2006/relationships/image" Target="../media/image119.png"/><Relationship Id="rId100" Type="http://schemas.openxmlformats.org/officeDocument/2006/relationships/image" Target="../media/image142.png"/><Relationship Id="rId105" Type="http://schemas.openxmlformats.org/officeDocument/2006/relationships/image" Target="../media/image147.png"/><Relationship Id="rId126" Type="http://schemas.openxmlformats.org/officeDocument/2006/relationships/image" Target="../media/image168.png"/><Relationship Id="rId8" Type="http://schemas.openxmlformats.org/officeDocument/2006/relationships/image" Target="../media/image50.png"/><Relationship Id="rId51" Type="http://schemas.openxmlformats.org/officeDocument/2006/relationships/image" Target="../media/image93.png"/><Relationship Id="rId72" Type="http://schemas.openxmlformats.org/officeDocument/2006/relationships/image" Target="../media/image114.png"/><Relationship Id="rId93" Type="http://schemas.openxmlformats.org/officeDocument/2006/relationships/image" Target="../media/image135.png"/><Relationship Id="rId98" Type="http://schemas.openxmlformats.org/officeDocument/2006/relationships/image" Target="../media/image140.png"/><Relationship Id="rId121" Type="http://schemas.openxmlformats.org/officeDocument/2006/relationships/image" Target="../media/image163.png"/><Relationship Id="rId3" Type="http://schemas.openxmlformats.org/officeDocument/2006/relationships/image" Target="../media/image45.png"/><Relationship Id="rId25" Type="http://schemas.openxmlformats.org/officeDocument/2006/relationships/image" Target="../media/image67.png"/><Relationship Id="rId46" Type="http://schemas.openxmlformats.org/officeDocument/2006/relationships/image" Target="../media/image88.png"/><Relationship Id="rId67" Type="http://schemas.openxmlformats.org/officeDocument/2006/relationships/image" Target="../media/image109.png"/><Relationship Id="rId116" Type="http://schemas.openxmlformats.org/officeDocument/2006/relationships/image" Target="../media/image158.png"/><Relationship Id="rId20" Type="http://schemas.openxmlformats.org/officeDocument/2006/relationships/image" Target="../media/image62.png"/><Relationship Id="rId41" Type="http://schemas.openxmlformats.org/officeDocument/2006/relationships/image" Target="../media/image83.png"/><Relationship Id="rId62" Type="http://schemas.openxmlformats.org/officeDocument/2006/relationships/image" Target="../media/image104.png"/><Relationship Id="rId83" Type="http://schemas.openxmlformats.org/officeDocument/2006/relationships/image" Target="../media/image125.png"/><Relationship Id="rId88" Type="http://schemas.openxmlformats.org/officeDocument/2006/relationships/image" Target="../media/image130.png"/><Relationship Id="rId111" Type="http://schemas.openxmlformats.org/officeDocument/2006/relationships/image" Target="../media/image153.png"/><Relationship Id="rId132" Type="http://schemas.openxmlformats.org/officeDocument/2006/relationships/image" Target="../media/image174.png"/><Relationship Id="rId15" Type="http://schemas.openxmlformats.org/officeDocument/2006/relationships/image" Target="../media/image57.png"/><Relationship Id="rId36" Type="http://schemas.openxmlformats.org/officeDocument/2006/relationships/image" Target="../media/image78.png"/><Relationship Id="rId57" Type="http://schemas.openxmlformats.org/officeDocument/2006/relationships/image" Target="../media/image99.png"/><Relationship Id="rId106" Type="http://schemas.openxmlformats.org/officeDocument/2006/relationships/image" Target="../media/image148.png"/><Relationship Id="rId127" Type="http://schemas.openxmlformats.org/officeDocument/2006/relationships/image" Target="../media/image169.png"/><Relationship Id="rId10" Type="http://schemas.openxmlformats.org/officeDocument/2006/relationships/image" Target="../media/image52.png"/><Relationship Id="rId31" Type="http://schemas.openxmlformats.org/officeDocument/2006/relationships/image" Target="../media/image73.png"/><Relationship Id="rId52" Type="http://schemas.openxmlformats.org/officeDocument/2006/relationships/image" Target="../media/image94.png"/><Relationship Id="rId73" Type="http://schemas.openxmlformats.org/officeDocument/2006/relationships/image" Target="../media/image115.png"/><Relationship Id="rId78" Type="http://schemas.openxmlformats.org/officeDocument/2006/relationships/image" Target="../media/image120.png"/><Relationship Id="rId94" Type="http://schemas.openxmlformats.org/officeDocument/2006/relationships/image" Target="../media/image136.png"/><Relationship Id="rId99" Type="http://schemas.openxmlformats.org/officeDocument/2006/relationships/image" Target="../media/image141.png"/><Relationship Id="rId101" Type="http://schemas.openxmlformats.org/officeDocument/2006/relationships/image" Target="../media/image143.png"/><Relationship Id="rId122" Type="http://schemas.openxmlformats.org/officeDocument/2006/relationships/image" Target="../media/image164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26" Type="http://schemas.openxmlformats.org/officeDocument/2006/relationships/image" Target="../media/image68.png"/><Relationship Id="rId47" Type="http://schemas.openxmlformats.org/officeDocument/2006/relationships/image" Target="../media/image89.png"/><Relationship Id="rId68" Type="http://schemas.openxmlformats.org/officeDocument/2006/relationships/image" Target="../media/image110.png"/><Relationship Id="rId89" Type="http://schemas.openxmlformats.org/officeDocument/2006/relationships/image" Target="../media/image131.png"/><Relationship Id="rId112" Type="http://schemas.openxmlformats.org/officeDocument/2006/relationships/image" Target="../media/image154.png"/><Relationship Id="rId133" Type="http://schemas.openxmlformats.org/officeDocument/2006/relationships/image" Target="../media/image17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https://pitch-assets-ccb95893-de3f-4266-973c-20049231b248.s3.eu-west-1.amazonaws.com/d01f309a-5a7c-432a-a15d-d49284237af2?pitch-bytes=32430&amp;pitch-content-type=image%2F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26852" y="2075076"/>
            <a:ext cx="6138292" cy="2707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F751CA-3D70-C9DB-2E8E-FB41D7B12F4F}"/>
              </a:ext>
            </a:extLst>
          </p:cNvPr>
          <p:cNvSpPr txBox="1"/>
          <p:nvPr/>
        </p:nvSpPr>
        <p:spPr>
          <a:xfrm>
            <a:off x="4268276" y="5043521"/>
            <a:ext cx="36554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Feyza Pakelgil</a:t>
            </a:r>
          </a:p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Email: feyza.pakelgil@zorlu.com</a:t>
            </a:r>
          </a:p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Phone: 0(531) 784 59 27</a:t>
            </a:r>
          </a:p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QR code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1255C64-976F-F1EA-4A69-512289779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55" y="5997628"/>
            <a:ext cx="636084" cy="63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13C98B-1259-88E8-8562-663DE7B99DB0}"/>
              </a:ext>
            </a:extLst>
          </p:cNvPr>
          <p:cNvSpPr txBox="1"/>
          <p:nvPr/>
        </p:nvSpPr>
        <p:spPr>
          <a:xfrm>
            <a:off x="3481696" y="975281"/>
            <a:ext cx="5228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PO DAY ISTANBUL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26/09/2026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18935E-DB01-ED6F-A1EC-6CDC76001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94861" y="118031"/>
            <a:ext cx="10382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507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1" descr="https://pitch-assets-ccb95893-de3f-4266-973c-20049231b248.s3.eu-west-1.amazonaws.com/8b3b460a-30ad-45b9-b115-6435ad45ba4f?pitch-bytes=105108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127" y="1541717"/>
            <a:ext cx="1798283" cy="1734193"/>
          </a:xfrm>
          <a:prstGeom prst="rect">
            <a:avLst/>
          </a:prstGeom>
        </p:spPr>
      </p:pic>
      <p:pic>
        <p:nvPicPr>
          <p:cNvPr id="69" name="Image 2" descr="https://pitch-assets-ccb95893-de3f-4266-973c-20049231b248.s3.eu-west-1.amazonaws.com/6941ac89-4496-4a41-bab4-42dccdd61fd3?pitch-bytes=640789&amp;pitch-content-type=image%2Fpng"/>
          <p:cNvPicPr>
            <a:picLocks noChangeAspect="1"/>
          </p:cNvPicPr>
          <p:nvPr/>
        </p:nvPicPr>
        <p:blipFill>
          <a:blip r:embed="rId4"/>
          <a:srcRect r="48554"/>
          <a:stretch/>
        </p:blipFill>
        <p:spPr>
          <a:xfrm>
            <a:off x="3967967" y="1459999"/>
            <a:ext cx="1685823" cy="1760187"/>
          </a:xfrm>
          <a:prstGeom prst="rect">
            <a:avLst/>
          </a:prstGeom>
        </p:spPr>
      </p:pic>
      <p:sp>
        <p:nvSpPr>
          <p:cNvPr id="70" name="Text 2"/>
          <p:cNvSpPr/>
          <p:nvPr/>
        </p:nvSpPr>
        <p:spPr>
          <a:xfrm>
            <a:off x="2141168" y="1911725"/>
            <a:ext cx="1184491" cy="5386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GEOTHERMAL</a:t>
            </a: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POWER PLANTS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71" name="Text 3"/>
          <p:cNvSpPr/>
          <p:nvPr/>
        </p:nvSpPr>
        <p:spPr>
          <a:xfrm>
            <a:off x="2130948" y="1724410"/>
            <a:ext cx="165366" cy="333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25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4</a:t>
            </a:r>
            <a:endParaRPr lang="en-US" sz="2500" dirty="0">
              <a:latin typeface="League Spartan" pitchFamily="2" charset="-94"/>
            </a:endParaRPr>
          </a:p>
        </p:txBody>
      </p:sp>
      <p:sp>
        <p:nvSpPr>
          <p:cNvPr id="72" name="Text 4"/>
          <p:cNvSpPr/>
          <p:nvPr/>
        </p:nvSpPr>
        <p:spPr>
          <a:xfrm>
            <a:off x="2141167" y="2583966"/>
            <a:ext cx="1155701" cy="3462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305 MW</a:t>
            </a:r>
            <a:endParaRPr lang="en-US" sz="2551" dirty="0">
              <a:latin typeface="League Spartan" pitchFamily="2" charset="-94"/>
            </a:endParaRPr>
          </a:p>
        </p:txBody>
      </p:sp>
      <p:sp>
        <p:nvSpPr>
          <p:cNvPr id="73" name="Text 5"/>
          <p:cNvSpPr/>
          <p:nvPr/>
        </p:nvSpPr>
        <p:spPr>
          <a:xfrm>
            <a:off x="2124613" y="2810833"/>
            <a:ext cx="1445204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INSTALLED POWER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74" name="Text 6"/>
          <p:cNvSpPr/>
          <p:nvPr/>
        </p:nvSpPr>
        <p:spPr>
          <a:xfrm>
            <a:off x="6034350" y="1937173"/>
            <a:ext cx="961161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WIND FARMS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75" name="Text 7"/>
          <p:cNvSpPr/>
          <p:nvPr/>
        </p:nvSpPr>
        <p:spPr>
          <a:xfrm>
            <a:off x="5998911" y="2590022"/>
            <a:ext cx="1266822" cy="347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191.4 MW</a:t>
            </a:r>
            <a:endParaRPr lang="en-US" sz="2551" dirty="0">
              <a:latin typeface="League Spartan" pitchFamily="2" charset="-94"/>
            </a:endParaRPr>
          </a:p>
        </p:txBody>
      </p:sp>
      <p:sp>
        <p:nvSpPr>
          <p:cNvPr id="76" name="Text 8"/>
          <p:cNvSpPr/>
          <p:nvPr/>
        </p:nvSpPr>
        <p:spPr>
          <a:xfrm>
            <a:off x="5998912" y="2810833"/>
            <a:ext cx="1326325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TOTAL CAPACITY</a:t>
            </a:r>
            <a:endParaRPr lang="en-US" sz="1467" dirty="0">
              <a:latin typeface="League Spartan" pitchFamily="2" charset="-94"/>
            </a:endParaRPr>
          </a:p>
        </p:txBody>
      </p:sp>
      <p:pic>
        <p:nvPicPr>
          <p:cNvPr id="77" name="Image 3" descr="https://pitch-assets-ccb95893-de3f-4266-973c-20049231b248.s3.eu-west-1.amazonaws.com/78751e98-f856-4e2c-9ec9-69311280d497?pitch-bytes=101313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12702" y="1388179"/>
            <a:ext cx="2349509" cy="1996315"/>
          </a:xfrm>
          <a:prstGeom prst="rect">
            <a:avLst/>
          </a:prstGeom>
        </p:spPr>
      </p:pic>
      <p:sp>
        <p:nvSpPr>
          <p:cNvPr id="78" name="Text 9"/>
          <p:cNvSpPr/>
          <p:nvPr/>
        </p:nvSpPr>
        <p:spPr>
          <a:xfrm>
            <a:off x="10462212" y="2073601"/>
            <a:ext cx="1599393" cy="519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HYDROELECTRIC</a:t>
            </a: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POWER PLANT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79" name="Text 10"/>
          <p:cNvSpPr/>
          <p:nvPr/>
        </p:nvSpPr>
        <p:spPr>
          <a:xfrm>
            <a:off x="10445832" y="1730821"/>
            <a:ext cx="170175" cy="333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25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7</a:t>
            </a:r>
            <a:endParaRPr lang="en-US" sz="2500" dirty="0">
              <a:latin typeface="League Spartan" pitchFamily="2" charset="-94"/>
            </a:endParaRPr>
          </a:p>
        </p:txBody>
      </p:sp>
      <p:sp>
        <p:nvSpPr>
          <p:cNvPr id="80" name="Text 11"/>
          <p:cNvSpPr/>
          <p:nvPr/>
        </p:nvSpPr>
        <p:spPr>
          <a:xfrm>
            <a:off x="10425084" y="2560825"/>
            <a:ext cx="1636521" cy="266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118.9 MW</a:t>
            </a:r>
            <a:endParaRPr lang="en-US" sz="2551" dirty="0">
              <a:latin typeface="League Spartan" pitchFamily="2" charset="-94"/>
            </a:endParaRPr>
          </a:p>
        </p:txBody>
      </p:sp>
      <p:sp>
        <p:nvSpPr>
          <p:cNvPr id="81" name="Text 12"/>
          <p:cNvSpPr/>
          <p:nvPr/>
        </p:nvSpPr>
        <p:spPr>
          <a:xfrm>
            <a:off x="10425084" y="2767551"/>
            <a:ext cx="1326325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TOTAL CAPACITY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82" name="Text 13"/>
          <p:cNvSpPr/>
          <p:nvPr/>
        </p:nvSpPr>
        <p:spPr>
          <a:xfrm>
            <a:off x="9385072" y="5229892"/>
            <a:ext cx="1642886" cy="3462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77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EV SOCKET CAPACITY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83" name="Text 14"/>
          <p:cNvSpPr/>
          <p:nvPr/>
        </p:nvSpPr>
        <p:spPr>
          <a:xfrm>
            <a:off x="2141167" y="4004132"/>
            <a:ext cx="2438400" cy="519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SOLAR </a:t>
            </a: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POWER PLANT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84" name="Text 15"/>
          <p:cNvSpPr/>
          <p:nvPr/>
        </p:nvSpPr>
        <p:spPr>
          <a:xfrm>
            <a:off x="2141168" y="3808439"/>
            <a:ext cx="99643" cy="333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25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endParaRPr lang="en-US" sz="2500" dirty="0">
              <a:latin typeface="League Spartan" pitchFamily="2" charset="-94"/>
            </a:endParaRPr>
          </a:p>
        </p:txBody>
      </p:sp>
      <p:sp>
        <p:nvSpPr>
          <p:cNvPr id="85" name="Text 16"/>
          <p:cNvSpPr/>
          <p:nvPr/>
        </p:nvSpPr>
        <p:spPr>
          <a:xfrm>
            <a:off x="2109576" y="4732320"/>
            <a:ext cx="2438400" cy="339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3.8 MW</a:t>
            </a:r>
            <a:endParaRPr lang="en-US" sz="2551" dirty="0">
              <a:latin typeface="League Spartan" pitchFamily="2" charset="-94"/>
            </a:endParaRPr>
          </a:p>
        </p:txBody>
      </p:sp>
      <p:sp>
        <p:nvSpPr>
          <p:cNvPr id="86" name="Text 17"/>
          <p:cNvSpPr/>
          <p:nvPr/>
        </p:nvSpPr>
        <p:spPr>
          <a:xfrm>
            <a:off x="2141167" y="4963414"/>
            <a:ext cx="753861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CAPACITY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88" name="Text 18"/>
          <p:cNvSpPr/>
          <p:nvPr/>
        </p:nvSpPr>
        <p:spPr>
          <a:xfrm>
            <a:off x="9378707" y="3970296"/>
            <a:ext cx="2215350" cy="2564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951"/>
              </a:lnSpc>
            </a:pPr>
            <a:r>
              <a:rPr lang="en-US" sz="1467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EV CHARGING STATIONS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89" name="Text 19"/>
          <p:cNvSpPr/>
          <p:nvPr/>
        </p:nvSpPr>
        <p:spPr>
          <a:xfrm>
            <a:off x="5925571" y="4397956"/>
            <a:ext cx="2438400" cy="346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CUSTOMERS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90" name="Text 20"/>
          <p:cNvSpPr/>
          <p:nvPr/>
        </p:nvSpPr>
        <p:spPr>
          <a:xfrm>
            <a:off x="5940883" y="4193097"/>
            <a:ext cx="677493" cy="333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25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Syne" pitchFamily="34" charset="-120"/>
              </a:rPr>
              <a:t>+3</a:t>
            </a:r>
            <a:r>
              <a:rPr lang="en-US" sz="2533" b="1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</a:t>
            </a: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M</a:t>
            </a:r>
          </a:p>
        </p:txBody>
      </p:sp>
      <p:sp>
        <p:nvSpPr>
          <p:cNvPr id="91" name="Text 21"/>
          <p:cNvSpPr/>
          <p:nvPr/>
        </p:nvSpPr>
        <p:spPr>
          <a:xfrm>
            <a:off x="5947214" y="5052311"/>
            <a:ext cx="1612429" cy="3590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endParaRPr lang="en-US" sz="1467" dirty="0">
              <a:latin typeface="League Spartan" pitchFamily="2" charset="-94"/>
            </a:endParaRPr>
          </a:p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DISTRIBUTED ENERGY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92" name="Text 22"/>
          <p:cNvSpPr/>
          <p:nvPr/>
        </p:nvSpPr>
        <p:spPr>
          <a:xfrm>
            <a:off x="5906309" y="4776273"/>
            <a:ext cx="1258037" cy="45377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825"/>
              </a:lnSpc>
            </a:pPr>
            <a:r>
              <a:rPr lang="en-US" sz="2533" b="1" kern="0" spc="80" dirty="0">
                <a:solidFill>
                  <a:srgbClr val="C6123C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6.7</a:t>
            </a:r>
            <a:r>
              <a:rPr lang="en-US" sz="2533" b="1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</a:t>
            </a:r>
            <a:r>
              <a:rPr lang="en-US" sz="2533" b="1" kern="0" spc="80" dirty="0">
                <a:solidFill>
                  <a:srgbClr val="C6123C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TWh</a:t>
            </a:r>
          </a:p>
        </p:txBody>
      </p:sp>
      <p:pic>
        <p:nvPicPr>
          <p:cNvPr id="93" name="Image 6" descr="https://pitch-assets-ccb95893-de3f-4266-973c-20049231b248.s3.eu-west-1.amazonaws.com/c51b79ad-f7f7-4bf4-9e3c-685d9f24cf41?pitch-bytes=143226&amp;pitch-content-type=image%2F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716536" y="3848269"/>
            <a:ext cx="2185709" cy="1640503"/>
          </a:xfrm>
          <a:prstGeom prst="rect">
            <a:avLst/>
          </a:prstGeom>
        </p:spPr>
      </p:pic>
      <p:sp>
        <p:nvSpPr>
          <p:cNvPr id="94" name="Text 23"/>
          <p:cNvSpPr/>
          <p:nvPr/>
        </p:nvSpPr>
        <p:spPr>
          <a:xfrm>
            <a:off x="5954845" y="3935344"/>
            <a:ext cx="2009909" cy="1795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365"/>
              </a:lnSpc>
            </a:pPr>
            <a:r>
              <a:rPr lang="en-US" sz="1467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ELECTRICITY DISTRIBUTION</a:t>
            </a:r>
            <a:endParaRPr lang="en-US" sz="1467" dirty="0">
              <a:latin typeface="League Spartan" pitchFamily="2" charset="-94"/>
            </a:endParaRPr>
          </a:p>
        </p:txBody>
      </p:sp>
      <p:sp>
        <p:nvSpPr>
          <p:cNvPr id="95" name="Shape 24"/>
          <p:cNvSpPr/>
          <p:nvPr/>
        </p:nvSpPr>
        <p:spPr>
          <a:xfrm>
            <a:off x="318705" y="3638557"/>
            <a:ext cx="11557000" cy="0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25"/>
          <p:cNvSpPr/>
          <p:nvPr/>
        </p:nvSpPr>
        <p:spPr>
          <a:xfrm rot="5400000">
            <a:off x="1656535" y="3603383"/>
            <a:ext cx="4120002" cy="0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26"/>
          <p:cNvSpPr/>
          <p:nvPr/>
        </p:nvSpPr>
        <p:spPr>
          <a:xfrm rot="5400000" flipV="1">
            <a:off x="6087861" y="3569715"/>
            <a:ext cx="4049678" cy="1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27"/>
          <p:cNvSpPr/>
          <p:nvPr/>
        </p:nvSpPr>
        <p:spPr>
          <a:xfrm>
            <a:off x="6046503" y="1724410"/>
            <a:ext cx="178190" cy="3462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2</a:t>
            </a:r>
            <a:endParaRPr lang="en-US" sz="2551" dirty="0">
              <a:latin typeface="League Spartan" pitchFamily="2" charset="-94"/>
            </a:endParaRPr>
          </a:p>
        </p:txBody>
      </p:sp>
      <p:sp>
        <p:nvSpPr>
          <p:cNvPr id="99" name="Text 11"/>
          <p:cNvSpPr/>
          <p:nvPr/>
        </p:nvSpPr>
        <p:spPr>
          <a:xfrm>
            <a:off x="9385072" y="4390865"/>
            <a:ext cx="2169024" cy="45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77"/>
              </a:lnSpc>
            </a:pPr>
            <a:r>
              <a:rPr lang="tr-TR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4</a:t>
            </a: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Archivo" pitchFamily="34" charset="-120"/>
              </a:rPr>
              <a:t>762</a:t>
            </a:r>
            <a:endParaRPr lang="en-US" sz="1467" kern="0" spc="-48" dirty="0">
              <a:solidFill>
                <a:srgbClr val="000000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</p:txBody>
      </p:sp>
      <p:sp>
        <p:nvSpPr>
          <p:cNvPr id="100" name="Text 0"/>
          <p:cNvSpPr/>
          <p:nvPr/>
        </p:nvSpPr>
        <p:spPr>
          <a:xfrm>
            <a:off x="320599" y="543483"/>
            <a:ext cx="12192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200"/>
              </a:lnSpc>
            </a:pPr>
            <a:r>
              <a:rPr lang="en-US" sz="4000" b="1" kern="0" spc="-8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ZORLU ENERJI</a:t>
            </a:r>
            <a:endParaRPr lang="en-US" sz="4000" dirty="0">
              <a:latin typeface="League Spartan" pitchFamily="2" charset="-94"/>
            </a:endParaRPr>
          </a:p>
        </p:txBody>
      </p:sp>
      <p:pic>
        <p:nvPicPr>
          <p:cNvPr id="101" name="Image 4" descr="https://pitch-assets-ccb95893-de3f-4266-973c-20049231b248.s3.eu-west-1.amazonaws.com/e6b20385-0f4c-4da5-93ac-12479fa2620a?pitch-bytes=108681&amp;pitch-content-type=image%2Fpng"/>
          <p:cNvPicPr>
            <a:picLocks noChangeAspect="1"/>
          </p:cNvPicPr>
          <p:nvPr/>
        </p:nvPicPr>
        <p:blipFill>
          <a:blip r:embed="rId7">
            <a:alphaModFix amt="68000"/>
          </a:blip>
          <a:srcRect l="13452" t="12079" r="18256" b="38983"/>
          <a:stretch/>
        </p:blipFill>
        <p:spPr>
          <a:xfrm>
            <a:off x="111506" y="3865322"/>
            <a:ext cx="1946564" cy="12205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8515" y="3935344"/>
            <a:ext cx="643375" cy="16565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49B28A-462B-813B-F3E9-EE1B69FBDB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3380" y="4532922"/>
            <a:ext cx="945253" cy="945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A6703C-FBC1-2B96-C2EF-C7E5A75847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3297" y="4280559"/>
            <a:ext cx="504726" cy="504726"/>
          </a:xfrm>
          <a:prstGeom prst="rect">
            <a:avLst/>
          </a:prstGeom>
        </p:spPr>
      </p:pic>
      <p:sp>
        <p:nvSpPr>
          <p:cNvPr id="7" name="Text 11">
            <a:extLst>
              <a:ext uri="{FF2B5EF4-FFF2-40B4-BE49-F238E27FC236}">
                <a16:creationId xmlns:a16="http://schemas.microsoft.com/office/drawing/2014/main" id="{5801A7E2-A6BE-4818-8961-6461C1043F4E}"/>
              </a:ext>
            </a:extLst>
          </p:cNvPr>
          <p:cNvSpPr/>
          <p:nvPr/>
        </p:nvSpPr>
        <p:spPr>
          <a:xfrm>
            <a:off x="9374800" y="4827997"/>
            <a:ext cx="2169024" cy="45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77"/>
              </a:lnSpc>
            </a:pPr>
            <a:endParaRPr lang="en-US" sz="1467" kern="0" spc="-48" dirty="0">
              <a:solidFill>
                <a:srgbClr val="000000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5D077172-5164-A484-800E-FA858D7C9CE2}"/>
              </a:ext>
            </a:extLst>
          </p:cNvPr>
          <p:cNvSpPr/>
          <p:nvPr/>
        </p:nvSpPr>
        <p:spPr>
          <a:xfrm>
            <a:off x="9374800" y="4837368"/>
            <a:ext cx="2169024" cy="45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77"/>
              </a:lnSpc>
            </a:pPr>
            <a:r>
              <a:rPr lang="en-US" sz="2533" b="1" kern="0" spc="-48" dirty="0">
                <a:solidFill>
                  <a:srgbClr val="C7123B"/>
                </a:solidFill>
                <a:latin typeface="League Spartan" pitchFamily="2" charset="-94"/>
                <a:ea typeface="Archivo" pitchFamily="34" charset="-122"/>
                <a:cs typeface="Syne" pitchFamily="34" charset="-120"/>
              </a:rPr>
              <a:t>1650</a:t>
            </a:r>
            <a:endParaRPr lang="en-US" sz="1467" kern="0" spc="-48" dirty="0">
              <a:solidFill>
                <a:srgbClr val="000000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5213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/>
          <p:nvPr/>
        </p:nvSpPr>
        <p:spPr>
          <a:xfrm>
            <a:off x="386006" y="672624"/>
            <a:ext cx="11668342" cy="546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05"/>
              </a:lnSpc>
            </a:pPr>
            <a:r>
              <a:rPr lang="en-US" sz="4133" b="1" kern="0" spc="-8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QUICK LOOK</a:t>
            </a:r>
            <a:endParaRPr lang="en-US" sz="4100" dirty="0">
              <a:latin typeface="League Spartan" pitchFamily="2" charset="-94"/>
            </a:endParaRPr>
          </a:p>
        </p:txBody>
      </p:sp>
      <p:sp>
        <p:nvSpPr>
          <p:cNvPr id="38" name="Text 2"/>
          <p:cNvSpPr/>
          <p:nvPr/>
        </p:nvSpPr>
        <p:spPr>
          <a:xfrm>
            <a:off x="428227" y="410995"/>
            <a:ext cx="1274067" cy="2123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25"/>
              </a:lnSpc>
            </a:pPr>
            <a:r>
              <a:rPr lang="en-US" sz="14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R&amp;D PROJECTS</a:t>
            </a:r>
            <a:endParaRPr lang="en-US" sz="1200" dirty="0">
              <a:latin typeface="League Spartan" pitchFamily="2" charset="-94"/>
            </a:endParaRPr>
          </a:p>
        </p:txBody>
      </p:sp>
      <p:sp>
        <p:nvSpPr>
          <p:cNvPr id="26" name="Text 3"/>
          <p:cNvSpPr/>
          <p:nvPr/>
        </p:nvSpPr>
        <p:spPr>
          <a:xfrm>
            <a:off x="4267188" y="1733000"/>
            <a:ext cx="36576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91"/>
              </a:lnSpc>
            </a:pPr>
            <a:r>
              <a:rPr lang="en-US" sz="1867" b="1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ONGOING</a:t>
            </a:r>
            <a:endParaRPr lang="en-US" b="1" dirty="0">
              <a:latin typeface="League Spartan" pitchFamily="2" charset="-94"/>
            </a:endParaRPr>
          </a:p>
        </p:txBody>
      </p:sp>
      <p:sp>
        <p:nvSpPr>
          <p:cNvPr id="27" name="Text 4"/>
          <p:cNvSpPr/>
          <p:nvPr/>
        </p:nvSpPr>
        <p:spPr>
          <a:xfrm>
            <a:off x="9016734" y="1741041"/>
            <a:ext cx="2834199" cy="280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91"/>
              </a:lnSpc>
            </a:pPr>
            <a:r>
              <a:rPr lang="en-US" sz="1867" b="1" kern="0" spc="-48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COMPLETED</a:t>
            </a:r>
            <a:endParaRPr lang="en-US" b="1" dirty="0">
              <a:latin typeface="League Spartan" pitchFamily="2" charset="-94"/>
            </a:endParaRPr>
          </a:p>
        </p:txBody>
      </p:sp>
      <p:sp>
        <p:nvSpPr>
          <p:cNvPr id="28" name="Shape 5"/>
          <p:cNvSpPr/>
          <p:nvPr/>
        </p:nvSpPr>
        <p:spPr>
          <a:xfrm>
            <a:off x="632715" y="2056275"/>
            <a:ext cx="10926547" cy="0"/>
          </a:xfrm>
          <a:prstGeom prst="line">
            <a:avLst/>
          </a:prstGeom>
          <a:solidFill>
            <a:srgbClr val="000000"/>
          </a:solidFill>
          <a:ln w="5292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6"/>
          <p:cNvSpPr/>
          <p:nvPr/>
        </p:nvSpPr>
        <p:spPr>
          <a:xfrm>
            <a:off x="636205" y="2185280"/>
            <a:ext cx="24384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91"/>
              </a:lnSpc>
            </a:pPr>
            <a:r>
              <a:rPr lang="en-US" sz="1867" kern="0" spc="-48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ZORLU ENERJI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31" name="Text 8"/>
          <p:cNvSpPr/>
          <p:nvPr/>
        </p:nvSpPr>
        <p:spPr>
          <a:xfrm>
            <a:off x="4158401" y="2468866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5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  Horizon Europe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2" name="Text 9"/>
          <p:cNvSpPr/>
          <p:nvPr/>
        </p:nvSpPr>
        <p:spPr>
          <a:xfrm>
            <a:off x="8905189" y="2492000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    Era-NET ACT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3" name="Text 10"/>
          <p:cNvSpPr/>
          <p:nvPr/>
        </p:nvSpPr>
        <p:spPr>
          <a:xfrm>
            <a:off x="8905189" y="2782475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    Eurogia2020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4" name="Text 11"/>
          <p:cNvSpPr/>
          <p:nvPr/>
        </p:nvSpPr>
        <p:spPr>
          <a:xfrm>
            <a:off x="4190800" y="2197447"/>
            <a:ext cx="3657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    Era-NET - Geothermica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5" name="Text 12"/>
          <p:cNvSpPr/>
          <p:nvPr/>
        </p:nvSpPr>
        <p:spPr>
          <a:xfrm>
            <a:off x="2744839" y="2145844"/>
            <a:ext cx="1219200" cy="120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450"/>
              </a:lnSpc>
            </a:pPr>
            <a:r>
              <a:rPr lang="en-US" sz="9000" b="1" kern="0" spc="-80" dirty="0">
                <a:solidFill>
                  <a:srgbClr val="191E52"/>
                </a:solidFill>
                <a:latin typeface="League Spartan" pitchFamily="2" charset="-94"/>
                <a:ea typeface="Aileron" pitchFamily="34" charset="-122"/>
              </a:rPr>
              <a:t>9</a:t>
            </a:r>
            <a:endParaRPr lang="en-US" sz="9000" dirty="0">
              <a:latin typeface="League Spartan" pitchFamily="2" charset="-94"/>
            </a:endParaRPr>
          </a:p>
        </p:txBody>
      </p:sp>
      <p:sp>
        <p:nvSpPr>
          <p:cNvPr id="37" name="Text 13"/>
          <p:cNvSpPr/>
          <p:nvPr/>
        </p:nvSpPr>
        <p:spPr>
          <a:xfrm>
            <a:off x="8001489" y="2147162"/>
            <a:ext cx="1219200" cy="1200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450"/>
              </a:lnSpc>
            </a:pPr>
            <a:r>
              <a:rPr lang="tr-TR" sz="9000" b="1" dirty="0">
                <a:latin typeface="League Spartan" pitchFamily="2" charset="-94"/>
              </a:rPr>
              <a:t>8</a:t>
            </a:r>
            <a:endParaRPr lang="en-US" sz="9000" b="1" dirty="0">
              <a:latin typeface="League Spartan" pitchFamily="2" charset="-94"/>
            </a:endParaRPr>
          </a:p>
        </p:txBody>
      </p:sp>
      <p:sp>
        <p:nvSpPr>
          <p:cNvPr id="60" name="Shape 14"/>
          <p:cNvSpPr/>
          <p:nvPr/>
        </p:nvSpPr>
        <p:spPr>
          <a:xfrm>
            <a:off x="633919" y="3796270"/>
            <a:ext cx="10926547" cy="0"/>
          </a:xfrm>
          <a:prstGeom prst="line">
            <a:avLst/>
          </a:prstGeom>
          <a:solidFill>
            <a:srgbClr val="000000"/>
          </a:solidFill>
          <a:ln w="5292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15"/>
          <p:cNvSpPr/>
          <p:nvPr/>
        </p:nvSpPr>
        <p:spPr>
          <a:xfrm>
            <a:off x="633919" y="4007977"/>
            <a:ext cx="10926547" cy="0"/>
          </a:xfrm>
          <a:prstGeom prst="line">
            <a:avLst/>
          </a:prstGeom>
          <a:solidFill>
            <a:srgbClr val="000000"/>
          </a:solidFill>
          <a:ln w="5292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16"/>
          <p:cNvSpPr/>
          <p:nvPr/>
        </p:nvSpPr>
        <p:spPr>
          <a:xfrm>
            <a:off x="637411" y="4136982"/>
            <a:ext cx="24384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91"/>
              </a:lnSpc>
            </a:pPr>
            <a:r>
              <a:rPr lang="en-US" sz="1867" kern="0" spc="-48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OEDAŞ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63" name="Text 17"/>
          <p:cNvSpPr/>
          <p:nvPr/>
        </p:nvSpPr>
        <p:spPr>
          <a:xfrm>
            <a:off x="4140295" y="4186792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B0F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r>
              <a:rPr lang="en-US" sz="1600" kern="0" spc="80" dirty="0">
                <a:solidFill>
                  <a:srgbClr val="00B0F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 ERA-NET</a:t>
            </a:r>
            <a:endParaRPr lang="en-US" sz="1600" dirty="0">
              <a:solidFill>
                <a:srgbClr val="00B0F0"/>
              </a:solidFill>
              <a:latin typeface="League Spartan" pitchFamily="2" charset="-94"/>
            </a:endParaRPr>
          </a:p>
        </p:txBody>
      </p:sp>
      <p:sp>
        <p:nvSpPr>
          <p:cNvPr id="65" name="Text 19"/>
          <p:cNvSpPr/>
          <p:nvPr/>
        </p:nvSpPr>
        <p:spPr>
          <a:xfrm>
            <a:off x="4140295" y="4508044"/>
            <a:ext cx="3657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B0F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r>
              <a:rPr lang="en-US" sz="1600" kern="0" spc="80" dirty="0">
                <a:solidFill>
                  <a:srgbClr val="00B0F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9   EMRA</a:t>
            </a:r>
            <a:endParaRPr lang="en-US" sz="1600" dirty="0">
              <a:solidFill>
                <a:srgbClr val="00B0F0"/>
              </a:solidFill>
              <a:latin typeface="League Spartan" pitchFamily="2" charset="-94"/>
            </a:endParaRPr>
          </a:p>
        </p:txBody>
      </p:sp>
      <p:sp>
        <p:nvSpPr>
          <p:cNvPr id="66" name="Text 20"/>
          <p:cNvSpPr/>
          <p:nvPr/>
        </p:nvSpPr>
        <p:spPr>
          <a:xfrm>
            <a:off x="2615459" y="4136982"/>
            <a:ext cx="2438400" cy="120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450"/>
              </a:lnSpc>
            </a:pPr>
            <a:r>
              <a:rPr lang="en-US" sz="9000" b="1" dirty="0">
                <a:solidFill>
                  <a:srgbClr val="00B0F0"/>
                </a:solidFill>
                <a:latin typeface="League Spartan" pitchFamily="2" charset="-94"/>
              </a:rPr>
              <a:t>20</a:t>
            </a:r>
          </a:p>
        </p:txBody>
      </p:sp>
      <p:sp>
        <p:nvSpPr>
          <p:cNvPr id="67" name="Text 21"/>
          <p:cNvSpPr/>
          <p:nvPr/>
        </p:nvSpPr>
        <p:spPr>
          <a:xfrm>
            <a:off x="7695239" y="4136982"/>
            <a:ext cx="1642723" cy="1640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450"/>
              </a:lnSpc>
            </a:pPr>
            <a:r>
              <a:rPr lang="en-US" sz="9000" b="1" kern="0" spc="-80" dirty="0">
                <a:solidFill>
                  <a:srgbClr val="00B0F0"/>
                </a:solidFill>
                <a:latin typeface="League Spartan" pitchFamily="2" charset="-94"/>
                <a:ea typeface="Aileron" pitchFamily="34" charset="-122"/>
              </a:rPr>
              <a:t>31</a:t>
            </a:r>
            <a:endParaRPr lang="en-US" sz="9000" dirty="0">
              <a:solidFill>
                <a:srgbClr val="00B0F0"/>
              </a:solidFill>
              <a:latin typeface="League Spartan" pitchFamily="2" charset="-94"/>
            </a:endParaRPr>
          </a:p>
        </p:txBody>
      </p:sp>
      <p:sp>
        <p:nvSpPr>
          <p:cNvPr id="68" name="Shape 22"/>
          <p:cNvSpPr/>
          <p:nvPr/>
        </p:nvSpPr>
        <p:spPr>
          <a:xfrm>
            <a:off x="635124" y="5472669"/>
            <a:ext cx="10926547" cy="0"/>
          </a:xfrm>
          <a:prstGeom prst="line">
            <a:avLst/>
          </a:prstGeom>
          <a:solidFill>
            <a:srgbClr val="000000"/>
          </a:solidFill>
          <a:ln w="5292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10"/>
          <p:cNvSpPr/>
          <p:nvPr/>
        </p:nvSpPr>
        <p:spPr>
          <a:xfrm>
            <a:off x="8905189" y="2201526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4   </a:t>
            </a:r>
            <a:r>
              <a:rPr lang="tr-TR" sz="1600" kern="0" spc="80" dirty="0" err="1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Horizon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2020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70" name="Text 8"/>
          <p:cNvSpPr/>
          <p:nvPr/>
        </p:nvSpPr>
        <p:spPr>
          <a:xfrm>
            <a:off x="4178065" y="2748326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  </a:t>
            </a: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Eurogia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2030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71" name="Text 8"/>
          <p:cNvSpPr/>
          <p:nvPr/>
        </p:nvSpPr>
        <p:spPr>
          <a:xfrm>
            <a:off x="4184433" y="3047074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  </a:t>
            </a: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TENMAK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72" name="Text 10"/>
          <p:cNvSpPr/>
          <p:nvPr/>
        </p:nvSpPr>
        <p:spPr>
          <a:xfrm>
            <a:off x="8905189" y="3063289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    </a:t>
            </a: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ITEA3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0" name="Text 8"/>
          <p:cNvSpPr/>
          <p:nvPr/>
        </p:nvSpPr>
        <p:spPr>
          <a:xfrm>
            <a:off x="4178065" y="3367630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</a:t>
            </a: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  SMART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39" name="Google Shape;59;p1"/>
          <p:cNvSpPr/>
          <p:nvPr/>
        </p:nvSpPr>
        <p:spPr>
          <a:xfrm>
            <a:off x="9214634" y="4234705"/>
            <a:ext cx="2438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00B0F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27 EMRA</a:t>
            </a:r>
            <a:endParaRPr sz="1600" b="0" i="0" u="none" strike="noStrike" cap="none" dirty="0">
              <a:solidFill>
                <a:srgbClr val="00B0F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0" name="Google Shape;68;p1"/>
          <p:cNvSpPr/>
          <p:nvPr/>
        </p:nvSpPr>
        <p:spPr>
          <a:xfrm>
            <a:off x="9220149" y="4503862"/>
            <a:ext cx="2438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00B0F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 Horizon2020</a:t>
            </a:r>
            <a:endParaRPr sz="1600" b="0" i="0" u="none" strike="noStrike" cap="none" dirty="0">
              <a:solidFill>
                <a:srgbClr val="00B0F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BD45DFE1-A87B-273D-54FC-C36D021E7F7A}"/>
              </a:ext>
            </a:extLst>
          </p:cNvPr>
          <p:cNvSpPr/>
          <p:nvPr/>
        </p:nvSpPr>
        <p:spPr>
          <a:xfrm>
            <a:off x="8899674" y="3342076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    </a:t>
            </a:r>
            <a:r>
              <a:rPr lang="tr-TR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Horizon Europe</a:t>
            </a:r>
            <a:endParaRPr lang="en-US" sz="1600" dirty="0">
              <a:latin typeface="League Spartan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4219727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0"/>
          <p:cNvSpPr/>
          <p:nvPr/>
        </p:nvSpPr>
        <p:spPr>
          <a:xfrm>
            <a:off x="423985" y="633854"/>
            <a:ext cx="11561538" cy="546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05"/>
              </a:lnSpc>
            </a:pPr>
            <a:r>
              <a:rPr lang="en-US" sz="4133" b="1" kern="0" spc="-80" dirty="0">
                <a:solidFill>
                  <a:srgbClr val="C7123B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TIMELINE</a:t>
            </a:r>
            <a:endParaRPr lang="en-US" sz="4100" dirty="0">
              <a:latin typeface="League Spartan" pitchFamily="2" charset="-94"/>
            </a:endParaRPr>
          </a:p>
        </p:txBody>
      </p:sp>
      <p:sp>
        <p:nvSpPr>
          <p:cNvPr id="29" name="Text 1"/>
          <p:cNvSpPr/>
          <p:nvPr/>
        </p:nvSpPr>
        <p:spPr>
          <a:xfrm>
            <a:off x="435496" y="1347874"/>
            <a:ext cx="728071" cy="3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2018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31" name="Shape 5"/>
          <p:cNvSpPr/>
          <p:nvPr/>
        </p:nvSpPr>
        <p:spPr>
          <a:xfrm rot="16200000" flipV="1">
            <a:off x="-673825" y="3484582"/>
            <a:ext cx="4240269" cy="4469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Shape 6"/>
          <p:cNvSpPr/>
          <p:nvPr/>
        </p:nvSpPr>
        <p:spPr>
          <a:xfrm rot="16200000" flipV="1">
            <a:off x="5396258" y="3527709"/>
            <a:ext cx="4294497" cy="2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7"/>
          <p:cNvSpPr/>
          <p:nvPr/>
        </p:nvSpPr>
        <p:spPr>
          <a:xfrm rot="16200000" flipV="1">
            <a:off x="3966375" y="3468201"/>
            <a:ext cx="4245954" cy="10098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Shape 8"/>
          <p:cNvSpPr/>
          <p:nvPr/>
        </p:nvSpPr>
        <p:spPr>
          <a:xfrm rot="16200000" flipV="1">
            <a:off x="872275" y="3472130"/>
            <a:ext cx="4243133" cy="26508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9"/>
          <p:cNvSpPr/>
          <p:nvPr/>
        </p:nvSpPr>
        <p:spPr>
          <a:xfrm rot="16200000" flipV="1">
            <a:off x="2451677" y="3492735"/>
            <a:ext cx="4294496" cy="28184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10"/>
          <p:cNvSpPr/>
          <p:nvPr/>
        </p:nvSpPr>
        <p:spPr>
          <a:xfrm>
            <a:off x="1690612" y="1370232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2019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37" name="Text 11"/>
          <p:cNvSpPr/>
          <p:nvPr/>
        </p:nvSpPr>
        <p:spPr>
          <a:xfrm>
            <a:off x="3359855" y="1355592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2020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38" name="Text 12"/>
          <p:cNvSpPr/>
          <p:nvPr/>
        </p:nvSpPr>
        <p:spPr>
          <a:xfrm>
            <a:off x="4854423" y="1355592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2021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39" name="Text 13"/>
          <p:cNvSpPr/>
          <p:nvPr/>
        </p:nvSpPr>
        <p:spPr>
          <a:xfrm>
            <a:off x="6329646" y="1361370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2022</a:t>
            </a:r>
            <a:endParaRPr lang="en-US" dirty="0">
              <a:latin typeface="League Spartan" pitchFamily="2" charset="-94"/>
            </a:endParaRPr>
          </a:p>
        </p:txBody>
      </p:sp>
      <p:sp>
        <p:nvSpPr>
          <p:cNvPr id="40" name="Text 14"/>
          <p:cNvSpPr/>
          <p:nvPr/>
        </p:nvSpPr>
        <p:spPr>
          <a:xfrm>
            <a:off x="7757183" y="1420555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2023</a:t>
            </a:r>
            <a:endParaRPr lang="en-US" dirty="0">
              <a:latin typeface="League Spartan" pitchFamily="2" charset="-94"/>
            </a:endParaRPr>
          </a:p>
        </p:txBody>
      </p:sp>
      <p:pic>
        <p:nvPicPr>
          <p:cNvPr id="41" name="Image 1" descr="https://pitch-assets-ccb95893-de3f-4266-973c-20049231b248.s3.eu-west-1.amazonaws.com/4d098f6f-7bc7-4bbf-befc-42d408a761a9?pitch-bytes=10254&amp;pitch-content-type=image%2F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6547" y="2545522"/>
            <a:ext cx="1402515" cy="480106"/>
          </a:xfrm>
          <a:prstGeom prst="rect">
            <a:avLst/>
          </a:prstGeom>
        </p:spPr>
      </p:pic>
      <p:pic>
        <p:nvPicPr>
          <p:cNvPr id="42" name="Image 2" descr="https://pitch-assets-ccb95893-de3f-4266-973c-20049231b248.s3.eu-west-1.amazonaws.com/603df54f-9037-4cb5-b890-42cc55a3db5b?pitch-bytes=8968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264" y="1824637"/>
            <a:ext cx="1300748" cy="514879"/>
          </a:xfrm>
          <a:prstGeom prst="rect">
            <a:avLst/>
          </a:prstGeom>
        </p:spPr>
      </p:pic>
      <p:pic>
        <p:nvPicPr>
          <p:cNvPr id="43" name="Image 3" descr="https://pitch-assets-ccb95893-de3f-4266-973c-20049231b248.s3.eu-west-1.amazonaws.com/bb1e5867-905e-4043-bfa7-c0d76416c572?pitch-bytes=26848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57206" y="1920061"/>
            <a:ext cx="1257638" cy="426466"/>
          </a:xfrm>
          <a:prstGeom prst="rect">
            <a:avLst/>
          </a:prstGeom>
        </p:spPr>
      </p:pic>
      <p:pic>
        <p:nvPicPr>
          <p:cNvPr id="44" name="Image 4" descr="https://pitch-assets-ccb95893-de3f-4266-973c-20049231b248.s3.eu-west-1.amazonaws.com/dd348f16-0330-418d-9630-c699d299af7b?pitch-bytes=34186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89369" y="1866457"/>
            <a:ext cx="1352034" cy="529410"/>
          </a:xfrm>
          <a:prstGeom prst="rect">
            <a:avLst/>
          </a:prstGeom>
        </p:spPr>
      </p:pic>
      <p:pic>
        <p:nvPicPr>
          <p:cNvPr id="45" name="Image 5" descr="https://pitch-assets-ccb95893-de3f-4266-973c-20049231b248.s3.eu-west-1.amazonaws.com/eaf1f046-37fb-46c5-9bce-80f01a80840b?pitch-bytes=18883&amp;pitch-content-type=image%2Fpng"/>
          <p:cNvPicPr>
            <a:picLocks noChangeAspect="1"/>
          </p:cNvPicPr>
          <p:nvPr/>
        </p:nvPicPr>
        <p:blipFill>
          <a:blip r:embed="rId6"/>
          <a:srcRect t="8098" b="8098"/>
          <a:stretch/>
        </p:blipFill>
        <p:spPr>
          <a:xfrm>
            <a:off x="1772834" y="4992509"/>
            <a:ext cx="1044278" cy="482498"/>
          </a:xfrm>
          <a:prstGeom prst="rect">
            <a:avLst/>
          </a:prstGeom>
        </p:spPr>
      </p:pic>
      <p:pic>
        <p:nvPicPr>
          <p:cNvPr id="46" name="Image 6" descr="https://pitch-assets-ccb95893-de3f-4266-973c-20049231b248.s3.eu-west-1.amazonaws.com/723914f5-20c2-43ce-a415-ac610bc5878e?pitch-bytes=26300&amp;pitch-content-type=image%2F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76334" y="3116974"/>
            <a:ext cx="1010663" cy="503606"/>
          </a:xfrm>
          <a:prstGeom prst="rect">
            <a:avLst/>
          </a:prstGeom>
        </p:spPr>
      </p:pic>
      <p:pic>
        <p:nvPicPr>
          <p:cNvPr id="47" name="Image 7" descr="https://pitch-assets-ccb95893-de3f-4266-973c-20049231b248.s3.eu-west-1.amazonaws.com/6e83681c-f52c-4272-ae32-30943bc98fc6?pitch-bytes=30825&amp;pitch-content-type=image%2Fpng"/>
          <p:cNvPicPr>
            <a:picLocks noChangeAspect="1"/>
          </p:cNvPicPr>
          <p:nvPr/>
        </p:nvPicPr>
        <p:blipFill>
          <a:blip r:embed="rId8"/>
          <a:srcRect t="1382" b="1382"/>
          <a:stretch/>
        </p:blipFill>
        <p:spPr>
          <a:xfrm>
            <a:off x="16168" y="2592324"/>
            <a:ext cx="1315969" cy="391280"/>
          </a:xfrm>
          <a:prstGeom prst="rect">
            <a:avLst/>
          </a:prstGeom>
        </p:spPr>
      </p:pic>
      <p:pic>
        <p:nvPicPr>
          <p:cNvPr id="49" name="Image 8" descr="https://pitch-assets-ccb95893-de3f-4266-973c-20049231b248.s3.eu-west-1.amazonaws.com/29f09be8-5cfc-433a-9a01-7a1a175b09b1?pitch-bytes=24417&amp;pitch-content-type=image%2F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138686" y="1845203"/>
            <a:ext cx="1359486" cy="364073"/>
          </a:xfrm>
          <a:prstGeom prst="rect">
            <a:avLst/>
          </a:prstGeom>
        </p:spPr>
      </p:pic>
      <p:sp>
        <p:nvSpPr>
          <p:cNvPr id="50" name="Text 16"/>
          <p:cNvSpPr/>
          <p:nvPr/>
        </p:nvSpPr>
        <p:spPr>
          <a:xfrm>
            <a:off x="428227" y="410995"/>
            <a:ext cx="1274067" cy="2123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25"/>
              </a:lnSpc>
            </a:pPr>
            <a:r>
              <a:rPr lang="en-US" sz="14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R&amp;D PROJECTS</a:t>
            </a:r>
            <a:endParaRPr lang="en-US" sz="1200" dirty="0">
              <a:latin typeface="League Spartan" pitchFamily="2" charset="-94"/>
            </a:endParaRPr>
          </a:p>
        </p:txBody>
      </p:sp>
      <p:pic>
        <p:nvPicPr>
          <p:cNvPr id="51" name="Image 9" descr="https://pitch-assets-ccb95893-de3f-4266-973c-20049231b248.s3.eu-west-1.amazonaws.com/17dc0b64-e449-4291-8183-b5cb511a870c?pitch-bytes=31552&amp;pitch-content-type=image%2Fpng"/>
          <p:cNvPicPr>
            <a:picLocks noChangeAspect="1"/>
          </p:cNvPicPr>
          <p:nvPr/>
        </p:nvPicPr>
        <p:blipFill>
          <a:blip r:embed="rId10"/>
          <a:srcRect t="9256" b="12958"/>
          <a:stretch/>
        </p:blipFill>
        <p:spPr>
          <a:xfrm>
            <a:off x="4727894" y="1875892"/>
            <a:ext cx="1231632" cy="543645"/>
          </a:xfrm>
          <a:prstGeom prst="rect">
            <a:avLst/>
          </a:prstGeom>
        </p:spPr>
      </p:pic>
      <p:pic>
        <p:nvPicPr>
          <p:cNvPr id="52" name="Image 10" descr="https://pitch-assets-ccb95893-de3f-4266-973c-20049231b248.s3.eu-west-1.amazonaws.com/ec914e56-3383-458a-82c9-69c4e0ee4d1a?pitch-bytes=12255&amp;pitch-content-type=image%2F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429236" y="4336046"/>
            <a:ext cx="1591950" cy="629216"/>
          </a:xfrm>
          <a:prstGeom prst="rect">
            <a:avLst/>
          </a:prstGeom>
        </p:spPr>
      </p:pic>
      <p:pic>
        <p:nvPicPr>
          <p:cNvPr id="53" name="Image 11" descr="https://pitch-assets-ccb95893-de3f-4266-973c-20049231b248.s3.eu-west-1.amazonaws.com/ee69ace6-fea2-4842-b61e-853199a186dd?pitch-bytes=11393&amp;pitch-content-type=image%2F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679301" y="3728751"/>
            <a:ext cx="1051001" cy="499124"/>
          </a:xfrm>
          <a:prstGeom prst="rect">
            <a:avLst/>
          </a:prstGeom>
        </p:spPr>
      </p:pic>
      <p:pic>
        <p:nvPicPr>
          <p:cNvPr id="54" name="Image 12" descr="https://pitch-assets-ccb95893-de3f-4266-973c-20049231b248.s3.eu-west-1.amazonaws.com/70cac278-7904-43a5-8d9d-6e968f7b9282?pitch-bytes=19382&amp;pitch-content-type=image%2F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141286" y="2449752"/>
            <a:ext cx="1277315" cy="533852"/>
          </a:xfrm>
          <a:prstGeom prst="rect">
            <a:avLst/>
          </a:prstGeom>
        </p:spPr>
      </p:pic>
      <p:pic>
        <p:nvPicPr>
          <p:cNvPr id="55" name="Image 13" descr="https://pitch-assets-ccb95893-de3f-4266-973c-20049231b248.s3.eu-west-1.amazonaws.com/9cb92070-d9e7-4452-b103-896c553b47de?pitch-bytes=71213&amp;pitch-content-type=image%2Fpng"/>
          <p:cNvPicPr>
            <a:picLocks noChangeAspect="1"/>
          </p:cNvPicPr>
          <p:nvPr/>
        </p:nvPicPr>
        <p:blipFill>
          <a:blip r:embed="rId14"/>
          <a:srcRect t="16516" b="9290"/>
          <a:stretch/>
        </p:blipFill>
        <p:spPr>
          <a:xfrm>
            <a:off x="6126500" y="2340681"/>
            <a:ext cx="1486563" cy="662915"/>
          </a:xfrm>
          <a:prstGeom prst="rect">
            <a:avLst/>
          </a:prstGeom>
        </p:spPr>
      </p:pic>
      <p:sp>
        <p:nvSpPr>
          <p:cNvPr id="56" name="Shape 6"/>
          <p:cNvSpPr/>
          <p:nvPr/>
        </p:nvSpPr>
        <p:spPr>
          <a:xfrm rot="16200000" flipV="1">
            <a:off x="6820095" y="3508617"/>
            <a:ext cx="4294497" cy="2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Text 14"/>
          <p:cNvSpPr/>
          <p:nvPr/>
        </p:nvSpPr>
        <p:spPr>
          <a:xfrm>
            <a:off x="9245612" y="1420555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</a:t>
            </a:r>
            <a:r>
              <a:rPr lang="tr-TR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4</a:t>
            </a:r>
            <a:endParaRPr lang="en-US" dirty="0">
              <a:latin typeface="League Spartan" pitchFamily="2" charset="-94"/>
            </a:endParaRPr>
          </a:p>
        </p:txBody>
      </p:sp>
      <p:pic>
        <p:nvPicPr>
          <p:cNvPr id="60" name="image9.png" descr="A blue text on a white background&#10;&#10;Description automatically generated with medium confidence"/>
          <p:cNvPicPr/>
          <p:nvPr/>
        </p:nvPicPr>
        <p:blipFill>
          <a:blip r:embed="rId15"/>
          <a:srcRect/>
          <a:stretch>
            <a:fillRect/>
          </a:stretch>
        </p:blipFill>
        <p:spPr>
          <a:xfrm>
            <a:off x="7628224" y="1836730"/>
            <a:ext cx="1240027" cy="588864"/>
          </a:xfrm>
          <a:prstGeom prst="rect">
            <a:avLst/>
          </a:prstGeom>
          <a:ln/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16"/>
          <a:srcRect l="4377" t="8966" b="-1"/>
          <a:stretch/>
        </p:blipFill>
        <p:spPr>
          <a:xfrm>
            <a:off x="7603853" y="2380578"/>
            <a:ext cx="1369280" cy="392223"/>
          </a:xfrm>
          <a:prstGeom prst="rect">
            <a:avLst/>
          </a:prstGeom>
        </p:spPr>
      </p:pic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F604683-5313-DC5B-41A6-5F408B9AD7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39383" y="2552109"/>
            <a:ext cx="1453485" cy="1082462"/>
          </a:xfrm>
          <a:prstGeom prst="rect">
            <a:avLst/>
          </a:prstGeom>
        </p:spPr>
      </p:pic>
      <p:pic>
        <p:nvPicPr>
          <p:cNvPr id="4" name="Resim 18">
            <a:extLst>
              <a:ext uri="{FF2B5EF4-FFF2-40B4-BE49-F238E27FC236}">
                <a16:creationId xmlns:a16="http://schemas.microsoft.com/office/drawing/2014/main" id="{5527DEF5-515C-2ACA-50D0-E2DEEFFAD71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8224" y="3402586"/>
            <a:ext cx="1291708" cy="4639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DC93AD-84B5-4C4A-0F2C-DDA9E7C455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63" y="4041725"/>
            <a:ext cx="1140460" cy="422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64125" y="1836373"/>
            <a:ext cx="1541862" cy="500756"/>
          </a:xfrm>
          <a:prstGeom prst="rect">
            <a:avLst/>
          </a:prstGeom>
        </p:spPr>
      </p:pic>
      <p:pic>
        <p:nvPicPr>
          <p:cNvPr id="8" name="Picture 7" descr="A logo for a company&#10;&#10;AI-generated content may be incorrect.">
            <a:extLst>
              <a:ext uri="{FF2B5EF4-FFF2-40B4-BE49-F238E27FC236}">
                <a16:creationId xmlns:a16="http://schemas.microsoft.com/office/drawing/2014/main" id="{4837765B-59C4-24A5-F6E1-830A66BC1F2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62618" y="2317719"/>
            <a:ext cx="905536" cy="910164"/>
          </a:xfrm>
          <a:prstGeom prst="rect">
            <a:avLst/>
          </a:prstGeom>
        </p:spPr>
      </p:pic>
      <p:sp>
        <p:nvSpPr>
          <p:cNvPr id="9" name="Text 14">
            <a:extLst>
              <a:ext uri="{FF2B5EF4-FFF2-40B4-BE49-F238E27FC236}">
                <a16:creationId xmlns:a16="http://schemas.microsoft.com/office/drawing/2014/main" id="{262B0447-CBA6-C8AC-EB4F-DE8AA6944B36}"/>
              </a:ext>
            </a:extLst>
          </p:cNvPr>
          <p:cNvSpPr/>
          <p:nvPr/>
        </p:nvSpPr>
        <p:spPr>
          <a:xfrm>
            <a:off x="10675772" y="1420555"/>
            <a:ext cx="982108" cy="314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80"/>
              </a:lnSpc>
            </a:pPr>
            <a:r>
              <a:rPr lang="en-US" sz="1867" kern="0" spc="32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2025</a:t>
            </a:r>
            <a:endParaRPr lang="en-US" dirty="0">
              <a:latin typeface="League Spartan" pitchFamily="2" charset="-9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F8F6C6-E7CC-D2AD-A7B2-7F3D9E129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135" y="1731924"/>
            <a:ext cx="1100840" cy="73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682DE6B-CA96-7B29-CC52-A1D0E7903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925" y="2384185"/>
            <a:ext cx="905533" cy="93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6">
            <a:extLst>
              <a:ext uri="{FF2B5EF4-FFF2-40B4-BE49-F238E27FC236}">
                <a16:creationId xmlns:a16="http://schemas.microsoft.com/office/drawing/2014/main" id="{A40AB5B7-5A87-B3CB-B26C-FA55358955E7}"/>
              </a:ext>
            </a:extLst>
          </p:cNvPr>
          <p:cNvSpPr/>
          <p:nvPr/>
        </p:nvSpPr>
        <p:spPr>
          <a:xfrm rot="16200000" flipV="1">
            <a:off x="8379227" y="3545875"/>
            <a:ext cx="4294497" cy="2"/>
          </a:xfrm>
          <a:prstGeom prst="line">
            <a:avLst/>
          </a:prstGeom>
          <a:solidFill>
            <a:srgbClr val="000000">
              <a:alpha val="30000"/>
            </a:srgbClr>
          </a:solidFill>
          <a:ln w="5292">
            <a:solidFill>
              <a:srgbClr val="000000">
                <a:alpha val="30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797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431392"/>
              </p:ext>
            </p:extLst>
          </p:nvPr>
        </p:nvGraphicFramePr>
        <p:xfrm>
          <a:off x="594577" y="1180549"/>
          <a:ext cx="10978500" cy="42514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29750">
                  <a:extLst>
                    <a:ext uri="{9D8B030D-6E8A-4147-A177-3AD203B41FA5}">
                      <a16:colId xmlns:a16="http://schemas.microsoft.com/office/drawing/2014/main" val="439066090"/>
                    </a:ext>
                  </a:extLst>
                </a:gridCol>
                <a:gridCol w="1829750">
                  <a:extLst>
                    <a:ext uri="{9D8B030D-6E8A-4147-A177-3AD203B41FA5}">
                      <a16:colId xmlns:a16="http://schemas.microsoft.com/office/drawing/2014/main" val="3543865566"/>
                    </a:ext>
                  </a:extLst>
                </a:gridCol>
                <a:gridCol w="1829750">
                  <a:extLst>
                    <a:ext uri="{9D8B030D-6E8A-4147-A177-3AD203B41FA5}">
                      <a16:colId xmlns:a16="http://schemas.microsoft.com/office/drawing/2014/main" val="2688425760"/>
                    </a:ext>
                  </a:extLst>
                </a:gridCol>
                <a:gridCol w="1829750">
                  <a:extLst>
                    <a:ext uri="{9D8B030D-6E8A-4147-A177-3AD203B41FA5}">
                      <a16:colId xmlns:a16="http://schemas.microsoft.com/office/drawing/2014/main" val="4164757318"/>
                    </a:ext>
                  </a:extLst>
                </a:gridCol>
                <a:gridCol w="1829750">
                  <a:extLst>
                    <a:ext uri="{9D8B030D-6E8A-4147-A177-3AD203B41FA5}">
                      <a16:colId xmlns:a16="http://schemas.microsoft.com/office/drawing/2014/main" val="1689983903"/>
                    </a:ext>
                  </a:extLst>
                </a:gridCol>
                <a:gridCol w="1829750">
                  <a:extLst>
                    <a:ext uri="{9D8B030D-6E8A-4147-A177-3AD203B41FA5}">
                      <a16:colId xmlns:a16="http://schemas.microsoft.com/office/drawing/2014/main" val="4086354723"/>
                    </a:ext>
                  </a:extLst>
                </a:gridCol>
              </a:tblGrid>
              <a:tr h="4251478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6F7384"/>
                          </a:solidFill>
                        </a:ln>
                        <a:solidFill>
                          <a:srgbClr val="A5A196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7201487"/>
                  </a:ext>
                </a:extLst>
              </a:tr>
            </a:tbl>
          </a:graphicData>
        </a:graphic>
      </p:graphicFrame>
      <p:sp>
        <p:nvSpPr>
          <p:cNvPr id="2" name="Text 0"/>
          <p:cNvSpPr/>
          <p:nvPr/>
        </p:nvSpPr>
        <p:spPr>
          <a:xfrm>
            <a:off x="426031" y="633854"/>
            <a:ext cx="11391403" cy="546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05"/>
              </a:lnSpc>
            </a:pPr>
            <a:r>
              <a:rPr lang="en-US" sz="4133" b="1" kern="0" spc="-8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RESEARCH AREAS</a:t>
            </a:r>
            <a:endParaRPr lang="en-US" sz="4100" dirty="0">
              <a:latin typeface="League Spartan" pitchFamily="2" charset="-94"/>
            </a:endParaRPr>
          </a:p>
        </p:txBody>
      </p:sp>
      <p:sp>
        <p:nvSpPr>
          <p:cNvPr id="9" name="Text 9"/>
          <p:cNvSpPr/>
          <p:nvPr/>
        </p:nvSpPr>
        <p:spPr>
          <a:xfrm>
            <a:off x="9472141" y="5326898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GEOTHERMAL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0" name="Text 10"/>
          <p:cNvSpPr/>
          <p:nvPr/>
        </p:nvSpPr>
        <p:spPr>
          <a:xfrm>
            <a:off x="3962269" y="5328776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WIND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1" name="Text 11"/>
          <p:cNvSpPr/>
          <p:nvPr/>
        </p:nvSpPr>
        <p:spPr>
          <a:xfrm>
            <a:off x="7641377" y="5343856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HYDROPOWER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2" name="Text 12"/>
          <p:cNvSpPr/>
          <p:nvPr/>
        </p:nvSpPr>
        <p:spPr>
          <a:xfrm>
            <a:off x="5657872" y="5341329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 SOLAR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3" name="Text 13"/>
          <p:cNvSpPr/>
          <p:nvPr/>
        </p:nvSpPr>
        <p:spPr>
          <a:xfrm>
            <a:off x="323456" y="5336432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EV CHARGING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5" name="Text 15"/>
          <p:cNvSpPr/>
          <p:nvPr/>
        </p:nvSpPr>
        <p:spPr>
          <a:xfrm>
            <a:off x="9757990" y="3958063"/>
            <a:ext cx="1795329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10067" tIns="0" rIns="110067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HEATING&amp;COOLING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6" name="Text 16"/>
          <p:cNvSpPr/>
          <p:nvPr/>
        </p:nvSpPr>
        <p:spPr>
          <a:xfrm>
            <a:off x="9766981" y="3180683"/>
            <a:ext cx="1795329" cy="274320"/>
          </a:xfrm>
          <a:prstGeom prst="roundRect">
            <a:avLst>
              <a:gd name="adj" fmla="val -404743"/>
            </a:avLst>
          </a:prstGeom>
          <a:solidFill>
            <a:srgbClr val="E1D8D8"/>
          </a:solidFill>
          <a:ln/>
        </p:spPr>
        <p:txBody>
          <a:bodyPr wrap="square" lIns="110067" tIns="0" rIns="110067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CCUS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9" name="Text 19"/>
          <p:cNvSpPr/>
          <p:nvPr/>
        </p:nvSpPr>
        <p:spPr>
          <a:xfrm>
            <a:off x="9763125" y="3561201"/>
            <a:ext cx="1795329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10067" tIns="0" rIns="110067" bIns="91440" rtlCol="0" anchor="ctr"/>
          <a:lstStyle/>
          <a:p>
            <a:pPr algn="ctr">
              <a:lnSpc>
                <a:spcPts val="3825"/>
              </a:lnSpc>
            </a:pPr>
            <a:r>
              <a:rPr lang="en-US" sz="1400" kern="0" spc="-48" dirty="0">
                <a:latin typeface="League Spartan" pitchFamily="2" charset="-94"/>
              </a:rPr>
              <a:t>LITHIUM EXTRACTION</a:t>
            </a:r>
          </a:p>
        </p:txBody>
      </p:sp>
      <p:sp>
        <p:nvSpPr>
          <p:cNvPr id="20" name="Text 20"/>
          <p:cNvSpPr/>
          <p:nvPr/>
        </p:nvSpPr>
        <p:spPr>
          <a:xfrm>
            <a:off x="629690" y="3524062"/>
            <a:ext cx="1783310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05833" tIns="0" rIns="105833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CPO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21" name="Text 21"/>
          <p:cNvSpPr/>
          <p:nvPr/>
        </p:nvSpPr>
        <p:spPr>
          <a:xfrm>
            <a:off x="629690" y="3108466"/>
            <a:ext cx="1783310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05833" tIns="0" rIns="105833" bIns="91440" rtlCol="0" anchor="ctr" anchorCtr="1"/>
          <a:lstStyle/>
          <a:p>
            <a:pPr algn="ctr">
              <a:lnSpc>
                <a:spcPts val="3825"/>
              </a:lnSpc>
            </a:pPr>
            <a:r>
              <a:rPr lang="en-US" sz="1500" dirty="0">
                <a:latin typeface="League Spartan" pitchFamily="2" charset="-94"/>
              </a:rPr>
              <a:t>e - MSP</a:t>
            </a:r>
          </a:p>
        </p:txBody>
      </p:sp>
      <p:sp>
        <p:nvSpPr>
          <p:cNvPr id="24" name="Text 24"/>
          <p:cNvSpPr/>
          <p:nvPr/>
        </p:nvSpPr>
        <p:spPr>
          <a:xfrm>
            <a:off x="428227" y="410995"/>
            <a:ext cx="1437573" cy="2192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25"/>
              </a:lnSpc>
            </a:pPr>
            <a:r>
              <a:rPr lang="en-US" sz="16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R&amp;D PROJECTS</a:t>
            </a:r>
            <a:endParaRPr lang="en-US" sz="1600" dirty="0">
              <a:latin typeface="League Spartan" pitchFamily="2" charset="-94"/>
            </a:endParaRPr>
          </a:p>
        </p:txBody>
      </p:sp>
      <p:sp>
        <p:nvSpPr>
          <p:cNvPr id="25" name="Text 25"/>
          <p:cNvSpPr/>
          <p:nvPr/>
        </p:nvSpPr>
        <p:spPr>
          <a:xfrm>
            <a:off x="629690" y="2312604"/>
            <a:ext cx="7260185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383496" tIns="0" rIns="383496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RENOVATION </a:t>
            </a:r>
            <a:r>
              <a:rPr lang="en-US" sz="1500" kern="0" spc="-48" dirty="0">
                <a:latin typeface="League Spartan" pitchFamily="2" charset="-94"/>
                <a:ea typeface="ABeeZee" pitchFamily="34" charset="-122"/>
                <a:cs typeface="ABeeZee" pitchFamily="34" charset="-120"/>
              </a:rPr>
              <a:t>&amp; </a:t>
            </a:r>
            <a:r>
              <a:rPr lang="en-US" sz="1500" kern="0" spc="-48" dirty="0">
                <a:latin typeface="League Spartan" pitchFamily="2" charset="-94"/>
              </a:rPr>
              <a:t>GREEN CONVERSION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26" name="Text 26"/>
          <p:cNvSpPr/>
          <p:nvPr/>
        </p:nvSpPr>
        <p:spPr>
          <a:xfrm>
            <a:off x="629690" y="2697723"/>
            <a:ext cx="10928764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607965" tIns="0" rIns="607965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BATTERY </a:t>
            </a:r>
            <a:r>
              <a:rPr lang="en-US" sz="1500" kern="0" spc="-48" dirty="0">
                <a:latin typeface="League Spartan" pitchFamily="2" charset="-94"/>
                <a:ea typeface="ABeeZee" pitchFamily="34" charset="-122"/>
                <a:cs typeface="ABeeZee" pitchFamily="34" charset="-120"/>
              </a:rPr>
              <a:t>&amp; </a:t>
            </a:r>
            <a:r>
              <a:rPr lang="en-US" sz="1500" kern="0" spc="-48" dirty="0">
                <a:latin typeface="League Spartan" pitchFamily="2" charset="-94"/>
              </a:rPr>
              <a:t>ALTERNATIVE STORAGE TECHNOLOGIES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27" name="Text 27"/>
          <p:cNvSpPr/>
          <p:nvPr/>
        </p:nvSpPr>
        <p:spPr>
          <a:xfrm>
            <a:off x="629691" y="3939751"/>
            <a:ext cx="1783310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05833" tIns="0" rIns="105833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UX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28" name="Text 28"/>
          <p:cNvSpPr/>
          <p:nvPr/>
        </p:nvSpPr>
        <p:spPr>
          <a:xfrm>
            <a:off x="4273738" y="3104056"/>
            <a:ext cx="1785970" cy="274320"/>
          </a:xfrm>
          <a:prstGeom prst="roundRect">
            <a:avLst>
              <a:gd name="adj" fmla="val -432946"/>
            </a:avLst>
          </a:prstGeom>
          <a:solidFill>
            <a:srgbClr val="E1D8D8"/>
          </a:solidFill>
          <a:ln/>
        </p:spPr>
        <p:txBody>
          <a:bodyPr vert="horz" wrap="square" lIns="98777" tIns="0" rIns="98777" bIns="91440" rtlCol="0" anchor="ctr" anchorCtr="1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RECYCLING</a:t>
            </a:r>
          </a:p>
        </p:txBody>
      </p:sp>
      <p:sp>
        <p:nvSpPr>
          <p:cNvPr id="30" name="Text 30"/>
          <p:cNvSpPr/>
          <p:nvPr/>
        </p:nvSpPr>
        <p:spPr>
          <a:xfrm>
            <a:off x="2188287" y="5329514"/>
            <a:ext cx="2438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2240"/>
              </a:lnSpc>
            </a:pPr>
            <a:r>
              <a:rPr lang="en-US" sz="1500" b="1" kern="0" spc="32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DSO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1" name="Text 31"/>
          <p:cNvSpPr/>
          <p:nvPr/>
        </p:nvSpPr>
        <p:spPr>
          <a:xfrm>
            <a:off x="2448113" y="3107290"/>
            <a:ext cx="1790512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vert="horz" wrap="square" lIns="98777" tIns="0" rIns="98777" bIns="91440" rtlCol="0" anchor="ctr" anchorCtr="1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SMART GRID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3" name="Text 33"/>
          <p:cNvSpPr>
            <a:spLocks/>
          </p:cNvSpPr>
          <p:nvPr/>
        </p:nvSpPr>
        <p:spPr>
          <a:xfrm>
            <a:off x="2448114" y="3531783"/>
            <a:ext cx="1790512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>
            <a:noFill/>
          </a:ln>
        </p:spPr>
        <p:txBody>
          <a:bodyPr wrap="square" lIns="98777" tIns="0" rIns="98777" bIns="91440" rtlCol="0" anchor="ctr"/>
          <a:lstStyle/>
          <a:p>
            <a:pPr algn="ctr">
              <a:lnSpc>
                <a:spcPts val="3825"/>
              </a:lnSpc>
            </a:pPr>
            <a:r>
              <a:rPr lang="en-US" sz="1400" kern="0" spc="-48" dirty="0">
                <a:latin typeface="League Spartan" pitchFamily="2" charset="-94"/>
              </a:rPr>
              <a:t>GRID </a:t>
            </a:r>
            <a:r>
              <a:rPr lang="en-US" sz="1500" kern="0" spc="-48" dirty="0">
                <a:latin typeface="League Spartan" pitchFamily="2" charset="-94"/>
              </a:rPr>
              <a:t>PLANNING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4" name="Text 34"/>
          <p:cNvSpPr/>
          <p:nvPr/>
        </p:nvSpPr>
        <p:spPr>
          <a:xfrm>
            <a:off x="2448113" y="3945220"/>
            <a:ext cx="1790512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98777" tIns="0" rIns="98777" bIns="91440" rtlCol="0" anchor="ctr" anchorCtr="1"/>
          <a:lstStyle/>
          <a:p>
            <a:pPr algn="ctr">
              <a:lnSpc>
                <a:spcPts val="3825"/>
              </a:lnSpc>
            </a:pPr>
            <a:r>
              <a:rPr lang="en-US" sz="1400" kern="0" spc="80" dirty="0">
                <a:latin typeface="League Spartan" pitchFamily="2" charset="-94"/>
                <a:ea typeface="Syne" pitchFamily="34" charset="-122"/>
                <a:cs typeface="Syne" pitchFamily="34" charset="-120"/>
              </a:rPr>
              <a:t>DERs - EVs</a:t>
            </a:r>
            <a:endParaRPr lang="en-US" sz="1400" dirty="0">
              <a:latin typeface="League Spartan" pitchFamily="2" charset="-94"/>
            </a:endParaRPr>
          </a:p>
        </p:txBody>
      </p:sp>
      <p:sp>
        <p:nvSpPr>
          <p:cNvPr id="35" name="Text 35"/>
          <p:cNvSpPr/>
          <p:nvPr/>
        </p:nvSpPr>
        <p:spPr>
          <a:xfrm>
            <a:off x="5027436" y="4436312"/>
            <a:ext cx="1032272" cy="31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100"/>
              </a:lnSpc>
            </a:pPr>
            <a:endParaRPr lang="en-US" sz="1500" dirty="0">
              <a:latin typeface="League Spartan" pitchFamily="2" charset="-94"/>
            </a:endParaRPr>
          </a:p>
        </p:txBody>
      </p:sp>
      <p:sp>
        <p:nvSpPr>
          <p:cNvPr id="14" name="Text 14"/>
          <p:cNvSpPr/>
          <p:nvPr/>
        </p:nvSpPr>
        <p:spPr>
          <a:xfrm>
            <a:off x="2448113" y="1200689"/>
            <a:ext cx="9105206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501297" tIns="0" rIns="501297" bIns="91440" rtlCol="0" anchor="ctr" anchorCtr="1">
            <a:noAutofit/>
          </a:bodyPr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PLANT OPTIMISATION  </a:t>
            </a:r>
            <a:r>
              <a:rPr lang="en-US" sz="1500" kern="0" spc="-48" dirty="0">
                <a:latin typeface="League Spartan" pitchFamily="2" charset="-94"/>
                <a:ea typeface="ABeeZee" pitchFamily="34" charset="-122"/>
                <a:cs typeface="ABeeZee" pitchFamily="34" charset="-120"/>
              </a:rPr>
              <a:t>&amp;</a:t>
            </a:r>
            <a:r>
              <a:rPr lang="en-US" sz="1500" kern="0" spc="-48" dirty="0">
                <a:latin typeface="League Spartan" pitchFamily="2" charset="-94"/>
              </a:rPr>
              <a:t>  DIGITALIZATION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17" name="Text 17"/>
          <p:cNvSpPr/>
          <p:nvPr/>
        </p:nvSpPr>
        <p:spPr>
          <a:xfrm>
            <a:off x="2448113" y="1583107"/>
            <a:ext cx="9105206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501297" tIns="0" rIns="501297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PREDICTIVE M</a:t>
            </a:r>
            <a:r>
              <a:rPr lang="tr-TR" sz="1500" kern="0" spc="-48" dirty="0">
                <a:latin typeface="League Spartan" pitchFamily="2" charset="-94"/>
              </a:rPr>
              <a:t>AI</a:t>
            </a:r>
            <a:r>
              <a:rPr lang="en-US" sz="1500" kern="0" spc="-48" dirty="0">
                <a:latin typeface="League Spartan" pitchFamily="2" charset="-94"/>
              </a:rPr>
              <a:t>NTENANCE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6" name="Text 15"/>
          <p:cNvSpPr/>
          <p:nvPr/>
        </p:nvSpPr>
        <p:spPr>
          <a:xfrm>
            <a:off x="9757989" y="4350486"/>
            <a:ext cx="1795330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110067" tIns="0" rIns="110067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EXPLORATION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8" name="Text 18"/>
          <p:cNvSpPr/>
          <p:nvPr/>
        </p:nvSpPr>
        <p:spPr>
          <a:xfrm>
            <a:off x="4273738" y="1958875"/>
            <a:ext cx="7284716" cy="274320"/>
          </a:xfrm>
          <a:prstGeom prst="roundRect">
            <a:avLst>
              <a:gd name="adj" fmla="val -455335"/>
            </a:avLst>
          </a:prstGeom>
          <a:solidFill>
            <a:srgbClr val="E1D8D8"/>
          </a:solidFill>
          <a:ln/>
        </p:spPr>
        <p:txBody>
          <a:bodyPr wrap="square" lIns="607747" tIns="0" rIns="607747" bIns="91440" rtlCol="0" anchor="ctr"/>
          <a:lstStyle/>
          <a:p>
            <a:pPr algn="ctr">
              <a:lnSpc>
                <a:spcPts val="3825"/>
              </a:lnSpc>
            </a:pPr>
            <a:r>
              <a:rPr lang="en-US" sz="1500" kern="0" spc="-48" dirty="0">
                <a:latin typeface="League Spartan" pitchFamily="2" charset="-94"/>
              </a:rPr>
              <a:t>HYBRID SYSTEMS</a:t>
            </a:r>
            <a:endParaRPr lang="en-US" sz="1500" dirty="0">
              <a:latin typeface="League Spartan" pitchFamily="2" charset="-94"/>
            </a:endParaRPr>
          </a:p>
        </p:txBody>
      </p:sp>
      <p:sp>
        <p:nvSpPr>
          <p:cNvPr id="39" name="Text 28"/>
          <p:cNvSpPr/>
          <p:nvPr/>
        </p:nvSpPr>
        <p:spPr>
          <a:xfrm>
            <a:off x="4273738" y="3532220"/>
            <a:ext cx="1785970" cy="274320"/>
          </a:xfrm>
          <a:prstGeom prst="roundRect">
            <a:avLst>
              <a:gd name="adj" fmla="val -432946"/>
            </a:avLst>
          </a:prstGeom>
          <a:solidFill>
            <a:srgbClr val="E1D8D8"/>
          </a:solidFill>
          <a:ln/>
        </p:spPr>
        <p:txBody>
          <a:bodyPr vert="horz" wrap="square" lIns="98777" tIns="0" rIns="98777" bIns="91440" rtlCol="0" anchor="ctr" anchorCtr="1"/>
          <a:lstStyle/>
          <a:p>
            <a:pPr algn="ctr">
              <a:lnSpc>
                <a:spcPts val="3825"/>
              </a:lnSpc>
            </a:pPr>
            <a:r>
              <a:rPr lang="en-US" sz="1400" kern="0" spc="-48" dirty="0">
                <a:latin typeface="League Spartan" pitchFamily="2" charset="-94"/>
              </a:rPr>
              <a:t>DATA TRANSMITTION</a:t>
            </a:r>
          </a:p>
        </p:txBody>
      </p:sp>
    </p:spTree>
    <p:extLst>
      <p:ext uri="{BB962C8B-B14F-4D97-AF65-F5344CB8AC3E}">
        <p14:creationId xmlns:p14="http://schemas.microsoft.com/office/powerpoint/2010/main" val="3986030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pitch-assets-ccb95893-de3f-4266-973c-20049231b248.s3.eu-west-1.amazonaws.com/f7290e78-075e-4bbc-bcd0-4f999be09761?pitch-bytes=1480551&amp;pitch-content-type=image%2Fpng"/>
          <p:cNvPicPr>
            <a:picLocks noChangeAspect="1"/>
          </p:cNvPicPr>
          <p:nvPr/>
        </p:nvPicPr>
        <p:blipFill>
          <a:blip r:embed="rId2"/>
          <a:srcRect l="5752" t="5015" r="5752" b="17833"/>
          <a:stretch/>
        </p:blipFill>
        <p:spPr>
          <a:xfrm>
            <a:off x="-141962" y="1223446"/>
            <a:ext cx="7481285" cy="42079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842" y="421600"/>
            <a:ext cx="9144000" cy="410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229"/>
              </a:lnSpc>
            </a:pPr>
            <a:r>
              <a:rPr lang="en-US" sz="4100" b="1" kern="0" spc="-6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PARTNERSHIPS</a:t>
            </a:r>
            <a:endParaRPr lang="en-US" sz="4100" dirty="0">
              <a:latin typeface="League Spartan" pitchFamily="2" charset="-94"/>
            </a:endParaRPr>
          </a:p>
        </p:txBody>
      </p:sp>
      <p:pic>
        <p:nvPicPr>
          <p:cNvPr id="5" name="Image 2" descr="https://pitch-assets-ccb95893-de3f-4266-973c-20049231b248.s3.eu-west-1.amazonaws.com/92aa7787-0220-4e11-b291-5b7c9af22839?pitch-bytes=7565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73499" y="4994015"/>
            <a:ext cx="742010" cy="3710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5842" y="3095247"/>
            <a:ext cx="1761060" cy="14254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4500" b="1" i="1" kern="0" spc="-6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130+</a:t>
            </a:r>
            <a:r>
              <a:rPr lang="en-US" sz="3000" b="1" i="1" kern="0" spc="-6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 </a:t>
            </a:r>
            <a:endParaRPr lang="en-US" sz="3000" dirty="0">
              <a:latin typeface="League Spartan" pitchFamily="2" charset="-94"/>
            </a:endParaRPr>
          </a:p>
          <a:p>
            <a:pPr algn="l">
              <a:lnSpc>
                <a:spcPts val="3150"/>
              </a:lnSpc>
            </a:pPr>
            <a:r>
              <a:rPr lang="en-US" sz="3000" b="1" i="1" kern="0" spc="-6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PARTNERS</a:t>
            </a:r>
            <a:endParaRPr lang="en-US" sz="3000" dirty="0">
              <a:latin typeface="League Spartan" pitchFamily="2" charset="-94"/>
            </a:endParaRPr>
          </a:p>
          <a:p>
            <a:pPr algn="l">
              <a:lnSpc>
                <a:spcPts val="3150"/>
              </a:lnSpc>
            </a:pPr>
            <a:endParaRPr lang="en-US" sz="3000" dirty="0">
              <a:latin typeface="League Spartan" pitchFamily="2" charset="-94"/>
            </a:endParaRPr>
          </a:p>
        </p:txBody>
      </p:sp>
      <p:sp>
        <p:nvSpPr>
          <p:cNvPr id="7" name="Text 3"/>
          <p:cNvSpPr/>
          <p:nvPr/>
        </p:nvSpPr>
        <p:spPr>
          <a:xfrm>
            <a:off x="810790" y="4387629"/>
            <a:ext cx="1589324" cy="1025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575"/>
              </a:lnSpc>
            </a:pPr>
            <a:r>
              <a:rPr lang="en-US" sz="1200" b="0" i="1" kern="0" spc="60" dirty="0">
                <a:solidFill>
                  <a:srgbClr val="130A44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Universities</a:t>
            </a:r>
            <a:endParaRPr lang="en-US" sz="1100" dirty="0">
              <a:latin typeface="League Spartan" pitchFamily="2" charset="-94"/>
            </a:endParaRPr>
          </a:p>
          <a:p>
            <a:pPr algn="r">
              <a:lnSpc>
                <a:spcPts val="1575"/>
              </a:lnSpc>
            </a:pPr>
            <a:r>
              <a:rPr lang="en-US" sz="1200" b="0" i="1" kern="0" spc="60" dirty="0">
                <a:solidFill>
                  <a:srgbClr val="130A44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Research Institutions</a:t>
            </a:r>
            <a:endParaRPr lang="en-US" sz="1100" dirty="0">
              <a:latin typeface="League Spartan" pitchFamily="2" charset="-94"/>
            </a:endParaRPr>
          </a:p>
          <a:p>
            <a:pPr algn="r">
              <a:lnSpc>
                <a:spcPts val="1575"/>
              </a:lnSpc>
            </a:pPr>
            <a:r>
              <a:rPr lang="en-US" sz="1200" i="1" kern="0" spc="60" dirty="0">
                <a:solidFill>
                  <a:srgbClr val="130A44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Companies</a:t>
            </a:r>
            <a:endParaRPr lang="tr-TR" sz="1200" i="1" kern="0" spc="60" dirty="0">
              <a:solidFill>
                <a:srgbClr val="130A44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  <a:p>
            <a:pPr algn="r">
              <a:lnSpc>
                <a:spcPts val="1575"/>
              </a:lnSpc>
            </a:pPr>
            <a:r>
              <a:rPr lang="tr-TR" sz="1200" i="1" kern="0" spc="60" dirty="0" err="1">
                <a:solidFill>
                  <a:srgbClr val="130A44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SMEs</a:t>
            </a:r>
            <a:endParaRPr lang="tr-TR" sz="1200" i="1" kern="0" spc="60" dirty="0">
              <a:solidFill>
                <a:srgbClr val="130A44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  <a:p>
            <a:pPr algn="r">
              <a:lnSpc>
                <a:spcPts val="1575"/>
              </a:lnSpc>
            </a:pPr>
            <a:endParaRPr lang="en-US" sz="1100" dirty="0">
              <a:latin typeface="League Spartan" pitchFamily="2" charset="-94"/>
            </a:endParaRPr>
          </a:p>
        </p:txBody>
      </p:sp>
      <p:pic>
        <p:nvPicPr>
          <p:cNvPr id="8" name="Image 3" descr="https://pitch-assets-ccb95893-de3f-4266-973c-20049231b248.s3.eu-west-1.amazonaws.com/b94c677d-b2a4-460f-a8d5-58ce6646b00f?pitch-bytes=41639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9237" y="1324863"/>
            <a:ext cx="754832" cy="218504"/>
          </a:xfrm>
          <a:prstGeom prst="rect">
            <a:avLst/>
          </a:prstGeom>
        </p:spPr>
      </p:pic>
      <p:pic>
        <p:nvPicPr>
          <p:cNvPr id="9" name="Image 4" descr="https://pitch-assets-ccb95893-de3f-4266-973c-20049231b248.s3.eu-west-1.amazonaws.com/69a25628-1925-49a5-acf5-d5d02908a4dd?pitch-bytes=30563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89894" y="2759740"/>
            <a:ext cx="516557" cy="516557"/>
          </a:xfrm>
          <a:prstGeom prst="rect">
            <a:avLst/>
          </a:prstGeom>
        </p:spPr>
      </p:pic>
      <p:pic>
        <p:nvPicPr>
          <p:cNvPr id="10" name="Image 5" descr="https://pitch-assets-ccb95893-de3f-4266-973c-20049231b248.s3.eu-west-1.amazonaws.com/498c2c03-eee9-4eeb-b3dd-e964541f9e22?pitch-bytes=15412&amp;pitch-content-type=image%2F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75672" y="3598933"/>
            <a:ext cx="674432" cy="258254"/>
          </a:xfrm>
          <a:prstGeom prst="rect">
            <a:avLst/>
          </a:prstGeom>
        </p:spPr>
      </p:pic>
      <p:pic>
        <p:nvPicPr>
          <p:cNvPr id="11" name="Image 6" descr="https://pitch-assets-ccb95893-de3f-4266-973c-20049231b248.s3.eu-west-1.amazonaws.com/33801a63-dd6d-4082-a3a6-fa6679ebea4e?pitch-bytes=129498&amp;pitch-content-type=image%2F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21099" y="2367200"/>
            <a:ext cx="576147" cy="322868"/>
          </a:xfrm>
          <a:prstGeom prst="rect">
            <a:avLst/>
          </a:prstGeom>
        </p:spPr>
      </p:pic>
      <p:pic>
        <p:nvPicPr>
          <p:cNvPr id="12" name="Image 7" descr="https://pitch-assets-ccb95893-de3f-4266-973c-20049231b248.s3.eu-west-1.amazonaws.com/2b7767bc-9f7c-480e-b780-7db93834ceb9?pitch-bytes=114173&amp;pitch-content-type=image%2F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357237" y="4597045"/>
            <a:ext cx="398689" cy="398689"/>
          </a:xfrm>
          <a:prstGeom prst="rect">
            <a:avLst/>
          </a:prstGeom>
        </p:spPr>
      </p:pic>
      <p:pic>
        <p:nvPicPr>
          <p:cNvPr id="13" name="Image 8" descr="https://pitch-assets-ccb95893-de3f-4266-973c-20049231b248.s3.eu-west-1.amazonaws.com/a46de901-db5c-48e7-b27f-ff2f721b94d5?pitch-bytes=6934&amp;pitch-content-type=image%2Fpng"/>
          <p:cNvPicPr>
            <a:picLocks noChangeAspect="1"/>
          </p:cNvPicPr>
          <p:nvPr/>
        </p:nvPicPr>
        <p:blipFill>
          <a:blip r:embed="rId9"/>
          <a:srcRect t="29649" b="27453"/>
          <a:stretch/>
        </p:blipFill>
        <p:spPr>
          <a:xfrm>
            <a:off x="3303461" y="1749136"/>
            <a:ext cx="754261" cy="258852"/>
          </a:xfrm>
          <a:prstGeom prst="rect">
            <a:avLst/>
          </a:prstGeom>
        </p:spPr>
      </p:pic>
      <p:pic>
        <p:nvPicPr>
          <p:cNvPr id="14" name="Image 9" descr="https://pitch-assets-ccb95893-de3f-4266-973c-20049231b248.s3.eu-west-1.amazonaws.com/77b397d8-f947-4066-a01f-7683bb99eac2?pitch-bytes=38258&amp;pitch-content-type=image%2F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042942" y="1999872"/>
            <a:ext cx="710576" cy="241780"/>
          </a:xfrm>
          <a:prstGeom prst="rect">
            <a:avLst/>
          </a:prstGeom>
        </p:spPr>
      </p:pic>
      <p:pic>
        <p:nvPicPr>
          <p:cNvPr id="15" name="Image 10" descr="https://pitch-assets-ccb95893-de3f-4266-973c-20049231b248.s3.eu-west-1.amazonaws.com/d6f88e5a-dac7-4708-9c69-4e4b82eeb672?pitch-bytes=19837&amp;pitch-content-type=image%2Fpng"/>
          <p:cNvPicPr>
            <a:picLocks noChangeAspect="1"/>
          </p:cNvPicPr>
          <p:nvPr/>
        </p:nvPicPr>
        <p:blipFill>
          <a:blip r:embed="rId11"/>
          <a:srcRect t="25256" b="24158"/>
          <a:stretch/>
        </p:blipFill>
        <p:spPr>
          <a:xfrm>
            <a:off x="4471412" y="2951420"/>
            <a:ext cx="808815" cy="315059"/>
          </a:xfrm>
          <a:prstGeom prst="rect">
            <a:avLst/>
          </a:prstGeom>
        </p:spPr>
      </p:pic>
      <p:pic>
        <p:nvPicPr>
          <p:cNvPr id="16" name="Image 11" descr="https://pitch-assets-ccb95893-de3f-4266-973c-20049231b248.s3.eu-west-1.amazonaws.com/6d2f46cd-5618-45eb-ace2-2a772cff8493?pitch-bytes=5069&amp;pitch-content-type=image%2Fpng"/>
          <p:cNvPicPr>
            <a:picLocks noChangeAspect="1"/>
          </p:cNvPicPr>
          <p:nvPr/>
        </p:nvPicPr>
        <p:blipFill>
          <a:blip r:embed="rId12"/>
          <a:srcRect t="3966" b="3966"/>
          <a:stretch/>
        </p:blipFill>
        <p:spPr>
          <a:xfrm>
            <a:off x="3991827" y="3542031"/>
            <a:ext cx="514821" cy="181497"/>
          </a:xfrm>
          <a:prstGeom prst="rect">
            <a:avLst/>
          </a:prstGeom>
        </p:spPr>
      </p:pic>
      <p:pic>
        <p:nvPicPr>
          <p:cNvPr id="17" name="Image 12" descr="https://pitch-assets-ccb95893-de3f-4266-973c-20049231b248.s3.eu-west-1.amazonaws.com/f8a86e47-5bd5-47f6-8b93-76e34d8a7db7?pitch-bytes=61456&amp;pitch-content-type=image%2F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845303" y="4976360"/>
            <a:ext cx="269068" cy="355997"/>
          </a:xfrm>
          <a:prstGeom prst="rect">
            <a:avLst/>
          </a:prstGeom>
        </p:spPr>
      </p:pic>
      <p:pic>
        <p:nvPicPr>
          <p:cNvPr id="18" name="Image 13" descr="https://pitch-assets-ccb95893-de3f-4266-973c-20049231b248.s3.eu-west-1.amazonaws.com/20d25b72-4267-41f0-8108-dd820afba0e3?pitch-bytes=73740&amp;pitch-content-type=image%2F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3526747" y="2323354"/>
            <a:ext cx="428625" cy="428625"/>
          </a:xfrm>
          <a:prstGeom prst="rect">
            <a:avLst/>
          </a:prstGeom>
        </p:spPr>
      </p:pic>
      <p:pic>
        <p:nvPicPr>
          <p:cNvPr id="19" name="Image 14" descr="https://pitch-assets-ccb95893-de3f-4266-973c-20049231b248.s3.eu-west-1.amazonaws.com/da29f741-8deb-4d85-8491-9e6f72607ac7?pitch-bytes=4132&amp;pitch-content-type=image%2Fpng"/>
          <p:cNvPicPr>
            <a:picLocks noChangeAspect="1"/>
          </p:cNvPicPr>
          <p:nvPr/>
        </p:nvPicPr>
        <p:blipFill>
          <a:blip r:embed="rId15"/>
          <a:srcRect t="18256" b="23472"/>
          <a:stretch/>
        </p:blipFill>
        <p:spPr>
          <a:xfrm>
            <a:off x="4444553" y="4103807"/>
            <a:ext cx="963035" cy="393661"/>
          </a:xfrm>
          <a:prstGeom prst="rect">
            <a:avLst/>
          </a:prstGeom>
        </p:spPr>
      </p:pic>
      <p:pic>
        <p:nvPicPr>
          <p:cNvPr id="20" name="Image 15" descr="https://pitch-assets-ccb95893-de3f-4266-973c-20049231b248.s3.eu-west-1.amazonaws.com/02024345-18dc-450e-9f08-4ec965f567be?pitch-bytes=32087&amp;pitch-content-type=image%2F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3192671" y="4043790"/>
            <a:ext cx="417164" cy="397213"/>
          </a:xfrm>
          <a:prstGeom prst="rect">
            <a:avLst/>
          </a:prstGeom>
        </p:spPr>
      </p:pic>
      <p:pic>
        <p:nvPicPr>
          <p:cNvPr id="21" name="Image 16" descr="https://pitch-assets-ccb95893-de3f-4266-973c-20049231b248.s3.eu-west-1.amazonaws.com/7b2c61fa-4b9d-4d01-ab98-4fb0073095e3?pitch-bytes=16528&amp;pitch-content-type=image%2Fpng"/>
          <p:cNvPicPr>
            <a:picLocks noChangeAspect="1"/>
          </p:cNvPicPr>
          <p:nvPr/>
        </p:nvPicPr>
        <p:blipFill>
          <a:blip r:embed="rId17"/>
          <a:srcRect l="23036" t="28551" r="20699" b="25806"/>
          <a:stretch/>
        </p:blipFill>
        <p:spPr>
          <a:xfrm>
            <a:off x="3134788" y="2832835"/>
            <a:ext cx="621473" cy="306560"/>
          </a:xfrm>
          <a:prstGeom prst="rect">
            <a:avLst/>
          </a:prstGeom>
        </p:spPr>
      </p:pic>
      <p:pic>
        <p:nvPicPr>
          <p:cNvPr id="22" name="Image 17" descr="https://pitch-assets-ccb95893-de3f-4266-973c-20049231b248.s3.eu-west-1.amazonaws.com/b8dc2677-2244-4f0c-9608-f9605b11d734?pitch-bytes=9628&amp;pitch-content-type=image%2Fpn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3360141" y="3155374"/>
            <a:ext cx="754513" cy="339531"/>
          </a:xfrm>
          <a:prstGeom prst="rect">
            <a:avLst/>
          </a:prstGeom>
        </p:spPr>
      </p:pic>
      <p:pic>
        <p:nvPicPr>
          <p:cNvPr id="23" name="Image 18" descr="https://pitch-assets-ccb95893-de3f-4266-973c-20049231b248.s3.eu-west-1.amazonaws.com/0c34983f-ba96-487a-bcf5-ca1f5e6ba306?pitch-bytes=60940&amp;pitch-content-type=image%2F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3900198" y="4353965"/>
            <a:ext cx="548687" cy="354452"/>
          </a:xfrm>
          <a:prstGeom prst="rect">
            <a:avLst/>
          </a:prstGeom>
        </p:spPr>
      </p:pic>
      <p:pic>
        <p:nvPicPr>
          <p:cNvPr id="24" name="Image 19" descr="https://pitch-assets-ccb95893-de3f-4266-973c-20049231b248.s3.eu-west-1.amazonaws.com/02a3329a-a001-4340-b00e-9c31c7b3453c?pitch-bytes=5753&amp;pitch-content-type=image%2Fpn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4223356" y="4778956"/>
            <a:ext cx="657304" cy="256122"/>
          </a:xfrm>
          <a:prstGeom prst="rect">
            <a:avLst/>
          </a:prstGeom>
        </p:spPr>
      </p:pic>
      <p:pic>
        <p:nvPicPr>
          <p:cNvPr id="25" name="Image 20" descr="https://pitch-assets-ccb95893-de3f-4266-973c-20049231b248.s3.eu-west-1.amazonaws.com/ced38046-2818-4583-8dad-cea67ea81167?pitch-bytes=7575&amp;pitch-content-type=image%2Fpng"/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3571863" y="3760684"/>
            <a:ext cx="607018" cy="249754"/>
          </a:xfrm>
          <a:prstGeom prst="rect">
            <a:avLst/>
          </a:prstGeom>
        </p:spPr>
      </p:pic>
      <p:pic>
        <p:nvPicPr>
          <p:cNvPr id="26" name="Image 21" descr="https://pitch-assets-ccb95893-de3f-4266-973c-20049231b248.s3.eu-west-1.amazonaws.com/06723f5d-8d68-4c67-8d62-6708aab4555f?pitch-bytes=211901&amp;pitch-content-type=image%2F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4198428" y="1475434"/>
            <a:ext cx="476908" cy="519432"/>
          </a:xfrm>
          <a:prstGeom prst="rect">
            <a:avLst/>
          </a:prstGeom>
        </p:spPr>
      </p:pic>
      <p:sp>
        <p:nvSpPr>
          <p:cNvPr id="27" name="Text 4"/>
          <p:cNvSpPr/>
          <p:nvPr/>
        </p:nvSpPr>
        <p:spPr>
          <a:xfrm>
            <a:off x="425842" y="1610701"/>
            <a:ext cx="1133644" cy="8109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4500" b="0" i="1" kern="0" spc="60" dirty="0">
                <a:solidFill>
                  <a:srgbClr val="4A4A4A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20+ </a:t>
            </a:r>
            <a:endParaRPr lang="en-US" sz="4500" dirty="0">
              <a:latin typeface="League Spartan" pitchFamily="2" charset="-94"/>
            </a:endParaRPr>
          </a:p>
        </p:txBody>
      </p:sp>
      <p:sp>
        <p:nvSpPr>
          <p:cNvPr id="28" name="Text 5"/>
          <p:cNvSpPr/>
          <p:nvPr/>
        </p:nvSpPr>
        <p:spPr>
          <a:xfrm>
            <a:off x="425842" y="1655886"/>
            <a:ext cx="1585690" cy="11144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endParaRPr lang="en-US" sz="3000" dirty="0">
              <a:latin typeface="League Spartan" pitchFamily="2" charset="-94"/>
            </a:endParaRPr>
          </a:p>
          <a:p>
            <a:pPr algn="l">
              <a:lnSpc>
                <a:spcPts val="4500"/>
              </a:lnSpc>
            </a:pPr>
            <a:r>
              <a:rPr lang="en-US" sz="3000" b="0" i="1" kern="0" spc="60" dirty="0">
                <a:solidFill>
                  <a:srgbClr val="4A4A4A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Countries</a:t>
            </a:r>
            <a:endParaRPr lang="en-US" sz="3000" dirty="0">
              <a:latin typeface="League Spartan" pitchFamily="2" charset="-94"/>
            </a:endParaRPr>
          </a:p>
        </p:txBody>
      </p:sp>
      <p:pic>
        <p:nvPicPr>
          <p:cNvPr id="29" name="Image 22" descr="https://pitch-assets-ccb95893-de3f-4266-973c-20049231b248.s3.eu-west-1.amazonaws.com/881b766a-a308-49e2-bd52-61174481e9da?pitch-bytes=31887&amp;pitch-content-type=image%2Fpng"/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6063415" y="3200297"/>
            <a:ext cx="387333" cy="383696"/>
          </a:xfrm>
          <a:prstGeom prst="rect">
            <a:avLst/>
          </a:prstGeom>
        </p:spPr>
      </p:pic>
      <p:pic>
        <p:nvPicPr>
          <p:cNvPr id="30" name="Image 23" descr="https://pitch-assets-ccb95893-de3f-4266-973c-20049231b248.s3.eu-west-1.amazonaws.com/4baf93dd-a018-44b5-83ef-9d4a16568cc6?pitch-bytes=14512&amp;pitch-content-type=image%2Fpng"/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4717255" y="1912090"/>
            <a:ext cx="499775" cy="323526"/>
          </a:xfrm>
          <a:prstGeom prst="rect">
            <a:avLst/>
          </a:prstGeom>
        </p:spPr>
      </p:pic>
      <p:pic>
        <p:nvPicPr>
          <p:cNvPr id="31" name="Image 24" descr="https://pitch-assets-ccb95893-de3f-4266-973c-20049231b248.s3.eu-west-1.amazonaws.com/b0557740-9204-46f3-95ce-94af35ab4d74?pitch-bytes=23806&amp;pitch-content-type=image%2F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3991827" y="1030983"/>
            <a:ext cx="530871" cy="288426"/>
          </a:xfrm>
          <a:prstGeom prst="rect">
            <a:avLst/>
          </a:prstGeom>
        </p:spPr>
      </p:pic>
      <p:pic>
        <p:nvPicPr>
          <p:cNvPr id="32" name="Image 25" descr="https://pitch-assets-ccb95893-de3f-4266-973c-20049231b248.s3.eu-west-1.amazonaws.com/3cbd54d2-1e37-49ae-bd73-6613a3057e36?pitch-bytes=32000&amp;pitch-content-type=image%2Fpng"/>
          <p:cNvPicPr>
            <a:picLocks noChangeAspect="1"/>
          </p:cNvPicPr>
          <p:nvPr/>
        </p:nvPicPr>
        <p:blipFill>
          <a:blip r:embed="rId26"/>
          <a:srcRect/>
          <a:stretch/>
        </p:blipFill>
        <p:spPr>
          <a:xfrm>
            <a:off x="4514073" y="5131521"/>
            <a:ext cx="322095" cy="323526"/>
          </a:xfrm>
          <a:prstGeom prst="rect">
            <a:avLst/>
          </a:prstGeom>
        </p:spPr>
      </p:pic>
      <p:pic>
        <p:nvPicPr>
          <p:cNvPr id="33" name="Image 26" descr="https://pitch-assets-ccb95893-de3f-4266-973c-20049231b248.s3.eu-west-1.amazonaws.com/3773b03b-7830-44a0-9ce3-332c7c7c8752?pitch-bytes=8789&amp;pitch-content-type=image%2Fpng"/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4963305" y="4989984"/>
            <a:ext cx="559487" cy="310826"/>
          </a:xfrm>
          <a:prstGeom prst="rect">
            <a:avLst/>
          </a:prstGeom>
        </p:spPr>
      </p:pic>
      <p:pic>
        <p:nvPicPr>
          <p:cNvPr id="34" name="Image 27" descr="https://pitch-assets-ccb95893-de3f-4266-973c-20049231b248.s3.eu-west-1.amazonaws.com/da40efbd-5b46-4796-ab6e-b654ab950e55?pitch-bytes=14785&amp;pitch-content-type=image%2Fpng"/>
          <p:cNvPicPr>
            <a:picLocks noChangeAspect="1"/>
          </p:cNvPicPr>
          <p:nvPr/>
        </p:nvPicPr>
        <p:blipFill>
          <a:blip r:embed="rId28"/>
          <a:srcRect/>
          <a:stretch/>
        </p:blipFill>
        <p:spPr>
          <a:xfrm>
            <a:off x="4927462" y="1471537"/>
            <a:ext cx="408797" cy="323526"/>
          </a:xfrm>
          <a:prstGeom prst="rect">
            <a:avLst/>
          </a:prstGeom>
        </p:spPr>
      </p:pic>
      <p:pic>
        <p:nvPicPr>
          <p:cNvPr id="35" name="Image 28" descr="https://pitch-assets-ccb95893-de3f-4266-973c-20049231b248.s3.eu-west-1.amazonaws.com/ddf7ab51-e0f0-4dde-aca0-f1d836736cf1?pitch-bytes=15661&amp;pitch-content-type=image%2Fpng"/>
          <p:cNvPicPr>
            <a:picLocks noChangeAspect="1"/>
          </p:cNvPicPr>
          <p:nvPr/>
        </p:nvPicPr>
        <p:blipFill>
          <a:blip r:embed="rId29"/>
          <a:srcRect/>
          <a:stretch/>
        </p:blipFill>
        <p:spPr>
          <a:xfrm>
            <a:off x="4692195" y="4446215"/>
            <a:ext cx="676018" cy="296499"/>
          </a:xfrm>
          <a:prstGeom prst="rect">
            <a:avLst/>
          </a:prstGeom>
        </p:spPr>
      </p:pic>
      <p:pic>
        <p:nvPicPr>
          <p:cNvPr id="36" name="Image 29" descr="https://pitch-assets-ccb95893-de3f-4266-973c-20049231b248.s3.eu-west-1.amazonaws.com/c94bf7ee-53ed-494f-9dd3-26e467773de2?pitch-bytes=19265&amp;pitch-content-type=image%2Fpng"/>
          <p:cNvPicPr>
            <a:picLocks noChangeAspect="1"/>
          </p:cNvPicPr>
          <p:nvPr/>
        </p:nvPicPr>
        <p:blipFill>
          <a:blip r:embed="rId30"/>
          <a:srcRect/>
          <a:stretch/>
        </p:blipFill>
        <p:spPr>
          <a:xfrm>
            <a:off x="4717510" y="3668323"/>
            <a:ext cx="563643" cy="323526"/>
          </a:xfrm>
          <a:prstGeom prst="rect">
            <a:avLst/>
          </a:prstGeom>
        </p:spPr>
      </p:pic>
      <p:pic>
        <p:nvPicPr>
          <p:cNvPr id="37" name="Image 30" descr="https://pitch-assets-ccb95893-de3f-4266-973c-20049231b248.s3.eu-west-1.amazonaws.com/cf7b961e-9a87-46f7-87dd-c1b50c7c5a12?pitch-bytes=12293&amp;pitch-content-type=image%2Fpng"/>
          <p:cNvPicPr>
            <a:picLocks noChangeAspect="1"/>
          </p:cNvPicPr>
          <p:nvPr/>
        </p:nvPicPr>
        <p:blipFill>
          <a:blip r:embed="rId31"/>
          <a:srcRect/>
          <a:stretch/>
        </p:blipFill>
        <p:spPr>
          <a:xfrm>
            <a:off x="5382875" y="1034747"/>
            <a:ext cx="384386" cy="377397"/>
          </a:xfrm>
          <a:prstGeom prst="rect">
            <a:avLst/>
          </a:prstGeom>
        </p:spPr>
      </p:pic>
      <p:pic>
        <p:nvPicPr>
          <p:cNvPr id="38" name="Image 31" descr="https://pitch-assets-ccb95893-de3f-4266-973c-20049231b248.s3.eu-west-1.amazonaws.com/e211c699-036d-425e-a8e5-ccc4bf758d0f?pitch-bytes=23283&amp;pitch-content-type=image%2Fpng"/>
          <p:cNvPicPr>
            <a:picLocks noChangeAspect="1"/>
          </p:cNvPicPr>
          <p:nvPr/>
        </p:nvPicPr>
        <p:blipFill>
          <a:blip r:embed="rId32"/>
          <a:srcRect/>
          <a:stretch/>
        </p:blipFill>
        <p:spPr>
          <a:xfrm>
            <a:off x="8106666" y="3911526"/>
            <a:ext cx="492502" cy="323526"/>
          </a:xfrm>
          <a:prstGeom prst="rect">
            <a:avLst/>
          </a:prstGeom>
        </p:spPr>
      </p:pic>
      <p:pic>
        <p:nvPicPr>
          <p:cNvPr id="39" name="Image 32" descr="https://pitch-assets-ccb95893-de3f-4266-973c-20049231b248.s3.eu-west-1.amazonaws.com/c6663ded-6a7a-4eb1-9015-906ffab6163f?pitch-bytes=19472&amp;pitch-content-type=image%2Fpng"/>
          <p:cNvPicPr>
            <a:picLocks noChangeAspect="1"/>
          </p:cNvPicPr>
          <p:nvPr/>
        </p:nvPicPr>
        <p:blipFill>
          <a:blip r:embed="rId33"/>
          <a:srcRect/>
          <a:stretch/>
        </p:blipFill>
        <p:spPr>
          <a:xfrm>
            <a:off x="5379438" y="1689930"/>
            <a:ext cx="330922" cy="386076"/>
          </a:xfrm>
          <a:prstGeom prst="rect">
            <a:avLst/>
          </a:prstGeom>
        </p:spPr>
      </p:pic>
      <p:pic>
        <p:nvPicPr>
          <p:cNvPr id="40" name="Image 33" descr="https://pitch-assets-ccb95893-de3f-4266-973c-20049231b248.s3.eu-west-1.amazonaws.com/087f0344-27bb-416f-9378-f2dcd13f03e5?pitch-bytes=13520&amp;pitch-content-type=image%2Fpng"/>
          <p:cNvPicPr>
            <a:picLocks noChangeAspect="1"/>
          </p:cNvPicPr>
          <p:nvPr/>
        </p:nvPicPr>
        <p:blipFill>
          <a:blip r:embed="rId34"/>
          <a:srcRect/>
          <a:stretch/>
        </p:blipFill>
        <p:spPr>
          <a:xfrm>
            <a:off x="7516257" y="3586219"/>
            <a:ext cx="687629" cy="256121"/>
          </a:xfrm>
          <a:prstGeom prst="rect">
            <a:avLst/>
          </a:prstGeom>
        </p:spPr>
      </p:pic>
      <p:pic>
        <p:nvPicPr>
          <p:cNvPr id="41" name="Image 34" descr="https://pitch-assets-ccb95893-de3f-4266-973c-20049231b248.s3.eu-west-1.amazonaws.com/ec0cc525-2c08-4e75-8225-5da9c8e87d3a?pitch-bytes=18810&amp;pitch-content-type=image%2Fpng"/>
          <p:cNvPicPr>
            <a:picLocks noChangeAspect="1"/>
          </p:cNvPicPr>
          <p:nvPr/>
        </p:nvPicPr>
        <p:blipFill>
          <a:blip r:embed="rId35"/>
          <a:srcRect/>
          <a:stretch/>
        </p:blipFill>
        <p:spPr>
          <a:xfrm>
            <a:off x="4443677" y="3271405"/>
            <a:ext cx="557276" cy="221594"/>
          </a:xfrm>
          <a:prstGeom prst="rect">
            <a:avLst/>
          </a:prstGeom>
        </p:spPr>
      </p:pic>
      <p:pic>
        <p:nvPicPr>
          <p:cNvPr id="42" name="Image 35" descr="https://pitch-assets-ccb95893-de3f-4266-973c-20049231b248.s3.eu-west-1.amazonaws.com/cd6363ee-2854-4ef9-b5ad-b6fa73f5edf2?pitch-bytes=8775&amp;pitch-content-type=image%2Fpng"/>
          <p:cNvPicPr>
            <a:picLocks noChangeAspect="1"/>
          </p:cNvPicPr>
          <p:nvPr/>
        </p:nvPicPr>
        <p:blipFill>
          <a:blip r:embed="rId36"/>
          <a:srcRect/>
          <a:stretch/>
        </p:blipFill>
        <p:spPr>
          <a:xfrm>
            <a:off x="3189794" y="5363827"/>
            <a:ext cx="742762" cy="224900"/>
          </a:xfrm>
          <a:prstGeom prst="rect">
            <a:avLst/>
          </a:prstGeom>
        </p:spPr>
      </p:pic>
      <p:pic>
        <p:nvPicPr>
          <p:cNvPr id="43" name="Image 36" descr="https://pitch-assets-ccb95893-de3f-4266-973c-20049231b248.s3.eu-west-1.amazonaws.com/dfb9330d-67af-4b24-a818-6a0ca02a03c0?pitch-bytes=9575&amp;pitch-content-type=image%2Fpng"/>
          <p:cNvPicPr>
            <a:picLocks noChangeAspect="1"/>
          </p:cNvPicPr>
          <p:nvPr/>
        </p:nvPicPr>
        <p:blipFill>
          <a:blip r:embed="rId37"/>
          <a:srcRect t="8421" b="8422"/>
          <a:stretch/>
        </p:blipFill>
        <p:spPr>
          <a:xfrm>
            <a:off x="4048309" y="5451030"/>
            <a:ext cx="402398" cy="113230"/>
          </a:xfrm>
          <a:prstGeom prst="rect">
            <a:avLst/>
          </a:prstGeom>
        </p:spPr>
      </p:pic>
      <p:pic>
        <p:nvPicPr>
          <p:cNvPr id="44" name="Image 37" descr="https://pitch-assets-ccb95893-de3f-4266-973c-20049231b248.s3.eu-west-1.amazonaws.com/dd84d7d5-1bae-47c0-acd2-fe52630ebda7?pitch-bytes=13799&amp;pitch-content-type=image%2Fpng"/>
          <p:cNvPicPr>
            <a:picLocks noChangeAspect="1"/>
          </p:cNvPicPr>
          <p:nvPr/>
        </p:nvPicPr>
        <p:blipFill>
          <a:blip r:embed="rId38"/>
          <a:srcRect/>
          <a:stretch/>
        </p:blipFill>
        <p:spPr>
          <a:xfrm>
            <a:off x="8331096" y="1755755"/>
            <a:ext cx="349995" cy="380518"/>
          </a:xfrm>
          <a:prstGeom prst="rect">
            <a:avLst/>
          </a:prstGeom>
        </p:spPr>
      </p:pic>
      <p:pic>
        <p:nvPicPr>
          <p:cNvPr id="45" name="Image 38" descr="https://pitch-assets-ccb95893-de3f-4266-973c-20049231b248.s3.eu-west-1.amazonaws.com/78a54c99-7964-4b10-883d-ec63e3eb51ff?pitch-bytes=10528&amp;pitch-content-type=image%2Fpng"/>
          <p:cNvPicPr>
            <a:picLocks noChangeAspect="1"/>
          </p:cNvPicPr>
          <p:nvPr/>
        </p:nvPicPr>
        <p:blipFill>
          <a:blip r:embed="rId39"/>
          <a:srcRect/>
          <a:stretch/>
        </p:blipFill>
        <p:spPr>
          <a:xfrm>
            <a:off x="3849377" y="1945979"/>
            <a:ext cx="332192" cy="323526"/>
          </a:xfrm>
          <a:prstGeom prst="rect">
            <a:avLst/>
          </a:prstGeom>
        </p:spPr>
      </p:pic>
      <p:pic>
        <p:nvPicPr>
          <p:cNvPr id="46" name="Image 39" descr="https://pitch-assets-ccb95893-de3f-4266-973c-20049231b248.s3.eu-west-1.amazonaws.com/7524f26a-9f8d-4d92-8c2d-e2fae668c699?pitch-bytes=12115&amp;pitch-content-type=image%2Fpng"/>
          <p:cNvPicPr>
            <a:picLocks noChangeAspect="1"/>
          </p:cNvPicPr>
          <p:nvPr/>
        </p:nvPicPr>
        <p:blipFill>
          <a:blip r:embed="rId40"/>
          <a:srcRect l="2912" r="2912"/>
          <a:stretch/>
        </p:blipFill>
        <p:spPr>
          <a:xfrm>
            <a:off x="4963305" y="3490471"/>
            <a:ext cx="595312" cy="176212"/>
          </a:xfrm>
          <a:prstGeom prst="rect">
            <a:avLst/>
          </a:prstGeom>
        </p:spPr>
      </p:pic>
      <p:pic>
        <p:nvPicPr>
          <p:cNvPr id="47" name="Image 40" descr="https://pitch-assets-ccb95893-de3f-4266-973c-20049231b248.s3.eu-west-1.amazonaws.com/26f23100-2d71-4620-b76f-3e79942d7a97?pitch-bytes=12140&amp;pitch-content-type=image%2Fpng"/>
          <p:cNvPicPr>
            <a:picLocks noChangeAspect="1"/>
          </p:cNvPicPr>
          <p:nvPr/>
        </p:nvPicPr>
        <p:blipFill>
          <a:blip r:embed="rId41"/>
          <a:srcRect/>
          <a:stretch/>
        </p:blipFill>
        <p:spPr>
          <a:xfrm>
            <a:off x="4884231" y="2232100"/>
            <a:ext cx="826191" cy="218114"/>
          </a:xfrm>
          <a:prstGeom prst="rect">
            <a:avLst/>
          </a:prstGeom>
        </p:spPr>
      </p:pic>
      <p:pic>
        <p:nvPicPr>
          <p:cNvPr id="48" name="Image 41" descr="https://pitch-assets-ccb95893-de3f-4266-973c-20049231b248.s3.eu-west-1.amazonaws.com/07367f56-c428-4e6a-a599-d0435c98272c?pitch-bytes=15171&amp;pitch-content-type=image%2Fpng"/>
          <p:cNvPicPr>
            <a:picLocks noChangeAspect="1"/>
          </p:cNvPicPr>
          <p:nvPr/>
        </p:nvPicPr>
        <p:blipFill>
          <a:blip r:embed="rId42"/>
          <a:srcRect/>
          <a:stretch/>
        </p:blipFill>
        <p:spPr>
          <a:xfrm>
            <a:off x="5245711" y="3855045"/>
            <a:ext cx="572055" cy="320986"/>
          </a:xfrm>
          <a:prstGeom prst="rect">
            <a:avLst/>
          </a:prstGeom>
        </p:spPr>
      </p:pic>
      <p:pic>
        <p:nvPicPr>
          <p:cNvPr id="49" name="Image 42" descr="https://pitch-assets-ccb95893-de3f-4266-973c-20049231b248.s3.eu-west-1.amazonaws.com/0195be7b-2f83-49fd-add5-b1027dc5ba1c?pitch-bytes=39620&amp;pitch-content-type=image%2Fpng"/>
          <p:cNvPicPr>
            <a:picLocks noChangeAspect="1"/>
          </p:cNvPicPr>
          <p:nvPr/>
        </p:nvPicPr>
        <p:blipFill>
          <a:blip r:embed="rId43"/>
          <a:srcRect/>
          <a:stretch/>
        </p:blipFill>
        <p:spPr>
          <a:xfrm>
            <a:off x="5286959" y="2545101"/>
            <a:ext cx="413132" cy="395012"/>
          </a:xfrm>
          <a:prstGeom prst="rect">
            <a:avLst/>
          </a:prstGeom>
        </p:spPr>
      </p:pic>
      <p:pic>
        <p:nvPicPr>
          <p:cNvPr id="50" name="Image 43" descr="https://pitch-assets-ccb95893-de3f-4266-973c-20049231b248.s3.eu-west-1.amazonaws.com/58aae954-90c5-49d1-8e63-13cbd1e6b7f5?pitch-bytes=7633&amp;pitch-content-type=image%2Fpng"/>
          <p:cNvPicPr>
            <a:picLocks noChangeAspect="1"/>
          </p:cNvPicPr>
          <p:nvPr/>
        </p:nvPicPr>
        <p:blipFill>
          <a:blip r:embed="rId44"/>
          <a:srcRect/>
          <a:stretch/>
        </p:blipFill>
        <p:spPr>
          <a:xfrm>
            <a:off x="5245711" y="3207696"/>
            <a:ext cx="687629" cy="224532"/>
          </a:xfrm>
          <a:prstGeom prst="rect">
            <a:avLst/>
          </a:prstGeom>
        </p:spPr>
      </p:pic>
      <p:pic>
        <p:nvPicPr>
          <p:cNvPr id="51" name="Image 44" descr="https://pitch-assets-ccb95893-de3f-4266-973c-20049231b248.s3.eu-west-1.amazonaws.com/18645557-0d7a-4bcd-b8d6-0b03dadd584f?pitch-bytes=5835&amp;pitch-content-type=image%2Fpng"/>
          <p:cNvPicPr>
            <a:picLocks noChangeAspect="1"/>
          </p:cNvPicPr>
          <p:nvPr/>
        </p:nvPicPr>
        <p:blipFill>
          <a:blip r:embed="rId45"/>
          <a:srcRect/>
          <a:stretch/>
        </p:blipFill>
        <p:spPr>
          <a:xfrm>
            <a:off x="5595895" y="3681625"/>
            <a:ext cx="687629" cy="88987"/>
          </a:xfrm>
          <a:prstGeom prst="rect">
            <a:avLst/>
          </a:prstGeom>
        </p:spPr>
      </p:pic>
      <p:pic>
        <p:nvPicPr>
          <p:cNvPr id="52" name="Image 45" descr="https://pitch-assets-ccb95893-de3f-4266-973c-20049231b248.s3.eu-west-1.amazonaws.com/de04a6f5-5146-445e-a3cb-fd79e606ed8d?pitch-bytes=36911&amp;pitch-content-type=image%2Fpng"/>
          <p:cNvPicPr>
            <a:picLocks noChangeAspect="1"/>
          </p:cNvPicPr>
          <p:nvPr/>
        </p:nvPicPr>
        <p:blipFill>
          <a:blip r:embed="rId46"/>
          <a:srcRect/>
          <a:stretch/>
        </p:blipFill>
        <p:spPr>
          <a:xfrm>
            <a:off x="5471636" y="4297250"/>
            <a:ext cx="563174" cy="147836"/>
          </a:xfrm>
          <a:prstGeom prst="rect">
            <a:avLst/>
          </a:prstGeom>
        </p:spPr>
      </p:pic>
      <p:pic>
        <p:nvPicPr>
          <p:cNvPr id="53" name="Image 46" descr="https://pitch-assets-ccb95893-de3f-4266-973c-20049231b248.s3.eu-west-1.amazonaws.com/4d791455-a0a4-454e-8b74-68e09d75fcae?pitch-bytes=5886&amp;pitch-content-type=image%2Fpng"/>
          <p:cNvPicPr>
            <a:picLocks noChangeAspect="1"/>
          </p:cNvPicPr>
          <p:nvPr/>
        </p:nvPicPr>
        <p:blipFill>
          <a:blip r:embed="rId47"/>
          <a:srcRect/>
          <a:stretch/>
        </p:blipFill>
        <p:spPr>
          <a:xfrm>
            <a:off x="5505525" y="3041471"/>
            <a:ext cx="526187" cy="154614"/>
          </a:xfrm>
          <a:prstGeom prst="rect">
            <a:avLst/>
          </a:prstGeom>
        </p:spPr>
      </p:pic>
      <p:pic>
        <p:nvPicPr>
          <p:cNvPr id="54" name="Image 47" descr="https://pitch-assets-ccb95893-de3f-4266-973c-20049231b248.s3.eu-west-1.amazonaws.com/a63b1409-8b32-41e2-9ce8-5c942ab3253e?pitch-bytes=5244&amp;pitch-content-type=image%2Fpng"/>
          <p:cNvPicPr>
            <a:picLocks noChangeAspect="1"/>
          </p:cNvPicPr>
          <p:nvPr/>
        </p:nvPicPr>
        <p:blipFill>
          <a:blip r:embed="rId48"/>
          <a:srcRect/>
          <a:stretch/>
        </p:blipFill>
        <p:spPr>
          <a:xfrm>
            <a:off x="5595895" y="1475070"/>
            <a:ext cx="687629" cy="188807"/>
          </a:xfrm>
          <a:prstGeom prst="rect">
            <a:avLst/>
          </a:prstGeom>
        </p:spPr>
      </p:pic>
      <p:pic>
        <p:nvPicPr>
          <p:cNvPr id="55" name="Image 48" descr="https://pitch-assets-ccb95893-de3f-4266-973c-20049231b248.s3.eu-west-1.amazonaws.com/3b470545-c557-4013-bf70-979b76963594?pitch-bytes=3472&amp;pitch-content-type=image%2Fpng"/>
          <p:cNvPicPr>
            <a:picLocks noChangeAspect="1"/>
          </p:cNvPicPr>
          <p:nvPr/>
        </p:nvPicPr>
        <p:blipFill>
          <a:blip r:embed="rId49"/>
          <a:srcRect/>
          <a:stretch/>
        </p:blipFill>
        <p:spPr>
          <a:xfrm>
            <a:off x="5731450" y="3888509"/>
            <a:ext cx="687433" cy="152199"/>
          </a:xfrm>
          <a:prstGeom prst="rect">
            <a:avLst/>
          </a:prstGeom>
        </p:spPr>
      </p:pic>
      <p:pic>
        <p:nvPicPr>
          <p:cNvPr id="56" name="Image 49" descr="https://pitch-assets-ccb95893-de3f-4266-973c-20049231b248.s3.eu-west-1.amazonaws.com/8d82ded2-4685-460b-9dfb-6e3966d2033d?pitch-bytes=5362&amp;pitch-content-type=image%2Fpng"/>
          <p:cNvPicPr>
            <a:picLocks noChangeAspect="1"/>
          </p:cNvPicPr>
          <p:nvPr/>
        </p:nvPicPr>
        <p:blipFill>
          <a:blip r:embed="rId50"/>
          <a:srcRect/>
          <a:stretch/>
        </p:blipFill>
        <p:spPr>
          <a:xfrm>
            <a:off x="3686829" y="4186351"/>
            <a:ext cx="596839" cy="110806"/>
          </a:xfrm>
          <a:prstGeom prst="rect">
            <a:avLst/>
          </a:prstGeom>
        </p:spPr>
      </p:pic>
      <p:pic>
        <p:nvPicPr>
          <p:cNvPr id="57" name="Image 50" descr="https://pitch-assets-ccb95893-de3f-4266-973c-20049231b248.s3.eu-west-1.amazonaws.com/006ef508-a814-469e-b977-f4a343809acd?pitch-bytes=20431&amp;pitch-content-type=image%2Fpng"/>
          <p:cNvPicPr>
            <a:picLocks noChangeAspect="1"/>
          </p:cNvPicPr>
          <p:nvPr/>
        </p:nvPicPr>
        <p:blipFill>
          <a:blip r:embed="rId51"/>
          <a:srcRect/>
          <a:stretch/>
        </p:blipFill>
        <p:spPr>
          <a:xfrm>
            <a:off x="4929416" y="5338618"/>
            <a:ext cx="510054" cy="195554"/>
          </a:xfrm>
          <a:prstGeom prst="rect">
            <a:avLst/>
          </a:prstGeom>
        </p:spPr>
      </p:pic>
      <p:pic>
        <p:nvPicPr>
          <p:cNvPr id="58" name="Image 51" descr="https://pitch-assets-ccb95893-de3f-4266-973c-20049231b248.s3.eu-west-1.amazonaws.com/bf99ba96-b435-4480-82fa-abe496ce6ff7?pitch-bytes=17974&amp;pitch-content-type=image%2Fpng"/>
          <p:cNvPicPr>
            <a:picLocks noChangeAspect="1"/>
          </p:cNvPicPr>
          <p:nvPr/>
        </p:nvPicPr>
        <p:blipFill>
          <a:blip r:embed="rId52"/>
          <a:srcRect l="2609" r="2609"/>
          <a:stretch/>
        </p:blipFill>
        <p:spPr>
          <a:xfrm>
            <a:off x="5774557" y="2449775"/>
            <a:ext cx="381000" cy="381000"/>
          </a:xfrm>
          <a:prstGeom prst="rect">
            <a:avLst/>
          </a:prstGeom>
        </p:spPr>
      </p:pic>
      <p:pic>
        <p:nvPicPr>
          <p:cNvPr id="59" name="Image 52" descr="https://pitch-assets-ccb95893-de3f-4266-973c-20049231b248.s3.eu-west-1.amazonaws.com/98eaa2b7-cc95-49d0-9b58-a9fc7bccb4f0?pitch-bytes=1667&amp;pitch-content-type=image%2Fpng"/>
          <p:cNvPicPr>
            <a:picLocks noChangeAspect="1"/>
          </p:cNvPicPr>
          <p:nvPr/>
        </p:nvPicPr>
        <p:blipFill>
          <a:blip r:embed="rId53"/>
          <a:srcRect/>
          <a:stretch/>
        </p:blipFill>
        <p:spPr>
          <a:xfrm>
            <a:off x="5174454" y="4737320"/>
            <a:ext cx="385814" cy="257957"/>
          </a:xfrm>
          <a:prstGeom prst="rect">
            <a:avLst/>
          </a:prstGeom>
        </p:spPr>
      </p:pic>
      <p:pic>
        <p:nvPicPr>
          <p:cNvPr id="60" name="Image 53" descr="https://pitch-assets-ccb95893-de3f-4266-973c-20049231b248.s3.eu-west-1.amazonaws.com/b213cb30-3b7c-4159-9759-f934f434111d?pitch-bytes=5574&amp;pitch-content-type=image%2Fpng"/>
          <p:cNvPicPr>
            <a:picLocks noChangeAspect="1"/>
          </p:cNvPicPr>
          <p:nvPr/>
        </p:nvPicPr>
        <p:blipFill>
          <a:blip r:embed="rId54"/>
          <a:srcRect/>
          <a:stretch/>
        </p:blipFill>
        <p:spPr>
          <a:xfrm>
            <a:off x="5607191" y="5033620"/>
            <a:ext cx="508404" cy="194678"/>
          </a:xfrm>
          <a:prstGeom prst="rect">
            <a:avLst/>
          </a:prstGeom>
        </p:spPr>
      </p:pic>
      <p:pic>
        <p:nvPicPr>
          <p:cNvPr id="61" name="Image 54" descr="https://pitch-assets-ccb95893-de3f-4266-973c-20049231b248.s3.eu-west-1.amazonaws.com/6b65cbb2-597f-4c48-9fa8-c3fabddc58f7?pitch-bytes=33100&amp;pitch-content-type=image%2Fpng"/>
          <p:cNvPicPr>
            <a:picLocks noChangeAspect="1"/>
          </p:cNvPicPr>
          <p:nvPr/>
        </p:nvPicPr>
        <p:blipFill>
          <a:blip r:embed="rId55"/>
          <a:srcRect t="1917" b="1917"/>
          <a:stretch/>
        </p:blipFill>
        <p:spPr>
          <a:xfrm>
            <a:off x="5889597" y="1705661"/>
            <a:ext cx="941913" cy="244200"/>
          </a:xfrm>
          <a:prstGeom prst="rect">
            <a:avLst/>
          </a:prstGeom>
        </p:spPr>
      </p:pic>
      <p:pic>
        <p:nvPicPr>
          <p:cNvPr id="62" name="Image 55" descr="https://pitch-assets-ccb95893-de3f-4266-973c-20049231b248.s3.eu-west-1.amazonaws.com/788627a0-6dd5-4690-8262-87d1960cd480?pitch-bytes=16976&amp;pitch-content-type=image%2Fpng"/>
          <p:cNvPicPr>
            <a:picLocks noChangeAspect="1"/>
          </p:cNvPicPr>
          <p:nvPr/>
        </p:nvPicPr>
        <p:blipFill>
          <a:blip r:embed="rId56"/>
          <a:srcRect/>
          <a:stretch/>
        </p:blipFill>
        <p:spPr>
          <a:xfrm>
            <a:off x="8081070" y="3056776"/>
            <a:ext cx="546287" cy="215363"/>
          </a:xfrm>
          <a:prstGeom prst="rect">
            <a:avLst/>
          </a:prstGeom>
        </p:spPr>
      </p:pic>
      <p:pic>
        <p:nvPicPr>
          <p:cNvPr id="63" name="Image 56" descr="https://pitch-assets-ccb95893-de3f-4266-973c-20049231b248.s3.eu-west-1.amazonaws.com/fb73cc70-b182-4d11-bd1e-7a409e858820?pitch-bytes=29441&amp;pitch-content-type=image%2Fpng"/>
          <p:cNvPicPr>
            <a:picLocks noChangeAspect="1"/>
          </p:cNvPicPr>
          <p:nvPr/>
        </p:nvPicPr>
        <p:blipFill>
          <a:blip r:embed="rId57"/>
          <a:srcRect/>
          <a:stretch/>
        </p:blipFill>
        <p:spPr>
          <a:xfrm>
            <a:off x="5601498" y="4441823"/>
            <a:ext cx="402382" cy="414523"/>
          </a:xfrm>
          <a:prstGeom prst="rect">
            <a:avLst/>
          </a:prstGeom>
        </p:spPr>
      </p:pic>
      <p:pic>
        <p:nvPicPr>
          <p:cNvPr id="64" name="Image 57" descr="https://pitch-assets-ccb95893-de3f-4266-973c-20049231b248.s3.eu-west-1.amazonaws.com/c24d85d7-f4ba-40ee-b475-31368507eeb1?pitch-bytes=18541&amp;pitch-content-type=image%2Fpng"/>
          <p:cNvPicPr>
            <a:picLocks noChangeAspect="1"/>
          </p:cNvPicPr>
          <p:nvPr/>
        </p:nvPicPr>
        <p:blipFill>
          <a:blip r:embed="rId58"/>
          <a:srcRect/>
          <a:stretch/>
        </p:blipFill>
        <p:spPr>
          <a:xfrm>
            <a:off x="5779453" y="2037347"/>
            <a:ext cx="666793" cy="290131"/>
          </a:xfrm>
          <a:prstGeom prst="rect">
            <a:avLst/>
          </a:prstGeom>
        </p:spPr>
      </p:pic>
      <p:pic>
        <p:nvPicPr>
          <p:cNvPr id="65" name="Image 58" descr="https://pitch-assets-ccb95893-de3f-4266-973c-20049231b248.s3.eu-west-1.amazonaws.com/fec22c6b-bb53-4665-b222-c3e9e5aff0f9?pitch-bytes=40789&amp;pitch-content-type=image%2Fpng"/>
          <p:cNvPicPr>
            <a:picLocks noChangeAspect="1"/>
          </p:cNvPicPr>
          <p:nvPr/>
        </p:nvPicPr>
        <p:blipFill>
          <a:blip r:embed="rId59"/>
          <a:srcRect/>
          <a:stretch/>
        </p:blipFill>
        <p:spPr>
          <a:xfrm>
            <a:off x="8241049" y="3392331"/>
            <a:ext cx="528695" cy="368279"/>
          </a:xfrm>
          <a:prstGeom prst="rect">
            <a:avLst/>
          </a:prstGeom>
        </p:spPr>
      </p:pic>
      <p:pic>
        <p:nvPicPr>
          <p:cNvPr id="66" name="Image 59" descr="https://pitch-assets-ccb95893-de3f-4266-973c-20049231b248.s3.eu-west-1.amazonaws.com/8b5dfc91-bda8-45ff-a7eb-a0d3ef2067e7?pitch-bytes=15007&amp;pitch-content-type=image%2Fpng"/>
          <p:cNvPicPr>
            <a:picLocks noChangeAspect="1"/>
          </p:cNvPicPr>
          <p:nvPr/>
        </p:nvPicPr>
        <p:blipFill>
          <a:blip r:embed="rId60"/>
          <a:srcRect/>
          <a:stretch/>
        </p:blipFill>
        <p:spPr>
          <a:xfrm>
            <a:off x="4613121" y="2717839"/>
            <a:ext cx="601328" cy="219998"/>
          </a:xfrm>
          <a:prstGeom prst="rect">
            <a:avLst/>
          </a:prstGeom>
        </p:spPr>
      </p:pic>
      <p:pic>
        <p:nvPicPr>
          <p:cNvPr id="67" name="Image 60" descr="https://pitch-assets-ccb95893-de3f-4266-973c-20049231b248.s3.eu-west-1.amazonaws.com/ebd21178-38de-4e7e-bb65-6b0ab644b551?pitch-bytes=14516&amp;pitch-content-type=image%2Fpng"/>
          <p:cNvPicPr>
            <a:picLocks noChangeAspect="1"/>
          </p:cNvPicPr>
          <p:nvPr/>
        </p:nvPicPr>
        <p:blipFill>
          <a:blip r:embed="rId61"/>
          <a:srcRect/>
          <a:stretch/>
        </p:blipFill>
        <p:spPr>
          <a:xfrm>
            <a:off x="6060419" y="2899978"/>
            <a:ext cx="623783" cy="227343"/>
          </a:xfrm>
          <a:prstGeom prst="rect">
            <a:avLst/>
          </a:prstGeom>
        </p:spPr>
      </p:pic>
      <p:pic>
        <p:nvPicPr>
          <p:cNvPr id="68" name="Image 61" descr="https://pitch-assets-ccb95893-de3f-4266-973c-20049231b248.s3.eu-west-1.amazonaws.com/c48e3ea0-68b0-492e-9930-39c231c38fe6?pitch-bytes=23596&amp;pitch-content-type=image%2Fpng"/>
          <p:cNvPicPr>
            <a:picLocks noChangeAspect="1"/>
          </p:cNvPicPr>
          <p:nvPr/>
        </p:nvPicPr>
        <p:blipFill>
          <a:blip r:embed="rId62"/>
          <a:srcRect/>
          <a:stretch/>
        </p:blipFill>
        <p:spPr>
          <a:xfrm>
            <a:off x="5600970" y="5270791"/>
            <a:ext cx="1082865" cy="307081"/>
          </a:xfrm>
          <a:prstGeom prst="rect">
            <a:avLst/>
          </a:prstGeom>
        </p:spPr>
      </p:pic>
      <p:pic>
        <p:nvPicPr>
          <p:cNvPr id="69" name="Image 62" descr="https://pitch-assets-ccb95893-de3f-4266-973c-20049231b248.s3.eu-west-1.amazonaws.com/83204d09-6364-44e6-bbca-3da10c1a54c9?pitch-bytes=21942&amp;pitch-content-type=image%2Fpng"/>
          <p:cNvPicPr>
            <a:picLocks noChangeAspect="1"/>
          </p:cNvPicPr>
          <p:nvPr/>
        </p:nvPicPr>
        <p:blipFill>
          <a:blip r:embed="rId63"/>
          <a:srcRect/>
          <a:stretch/>
        </p:blipFill>
        <p:spPr>
          <a:xfrm>
            <a:off x="6089009" y="4504452"/>
            <a:ext cx="398883" cy="335293"/>
          </a:xfrm>
          <a:prstGeom prst="rect">
            <a:avLst/>
          </a:prstGeom>
        </p:spPr>
      </p:pic>
      <p:pic>
        <p:nvPicPr>
          <p:cNvPr id="70" name="Image 63" descr="https://pitch-assets-ccb95893-de3f-4266-973c-20049231b248.s3.eu-west-1.amazonaws.com/76074882-1e40-4cdf-8ee7-bd3e1dd4e887?pitch-bytes=8060&amp;pitch-content-type=image%2Fpng"/>
          <p:cNvPicPr>
            <a:picLocks noChangeAspect="1"/>
          </p:cNvPicPr>
          <p:nvPr/>
        </p:nvPicPr>
        <p:blipFill>
          <a:blip r:embed="rId64"/>
          <a:srcRect/>
          <a:stretch/>
        </p:blipFill>
        <p:spPr>
          <a:xfrm>
            <a:off x="4334755" y="3891607"/>
            <a:ext cx="282137" cy="218084"/>
          </a:xfrm>
          <a:prstGeom prst="rect">
            <a:avLst/>
          </a:prstGeom>
        </p:spPr>
      </p:pic>
      <p:pic>
        <p:nvPicPr>
          <p:cNvPr id="71" name="Image 64" descr="https://pitch-assets-ccb95893-de3f-4266-973c-20049231b248.s3.eu-west-1.amazonaws.com/cea06e38-558c-4ad2-9852-7768a8f53091?pitch-bytes=16362&amp;pitch-content-type=image%2Fpng"/>
          <p:cNvPicPr>
            <a:picLocks noChangeAspect="1"/>
          </p:cNvPicPr>
          <p:nvPr/>
        </p:nvPicPr>
        <p:blipFill>
          <a:blip r:embed="rId65"/>
          <a:srcRect t="12559" b="12559"/>
          <a:stretch/>
        </p:blipFill>
        <p:spPr>
          <a:xfrm>
            <a:off x="5876907" y="1211619"/>
            <a:ext cx="541752" cy="197766"/>
          </a:xfrm>
          <a:prstGeom prst="rect">
            <a:avLst/>
          </a:prstGeom>
        </p:spPr>
      </p:pic>
      <p:pic>
        <p:nvPicPr>
          <p:cNvPr id="72" name="Image 65" descr="https://pitch-assets-ccb95893-de3f-4266-973c-20049231b248.s3.eu-west-1.amazonaws.com/51d6012c-b3c3-425b-97f9-11c6c9879ede?pitch-bytes=27449&amp;pitch-content-type=image%2Fpng"/>
          <p:cNvPicPr>
            <a:picLocks noChangeAspect="1"/>
          </p:cNvPicPr>
          <p:nvPr/>
        </p:nvPicPr>
        <p:blipFill>
          <a:blip r:embed="rId66"/>
          <a:srcRect/>
          <a:stretch/>
        </p:blipFill>
        <p:spPr>
          <a:xfrm>
            <a:off x="2872379" y="2307872"/>
            <a:ext cx="427437" cy="402187"/>
          </a:xfrm>
          <a:prstGeom prst="rect">
            <a:avLst/>
          </a:prstGeom>
        </p:spPr>
      </p:pic>
      <p:pic>
        <p:nvPicPr>
          <p:cNvPr id="73" name="Image 66" descr="https://pitch-assets-ccb95893-de3f-4266-973c-20049231b248.s3.eu-west-1.amazonaws.com/fc69f2b6-324f-48af-a349-68d76970bdc8?pitch-bytes=22619&amp;pitch-content-type=image%2Fpng"/>
          <p:cNvPicPr>
            <a:picLocks noChangeAspect="1"/>
          </p:cNvPicPr>
          <p:nvPr/>
        </p:nvPicPr>
        <p:blipFill>
          <a:blip r:embed="rId67"/>
          <a:srcRect/>
          <a:stretch/>
        </p:blipFill>
        <p:spPr>
          <a:xfrm>
            <a:off x="6086352" y="4109499"/>
            <a:ext cx="602894" cy="316387"/>
          </a:xfrm>
          <a:prstGeom prst="rect">
            <a:avLst/>
          </a:prstGeom>
        </p:spPr>
      </p:pic>
      <p:pic>
        <p:nvPicPr>
          <p:cNvPr id="74" name="Image 67" descr="https://pitch-assets-ccb95893-de3f-4266-973c-20049231b248.s3.eu-west-1.amazonaws.com/72c7f9f8-1daa-4e59-ba11-4b195170f473?pitch-bytes=20167&amp;pitch-content-type=image%2Fpng"/>
          <p:cNvPicPr>
            <a:picLocks noChangeAspect="1"/>
          </p:cNvPicPr>
          <p:nvPr/>
        </p:nvPicPr>
        <p:blipFill>
          <a:blip r:embed="rId68"/>
          <a:srcRect/>
          <a:stretch/>
        </p:blipFill>
        <p:spPr>
          <a:xfrm>
            <a:off x="6327681" y="2562492"/>
            <a:ext cx="428474" cy="293912"/>
          </a:xfrm>
          <a:prstGeom prst="rect">
            <a:avLst/>
          </a:prstGeom>
        </p:spPr>
      </p:pic>
      <p:pic>
        <p:nvPicPr>
          <p:cNvPr id="75" name="Image 68" descr="https://pitch-assets-ccb95893-de3f-4266-973c-20049231b248.s3.eu-west-1.amazonaws.com/27f70e3a-2a49-4630-adcd-fa3d23caf1c0?pitch-bytes=35384&amp;pitch-content-type=image%2Fpng"/>
          <p:cNvPicPr>
            <a:picLocks noChangeAspect="1"/>
          </p:cNvPicPr>
          <p:nvPr/>
        </p:nvPicPr>
        <p:blipFill>
          <a:blip r:embed="rId69"/>
          <a:srcRect/>
          <a:stretch/>
        </p:blipFill>
        <p:spPr>
          <a:xfrm>
            <a:off x="6060419" y="911497"/>
            <a:ext cx="798271" cy="199927"/>
          </a:xfrm>
          <a:prstGeom prst="rect">
            <a:avLst/>
          </a:prstGeom>
        </p:spPr>
      </p:pic>
      <p:pic>
        <p:nvPicPr>
          <p:cNvPr id="76" name="Image 69" descr="https://pitch-assets-ccb95893-de3f-4266-973c-20049231b248.s3.eu-west-1.amazonaws.com/e86bb883-153b-4c7d-97ee-a5ac4de2a150?pitch-bytes=75363&amp;pitch-content-type=image%2Fpng"/>
          <p:cNvPicPr>
            <a:picLocks noChangeAspect="1"/>
          </p:cNvPicPr>
          <p:nvPr/>
        </p:nvPicPr>
        <p:blipFill>
          <a:blip r:embed="rId70"/>
          <a:srcRect/>
          <a:stretch/>
        </p:blipFill>
        <p:spPr>
          <a:xfrm>
            <a:off x="6165385" y="4900590"/>
            <a:ext cx="1094105" cy="235215"/>
          </a:xfrm>
          <a:prstGeom prst="rect">
            <a:avLst/>
          </a:prstGeom>
        </p:spPr>
      </p:pic>
      <p:pic>
        <p:nvPicPr>
          <p:cNvPr id="77" name="Image 70" descr="https://pitch-assets-ccb95893-de3f-4266-973c-20049231b248.s3.eu-west-1.amazonaws.com/dad3a714-a6c4-4d9a-95c7-53db970898b7?pitch-bytes=25016&amp;pitch-content-type=image%2Fpng"/>
          <p:cNvPicPr>
            <a:picLocks noChangeAspect="1"/>
          </p:cNvPicPr>
          <p:nvPr/>
        </p:nvPicPr>
        <p:blipFill>
          <a:blip r:embed="rId71"/>
          <a:srcRect/>
          <a:stretch/>
        </p:blipFill>
        <p:spPr>
          <a:xfrm>
            <a:off x="6535403" y="1158929"/>
            <a:ext cx="700431" cy="320074"/>
          </a:xfrm>
          <a:prstGeom prst="rect">
            <a:avLst/>
          </a:prstGeom>
        </p:spPr>
      </p:pic>
      <p:pic>
        <p:nvPicPr>
          <p:cNvPr id="78" name="Image 71" descr="https://pitch-assets-ccb95893-de3f-4266-973c-20049231b248.s3.eu-west-1.amazonaws.com/d8b38064-6f4f-4c5e-89e5-eafcf3b48370?pitch-bytes=46415&amp;pitch-content-type=image%2Fpng"/>
          <p:cNvPicPr>
            <a:picLocks noChangeAspect="1"/>
          </p:cNvPicPr>
          <p:nvPr/>
        </p:nvPicPr>
        <p:blipFill>
          <a:blip r:embed="rId72"/>
          <a:srcRect/>
          <a:stretch/>
        </p:blipFill>
        <p:spPr>
          <a:xfrm>
            <a:off x="6725491" y="5196322"/>
            <a:ext cx="397392" cy="387746"/>
          </a:xfrm>
          <a:prstGeom prst="rect">
            <a:avLst/>
          </a:prstGeom>
        </p:spPr>
      </p:pic>
      <p:pic>
        <p:nvPicPr>
          <p:cNvPr id="79" name="Image 72" descr="https://pitch-assets-ccb95893-de3f-4266-973c-20049231b248.s3.eu-west-1.amazonaws.com/968eaf80-f67b-41e5-a0b2-71888e839b1f?pitch-bytes=27659&amp;pitch-content-type=image%2Fpng"/>
          <p:cNvPicPr>
            <a:picLocks noChangeAspect="1"/>
          </p:cNvPicPr>
          <p:nvPr/>
        </p:nvPicPr>
        <p:blipFill>
          <a:blip r:embed="rId73"/>
          <a:srcRect/>
          <a:stretch/>
        </p:blipFill>
        <p:spPr>
          <a:xfrm>
            <a:off x="6477129" y="3533706"/>
            <a:ext cx="379357" cy="461134"/>
          </a:xfrm>
          <a:prstGeom prst="rect">
            <a:avLst/>
          </a:prstGeom>
        </p:spPr>
      </p:pic>
      <p:pic>
        <p:nvPicPr>
          <p:cNvPr id="80" name="Image 73" descr="https://pitch-assets-ccb95893-de3f-4266-973c-20049231b248.s3.eu-west-1.amazonaws.com/f722211d-8730-4849-8e01-ff4c38a0259a?pitch-bytes=40359&amp;pitch-content-type=image%2Fpng"/>
          <p:cNvPicPr>
            <a:picLocks noChangeAspect="1"/>
          </p:cNvPicPr>
          <p:nvPr/>
        </p:nvPicPr>
        <p:blipFill>
          <a:blip r:embed="rId74"/>
          <a:srcRect/>
          <a:stretch/>
        </p:blipFill>
        <p:spPr>
          <a:xfrm>
            <a:off x="6532291" y="4482829"/>
            <a:ext cx="1227435" cy="147489"/>
          </a:xfrm>
          <a:prstGeom prst="rect">
            <a:avLst/>
          </a:prstGeom>
        </p:spPr>
      </p:pic>
      <p:pic>
        <p:nvPicPr>
          <p:cNvPr id="81" name="Image 74" descr="https://pitch-assets-ccb95893-de3f-4266-973c-20049231b248.s3.eu-west-1.amazonaws.com/c8952794-bb48-4c87-9f51-31ed8a64f8fb?pitch-bytes=27647&amp;pitch-content-type=image%2Fpng"/>
          <p:cNvPicPr>
            <a:picLocks noChangeAspect="1"/>
          </p:cNvPicPr>
          <p:nvPr/>
        </p:nvPicPr>
        <p:blipFill>
          <a:blip r:embed="rId75"/>
          <a:srcRect/>
          <a:stretch/>
        </p:blipFill>
        <p:spPr>
          <a:xfrm>
            <a:off x="7839194" y="5256504"/>
            <a:ext cx="955366" cy="194659"/>
          </a:xfrm>
          <a:prstGeom prst="rect">
            <a:avLst/>
          </a:prstGeom>
        </p:spPr>
      </p:pic>
      <p:pic>
        <p:nvPicPr>
          <p:cNvPr id="82" name="Image 75" descr="https://pitch-assets-ccb95893-de3f-4266-973c-20049231b248.s3.eu-west-1.amazonaws.com/0fa736ec-6125-4b63-840f-9215bce97f52?pitch-bytes=11889&amp;pitch-content-type=image%2Fpng"/>
          <p:cNvPicPr>
            <a:picLocks noChangeAspect="1"/>
          </p:cNvPicPr>
          <p:nvPr/>
        </p:nvPicPr>
        <p:blipFill>
          <a:blip r:embed="rId76"/>
          <a:srcRect/>
          <a:stretch/>
        </p:blipFill>
        <p:spPr>
          <a:xfrm>
            <a:off x="7230412" y="5131759"/>
            <a:ext cx="544619" cy="443011"/>
          </a:xfrm>
          <a:prstGeom prst="rect">
            <a:avLst/>
          </a:prstGeom>
        </p:spPr>
      </p:pic>
      <p:pic>
        <p:nvPicPr>
          <p:cNvPr id="83" name="Image 78" descr="https://pitch-assets-ccb95893-de3f-4266-973c-20049231b248.s3.eu-west-1.amazonaws.com/246da088-9229-49bc-86bd-48a5df2e72c0?pitch-bytes=26861&amp;pitch-content-type=image%2Fpng"/>
          <p:cNvPicPr>
            <a:picLocks noChangeAspect="1"/>
          </p:cNvPicPr>
          <p:nvPr/>
        </p:nvPicPr>
        <p:blipFill>
          <a:blip r:embed="rId77"/>
          <a:srcRect t="2656" b="2656"/>
          <a:stretch/>
        </p:blipFill>
        <p:spPr>
          <a:xfrm>
            <a:off x="6633244" y="4720818"/>
            <a:ext cx="619125" cy="129145"/>
          </a:xfrm>
          <a:prstGeom prst="rect">
            <a:avLst/>
          </a:prstGeom>
        </p:spPr>
      </p:pic>
      <p:pic>
        <p:nvPicPr>
          <p:cNvPr id="84" name="Image 79" descr="https://pitch-assets-ccb95893-de3f-4266-973c-20049231b248.s3.eu-west-1.amazonaws.com/16ecfd77-b56e-4151-a2dc-6994488770a2?pitch-bytes=9188&amp;pitch-content-type=image%2Fpng"/>
          <p:cNvPicPr>
            <a:picLocks noChangeAspect="1"/>
          </p:cNvPicPr>
          <p:nvPr/>
        </p:nvPicPr>
        <p:blipFill>
          <a:blip r:embed="rId78"/>
          <a:srcRect l="13031" t="24760" b="19547"/>
          <a:stretch/>
        </p:blipFill>
        <p:spPr>
          <a:xfrm>
            <a:off x="6163216" y="2204688"/>
            <a:ext cx="753889" cy="482779"/>
          </a:xfrm>
          <a:prstGeom prst="rect">
            <a:avLst/>
          </a:prstGeom>
        </p:spPr>
      </p:pic>
      <p:pic>
        <p:nvPicPr>
          <p:cNvPr id="85" name="Image 80" descr="https://pitch-assets-ccb95893-de3f-4266-973c-20049231b248.s3.eu-west-1.amazonaws.com/7cc953fb-bf15-4ce7-8c5b-cf4a1a3c4969?pitch-bytes=58191&amp;pitch-content-type=image%2Fpng"/>
          <p:cNvPicPr>
            <a:picLocks noChangeAspect="1"/>
          </p:cNvPicPr>
          <p:nvPr/>
        </p:nvPicPr>
        <p:blipFill>
          <a:blip r:embed="rId79"/>
          <a:srcRect/>
          <a:stretch/>
        </p:blipFill>
        <p:spPr>
          <a:xfrm>
            <a:off x="6783379" y="1518566"/>
            <a:ext cx="798271" cy="246990"/>
          </a:xfrm>
          <a:prstGeom prst="rect">
            <a:avLst/>
          </a:prstGeom>
        </p:spPr>
      </p:pic>
      <p:pic>
        <p:nvPicPr>
          <p:cNvPr id="86" name="Image 81" descr="https://pitch-assets-ccb95893-de3f-4266-973c-20049231b248.s3.eu-west-1.amazonaws.com/d89e45b5-d126-4161-8869-b27ceba0c78e?pitch-bytes=3519&amp;pitch-content-type=image%2Fpng"/>
          <p:cNvPicPr>
            <a:picLocks noChangeAspect="1"/>
          </p:cNvPicPr>
          <p:nvPr/>
        </p:nvPicPr>
        <p:blipFill>
          <a:blip r:embed="rId80"/>
          <a:srcRect/>
          <a:stretch/>
        </p:blipFill>
        <p:spPr>
          <a:xfrm>
            <a:off x="7317966" y="4852830"/>
            <a:ext cx="986644" cy="208498"/>
          </a:xfrm>
          <a:prstGeom prst="rect">
            <a:avLst/>
          </a:prstGeom>
        </p:spPr>
      </p:pic>
      <p:pic>
        <p:nvPicPr>
          <p:cNvPr id="87" name="Image 82" descr="https://pitch-assets-ccb95893-de3f-4266-973c-20049231b248.s3.eu-west-1.amazonaws.com/94844981-023c-49a4-99ea-caf32f7e7a5f?pitch-bytes=10381&amp;pitch-content-type=image%2Fpng"/>
          <p:cNvPicPr>
            <a:picLocks noChangeAspect="1"/>
          </p:cNvPicPr>
          <p:nvPr/>
        </p:nvPicPr>
        <p:blipFill>
          <a:blip r:embed="rId81"/>
          <a:srcRect/>
          <a:stretch/>
        </p:blipFill>
        <p:spPr>
          <a:xfrm>
            <a:off x="6726897" y="4037482"/>
            <a:ext cx="476528" cy="253736"/>
          </a:xfrm>
          <a:prstGeom prst="rect">
            <a:avLst/>
          </a:prstGeom>
        </p:spPr>
      </p:pic>
      <p:pic>
        <p:nvPicPr>
          <p:cNvPr id="88" name="Image 83" descr="https://pitch-assets-ccb95893-de3f-4266-973c-20049231b248.s3.eu-west-1.amazonaws.com/e76b6670-1046-4542-adf7-7f338d6da530?pitch-bytes=21699&amp;pitch-content-type=image%2Fpng"/>
          <p:cNvPicPr>
            <a:picLocks noChangeAspect="1"/>
          </p:cNvPicPr>
          <p:nvPr/>
        </p:nvPicPr>
        <p:blipFill>
          <a:blip r:embed="rId82"/>
          <a:srcRect/>
          <a:stretch/>
        </p:blipFill>
        <p:spPr>
          <a:xfrm>
            <a:off x="7225318" y="842100"/>
            <a:ext cx="842071" cy="382760"/>
          </a:xfrm>
          <a:prstGeom prst="rect">
            <a:avLst/>
          </a:prstGeom>
        </p:spPr>
      </p:pic>
      <p:pic>
        <p:nvPicPr>
          <p:cNvPr id="89" name="Image 84" descr="https://pitch-assets-ccb95893-de3f-4266-973c-20049231b248.s3.eu-west-1.amazonaws.com/62087603-cc29-45c6-808e-aec992aed3e3?pitch-bytes=23251&amp;pitch-content-type=image%2Fpng"/>
          <p:cNvPicPr>
            <a:picLocks noChangeAspect="1"/>
          </p:cNvPicPr>
          <p:nvPr/>
        </p:nvPicPr>
        <p:blipFill>
          <a:blip r:embed="rId83"/>
          <a:srcRect/>
          <a:stretch/>
        </p:blipFill>
        <p:spPr>
          <a:xfrm>
            <a:off x="4669232" y="993109"/>
            <a:ext cx="417881" cy="417881"/>
          </a:xfrm>
          <a:prstGeom prst="rect">
            <a:avLst/>
          </a:prstGeom>
        </p:spPr>
      </p:pic>
      <p:pic>
        <p:nvPicPr>
          <p:cNvPr id="90" name="Image 85" descr="https://pitch-assets-ccb95893-de3f-4266-973c-20049231b248.s3.eu-west-1.amazonaws.com/accba047-9c3d-4043-8ec6-8404f75f71cf?pitch-bytes=15438&amp;pitch-content-type=image%2Fpng"/>
          <p:cNvPicPr>
            <a:picLocks noChangeAspect="1"/>
          </p:cNvPicPr>
          <p:nvPr/>
        </p:nvPicPr>
        <p:blipFill>
          <a:blip r:embed="rId84"/>
          <a:srcRect/>
          <a:stretch/>
        </p:blipFill>
        <p:spPr>
          <a:xfrm>
            <a:off x="7516257" y="1162743"/>
            <a:ext cx="591734" cy="327217"/>
          </a:xfrm>
          <a:prstGeom prst="rect">
            <a:avLst/>
          </a:prstGeom>
        </p:spPr>
      </p:pic>
      <p:pic>
        <p:nvPicPr>
          <p:cNvPr id="91" name="Image 86" descr="https://pitch-assets-ccb95893-de3f-4266-973c-20049231b248.s3.eu-west-1.amazonaws.com/513160ab-73d0-49b6-9bc7-99aaf9d9ab1a?pitch-bytes=47716&amp;pitch-content-type=image%2Fpng"/>
          <p:cNvPicPr>
            <a:picLocks noChangeAspect="1"/>
          </p:cNvPicPr>
          <p:nvPr/>
        </p:nvPicPr>
        <p:blipFill>
          <a:blip r:embed="rId85"/>
          <a:srcRect/>
          <a:stretch/>
        </p:blipFill>
        <p:spPr>
          <a:xfrm>
            <a:off x="6553685" y="2003541"/>
            <a:ext cx="731429" cy="171823"/>
          </a:xfrm>
          <a:prstGeom prst="rect">
            <a:avLst/>
          </a:prstGeom>
        </p:spPr>
      </p:pic>
      <p:pic>
        <p:nvPicPr>
          <p:cNvPr id="92" name="Image 87" descr="https://pitch-assets-ccb95893-de3f-4266-973c-20049231b248.s3.eu-west-1.amazonaws.com/861f9e44-d7a0-4947-a40d-34aeca97c157?pitch-bytes=15771&amp;pitch-content-type=image%2Fpng"/>
          <p:cNvPicPr>
            <a:picLocks noChangeAspect="1"/>
          </p:cNvPicPr>
          <p:nvPr/>
        </p:nvPicPr>
        <p:blipFill>
          <a:blip r:embed="rId86"/>
          <a:srcRect/>
          <a:stretch/>
        </p:blipFill>
        <p:spPr>
          <a:xfrm>
            <a:off x="7738727" y="4623288"/>
            <a:ext cx="725950" cy="155668"/>
          </a:xfrm>
          <a:prstGeom prst="rect">
            <a:avLst/>
          </a:prstGeom>
        </p:spPr>
      </p:pic>
      <p:pic>
        <p:nvPicPr>
          <p:cNvPr id="93" name="Image 88" descr="https://pitch-assets-ccb95893-de3f-4266-973c-20049231b248.s3.eu-west-1.amazonaws.com/2750ca6c-4476-4e06-b09d-d3b9550952ab?pitch-bytes=12930&amp;pitch-content-type=image%2Fpng"/>
          <p:cNvPicPr>
            <a:picLocks noChangeAspect="1"/>
          </p:cNvPicPr>
          <p:nvPr/>
        </p:nvPicPr>
        <p:blipFill>
          <a:blip r:embed="rId87"/>
          <a:srcRect/>
          <a:stretch/>
        </p:blipFill>
        <p:spPr>
          <a:xfrm>
            <a:off x="6612187" y="3212207"/>
            <a:ext cx="650731" cy="234890"/>
          </a:xfrm>
          <a:prstGeom prst="rect">
            <a:avLst/>
          </a:prstGeom>
        </p:spPr>
      </p:pic>
      <p:pic>
        <p:nvPicPr>
          <p:cNvPr id="94" name="Image 89" descr="https://pitch-assets-ccb95893-de3f-4266-973c-20049231b248.s3.eu-west-1.amazonaws.com/36922fd1-04cb-49f3-b325-8e0f93f457e2?pitch-bytes=29332&amp;pitch-content-type=image%2Fpng"/>
          <p:cNvPicPr>
            <a:picLocks noChangeAspect="1"/>
          </p:cNvPicPr>
          <p:nvPr/>
        </p:nvPicPr>
        <p:blipFill>
          <a:blip r:embed="rId88"/>
          <a:srcRect/>
          <a:stretch/>
        </p:blipFill>
        <p:spPr>
          <a:xfrm>
            <a:off x="6928482" y="3515361"/>
            <a:ext cx="401495" cy="396165"/>
          </a:xfrm>
          <a:prstGeom prst="rect">
            <a:avLst/>
          </a:prstGeom>
        </p:spPr>
      </p:pic>
      <p:pic>
        <p:nvPicPr>
          <p:cNvPr id="95" name="Image 90" descr="https://pitch-assets-ccb95893-de3f-4266-973c-20049231b248.s3.eu-west-1.amazonaws.com/842d2707-7e45-48a5-9392-c205907bc179?pitch-bytes=13777&amp;pitch-content-type=image%2Fpng"/>
          <p:cNvPicPr>
            <a:picLocks noChangeAspect="1"/>
          </p:cNvPicPr>
          <p:nvPr/>
        </p:nvPicPr>
        <p:blipFill>
          <a:blip r:embed="rId89"/>
          <a:srcRect/>
          <a:stretch/>
        </p:blipFill>
        <p:spPr>
          <a:xfrm>
            <a:off x="6723948" y="2942331"/>
            <a:ext cx="681589" cy="165285"/>
          </a:xfrm>
          <a:prstGeom prst="rect">
            <a:avLst/>
          </a:prstGeom>
        </p:spPr>
      </p:pic>
      <p:pic>
        <p:nvPicPr>
          <p:cNvPr id="96" name="Image 91" descr="https://pitch-assets-ccb95893-de3f-4266-973c-20049231b248.s3.eu-west-1.amazonaws.com/c8388940-6db5-460e-8eac-e11e702517a1?pitch-bytes=6163&amp;pitch-content-type=image%2Fpng"/>
          <p:cNvPicPr>
            <a:picLocks noChangeAspect="1"/>
          </p:cNvPicPr>
          <p:nvPr/>
        </p:nvPicPr>
        <p:blipFill>
          <a:blip r:embed="rId90"/>
          <a:srcRect l="14510" t="34041" r="15389" b="34041"/>
          <a:stretch/>
        </p:blipFill>
        <p:spPr>
          <a:xfrm>
            <a:off x="7776284" y="1413719"/>
            <a:ext cx="848196" cy="309254"/>
          </a:xfrm>
          <a:prstGeom prst="rect">
            <a:avLst/>
          </a:prstGeom>
        </p:spPr>
      </p:pic>
      <p:pic>
        <p:nvPicPr>
          <p:cNvPr id="97" name="Image 92" descr="https://pitch-assets-ccb95893-de3f-4266-973c-20049231b248.s3.eu-west-1.amazonaws.com/1f631a72-f1bc-4d4c-aa24-4d539e38357c?pitch-bytes=14951&amp;pitch-content-type=image%2Fpng"/>
          <p:cNvPicPr>
            <a:picLocks noChangeAspect="1"/>
          </p:cNvPicPr>
          <p:nvPr/>
        </p:nvPicPr>
        <p:blipFill>
          <a:blip r:embed="rId91"/>
          <a:srcRect/>
          <a:stretch/>
        </p:blipFill>
        <p:spPr>
          <a:xfrm>
            <a:off x="7054489" y="2203842"/>
            <a:ext cx="527287" cy="174859"/>
          </a:xfrm>
          <a:prstGeom prst="rect">
            <a:avLst/>
          </a:prstGeom>
        </p:spPr>
      </p:pic>
      <p:pic>
        <p:nvPicPr>
          <p:cNvPr id="98" name="Image 93" descr="https://pitch-assets-ccb95893-de3f-4266-973c-20049231b248.s3.eu-west-1.amazonaws.com/fe0c3809-976e-4b54-a226-51144bf117a8?pitch-bytes=7491&amp;pitch-content-type=image%2Fpng"/>
          <p:cNvPicPr>
            <a:picLocks noChangeAspect="1"/>
          </p:cNvPicPr>
          <p:nvPr/>
        </p:nvPicPr>
        <p:blipFill>
          <a:blip r:embed="rId92"/>
          <a:srcRect/>
          <a:stretch/>
        </p:blipFill>
        <p:spPr>
          <a:xfrm>
            <a:off x="7335166" y="3266802"/>
            <a:ext cx="675742" cy="359810"/>
          </a:xfrm>
          <a:prstGeom prst="rect">
            <a:avLst/>
          </a:prstGeom>
        </p:spPr>
      </p:pic>
      <p:pic>
        <p:nvPicPr>
          <p:cNvPr id="99" name="Image 94" descr="https://pitch-assets-ccb95893-de3f-4266-973c-20049231b248.s3.eu-west-1.amazonaws.com/34ceaffe-b1db-4a57-8e58-ecb02474eb22?pitch-bytes=4448&amp;pitch-content-type=image%2Fpng"/>
          <p:cNvPicPr>
            <a:picLocks noChangeAspect="1"/>
          </p:cNvPicPr>
          <p:nvPr/>
        </p:nvPicPr>
        <p:blipFill>
          <a:blip r:embed="rId93"/>
          <a:srcRect/>
          <a:stretch/>
        </p:blipFill>
        <p:spPr>
          <a:xfrm>
            <a:off x="6930230" y="2522007"/>
            <a:ext cx="449259" cy="312310"/>
          </a:xfrm>
          <a:prstGeom prst="rect">
            <a:avLst/>
          </a:prstGeom>
        </p:spPr>
      </p:pic>
      <p:pic>
        <p:nvPicPr>
          <p:cNvPr id="100" name="Image 95" descr="https://pitch-assets-ccb95893-de3f-4266-973c-20049231b248.s3.eu-west-1.amazonaws.com/3a6d69d6-18d6-4251-bcbb-3898bb1ac3e7?pitch-bytes=17589&amp;pitch-content-type=image%2Fpng"/>
          <p:cNvPicPr>
            <a:picLocks noChangeAspect="1"/>
          </p:cNvPicPr>
          <p:nvPr/>
        </p:nvPicPr>
        <p:blipFill>
          <a:blip r:embed="rId94"/>
          <a:srcRect/>
          <a:stretch/>
        </p:blipFill>
        <p:spPr>
          <a:xfrm>
            <a:off x="7286068" y="1828267"/>
            <a:ext cx="702181" cy="203750"/>
          </a:xfrm>
          <a:prstGeom prst="rect">
            <a:avLst/>
          </a:prstGeom>
        </p:spPr>
      </p:pic>
      <p:pic>
        <p:nvPicPr>
          <p:cNvPr id="101" name="Image 96" descr="https://pitch-assets-ccb95893-de3f-4266-973c-20049231b248.s3.eu-west-1.amazonaws.com/33aa39f8-e270-45ba-951a-20d5b04b036d?pitch-bytes=12984&amp;pitch-content-type=image%2Fpng"/>
          <p:cNvPicPr>
            <a:picLocks noChangeAspect="1"/>
          </p:cNvPicPr>
          <p:nvPr/>
        </p:nvPicPr>
        <p:blipFill>
          <a:blip r:embed="rId95"/>
          <a:srcRect/>
          <a:stretch/>
        </p:blipFill>
        <p:spPr>
          <a:xfrm>
            <a:off x="7376527" y="2404952"/>
            <a:ext cx="871602" cy="237157"/>
          </a:xfrm>
          <a:prstGeom prst="rect">
            <a:avLst/>
          </a:prstGeom>
        </p:spPr>
      </p:pic>
      <p:pic>
        <p:nvPicPr>
          <p:cNvPr id="102" name="Image 97" descr="https://pitch-assets-ccb95893-de3f-4266-973c-20049231b248.s3.eu-west-1.amazonaws.com/b5770374-f45d-4287-9d8b-db02e34cfc2d?pitch-bytes=6185&amp;pitch-content-type=image%2Fpng"/>
          <p:cNvPicPr>
            <a:picLocks noChangeAspect="1"/>
          </p:cNvPicPr>
          <p:nvPr/>
        </p:nvPicPr>
        <p:blipFill>
          <a:blip r:embed="rId96"/>
          <a:srcRect/>
          <a:stretch/>
        </p:blipFill>
        <p:spPr>
          <a:xfrm>
            <a:off x="7580283" y="2718043"/>
            <a:ext cx="462380" cy="409977"/>
          </a:xfrm>
          <a:prstGeom prst="rect">
            <a:avLst/>
          </a:prstGeom>
        </p:spPr>
      </p:pic>
      <p:pic>
        <p:nvPicPr>
          <p:cNvPr id="103" name="Image 98" descr="https://pitch-assets-ccb95893-de3f-4266-973c-20049231b248.s3.eu-west-1.amazonaws.com/c7902e62-9226-42e3-9f13-cbc82fc75025?pitch-bytes=16142&amp;pitch-content-type=image%2Fpng"/>
          <p:cNvPicPr>
            <a:picLocks noChangeAspect="1"/>
          </p:cNvPicPr>
          <p:nvPr/>
        </p:nvPicPr>
        <p:blipFill>
          <a:blip r:embed="rId97"/>
          <a:srcRect/>
          <a:stretch/>
        </p:blipFill>
        <p:spPr>
          <a:xfrm>
            <a:off x="7776674" y="2058838"/>
            <a:ext cx="589021" cy="249991"/>
          </a:xfrm>
          <a:prstGeom prst="rect">
            <a:avLst/>
          </a:prstGeom>
        </p:spPr>
      </p:pic>
      <p:pic>
        <p:nvPicPr>
          <p:cNvPr id="104" name="Image 99" descr="https://pitch-assets-ccb95893-de3f-4266-973c-20049231b248.s3.eu-west-1.amazonaws.com/e85b8f84-ed76-4730-aed0-e7de54923b47?pitch-bytes=45855&amp;pitch-content-type=image%2Fpng"/>
          <p:cNvPicPr>
            <a:picLocks noChangeAspect="1"/>
          </p:cNvPicPr>
          <p:nvPr/>
        </p:nvPicPr>
        <p:blipFill>
          <a:blip r:embed="rId98"/>
          <a:srcRect/>
          <a:stretch/>
        </p:blipFill>
        <p:spPr>
          <a:xfrm>
            <a:off x="7344053" y="3940692"/>
            <a:ext cx="596785" cy="508373"/>
          </a:xfrm>
          <a:prstGeom prst="rect">
            <a:avLst/>
          </a:prstGeom>
        </p:spPr>
      </p:pic>
      <p:pic>
        <p:nvPicPr>
          <p:cNvPr id="105" name="Image 100" descr="https://pitch-assets-ccb95893-de3f-4266-973c-20049231b248.s3.eu-west-1.amazonaws.com/da2e42e3-3b46-4440-970d-379d4f7844e6?pitch-bytes=10215&amp;pitch-content-type=image%2Fpng"/>
          <p:cNvPicPr>
            <a:picLocks noChangeAspect="1"/>
          </p:cNvPicPr>
          <p:nvPr/>
        </p:nvPicPr>
        <p:blipFill>
          <a:blip r:embed="rId99"/>
          <a:srcRect/>
          <a:stretch/>
        </p:blipFill>
        <p:spPr>
          <a:xfrm>
            <a:off x="7905351" y="2630877"/>
            <a:ext cx="579999" cy="309837"/>
          </a:xfrm>
          <a:prstGeom prst="rect">
            <a:avLst/>
          </a:prstGeom>
        </p:spPr>
      </p:pic>
      <p:pic>
        <p:nvPicPr>
          <p:cNvPr id="106" name="Image 101" descr="https://pitch-assets-ccb95893-de3f-4266-973c-20049231b248.s3.eu-west-1.amazonaws.com/803604df-3018-4937-ab7d-27f7f558d221?pitch-bytes=11684&amp;pitch-content-type=image%2Fpng"/>
          <p:cNvPicPr>
            <a:picLocks noChangeAspect="1"/>
          </p:cNvPicPr>
          <p:nvPr/>
        </p:nvPicPr>
        <p:blipFill>
          <a:blip r:embed="rId100"/>
          <a:srcRect/>
          <a:stretch/>
        </p:blipFill>
        <p:spPr>
          <a:xfrm>
            <a:off x="8387547" y="4961770"/>
            <a:ext cx="294165" cy="233464"/>
          </a:xfrm>
          <a:prstGeom prst="rect">
            <a:avLst/>
          </a:prstGeom>
        </p:spPr>
      </p:pic>
      <p:pic>
        <p:nvPicPr>
          <p:cNvPr id="107" name="Image 102" descr="https://pitch-assets-ccb95893-de3f-4266-973c-20049231b248.s3.eu-west-1.amazonaws.com/62c98d2a-177c-4648-813d-c49d2825dfbb?pitch-bytes=11309&amp;pitch-content-type=image%2Fpng"/>
          <p:cNvPicPr>
            <a:picLocks noChangeAspect="1"/>
          </p:cNvPicPr>
          <p:nvPr/>
        </p:nvPicPr>
        <p:blipFill>
          <a:blip r:embed="rId101"/>
          <a:srcRect/>
          <a:stretch/>
        </p:blipFill>
        <p:spPr>
          <a:xfrm>
            <a:off x="8306643" y="2407878"/>
            <a:ext cx="447505" cy="176746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8274878" y="890589"/>
            <a:ext cx="302083" cy="494318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8696427" y="1258640"/>
            <a:ext cx="371957" cy="371957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8696427" y="2120762"/>
            <a:ext cx="863209" cy="215802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8627672" y="2686064"/>
            <a:ext cx="417926" cy="356766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8744325" y="3104100"/>
            <a:ext cx="751145" cy="28823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8667144" y="3822731"/>
            <a:ext cx="592862" cy="208849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8472928" y="4270134"/>
            <a:ext cx="490262" cy="441926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8683783" y="4748043"/>
            <a:ext cx="768899" cy="237546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8844159" y="5050190"/>
            <a:ext cx="608523" cy="32416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8829721" y="1689930"/>
            <a:ext cx="665749" cy="325581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8963575" y="2437662"/>
            <a:ext cx="1021320" cy="198256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 rotWithShape="1">
          <a:blip r:embed="rId113"/>
          <a:srcRect t="1" r="79387" b="-25294"/>
          <a:stretch/>
        </p:blipFill>
        <p:spPr>
          <a:xfrm>
            <a:off x="9285491" y="2713638"/>
            <a:ext cx="519650" cy="499652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9479938" y="4720818"/>
            <a:ext cx="325203" cy="32520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9581175" y="3181726"/>
            <a:ext cx="720224" cy="216242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8932049" y="4241754"/>
            <a:ext cx="656638" cy="403671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9187921" y="1399828"/>
            <a:ext cx="949658" cy="249254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9521152" y="1867203"/>
            <a:ext cx="819891" cy="260874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9301634" y="3982829"/>
            <a:ext cx="970261" cy="2296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908442" y="4686893"/>
            <a:ext cx="844819" cy="247814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10087347" y="2212522"/>
            <a:ext cx="487008" cy="463716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285328" y="3396618"/>
            <a:ext cx="540130" cy="540130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9507407" y="5039114"/>
            <a:ext cx="844620" cy="372528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 rotWithShape="1">
          <a:blip r:embed="rId124"/>
          <a:srcRect t="35677" b="36056"/>
          <a:stretch/>
        </p:blipFill>
        <p:spPr>
          <a:xfrm>
            <a:off x="8806507" y="5431851"/>
            <a:ext cx="1001732" cy="283156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0263833" y="1524546"/>
            <a:ext cx="314475" cy="314475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0449902" y="1921123"/>
            <a:ext cx="587278" cy="256153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0341043" y="3190462"/>
            <a:ext cx="794510" cy="266408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9759357" y="4323880"/>
            <a:ext cx="919152" cy="277330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0069310" y="4985589"/>
            <a:ext cx="561975" cy="19050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9834127" y="2667767"/>
            <a:ext cx="470366" cy="470366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0382200" y="3588443"/>
            <a:ext cx="766389" cy="204370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0341043" y="3900029"/>
            <a:ext cx="806130" cy="294849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9093301" y="1161861"/>
            <a:ext cx="1166839" cy="122008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0369850" y="2816205"/>
            <a:ext cx="676149" cy="236653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8844067" y="3466853"/>
            <a:ext cx="352239" cy="223775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9908442" y="3633205"/>
            <a:ext cx="381986" cy="2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089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1787339824"/>
              </p:ext>
            </p:extLst>
          </p:nvPr>
        </p:nvGraphicFramePr>
        <p:xfrm>
          <a:off x="182053" y="985751"/>
          <a:ext cx="1700440" cy="4821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0"/>
          <p:cNvSpPr/>
          <p:nvPr/>
        </p:nvSpPr>
        <p:spPr>
          <a:xfrm>
            <a:off x="399257" y="411968"/>
            <a:ext cx="11084820" cy="54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05"/>
              </a:lnSpc>
            </a:pPr>
            <a:r>
              <a:rPr lang="en-US" sz="4133" b="1" kern="0" spc="-80" dirty="0">
                <a:solidFill>
                  <a:srgbClr val="C6123C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PUBLICATIONS</a:t>
            </a:r>
            <a:endParaRPr lang="en-US" sz="4100" dirty="0">
              <a:latin typeface="League Spartan" pitchFamily="2" charset="-94"/>
            </a:endParaRPr>
          </a:p>
        </p:txBody>
      </p:sp>
      <p:sp>
        <p:nvSpPr>
          <p:cNvPr id="4" name="Text 1"/>
          <p:cNvSpPr/>
          <p:nvPr/>
        </p:nvSpPr>
        <p:spPr>
          <a:xfrm>
            <a:off x="2189461" y="3807385"/>
            <a:ext cx="9753600" cy="43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Environmental benefits for a geothermal power plant with CO2 reinjection: case study of the Kizildere 3 U1 geothermal power plant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5" name="Text 2"/>
          <p:cNvSpPr/>
          <p:nvPr/>
        </p:nvSpPr>
        <p:spPr>
          <a:xfrm>
            <a:off x="2189461" y="2878826"/>
            <a:ext cx="97536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Analysis of the Potential for Increased Power Production in an Onshore Test Wind Farm Using Active Wake Control Methods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6" name="Text 3"/>
          <p:cNvSpPr/>
          <p:nvPr/>
        </p:nvSpPr>
        <p:spPr>
          <a:xfrm>
            <a:off x="2189461" y="1088753"/>
            <a:ext cx="5214248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Four Decades of Service – Kızıldere Reservoir, Units and Management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7" name="Text 4"/>
          <p:cNvSpPr/>
          <p:nvPr/>
        </p:nvSpPr>
        <p:spPr>
          <a:xfrm>
            <a:off x="2189461" y="1312107"/>
            <a:ext cx="5975034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Reflecting Supportive Mechanisms and Experience of Turkey - Zorlu Case Study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8" name="Text 5"/>
          <p:cNvSpPr/>
          <p:nvPr/>
        </p:nvSpPr>
        <p:spPr>
          <a:xfrm>
            <a:off x="2189461" y="1529028"/>
            <a:ext cx="97536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How Did Turkey Succeed in Raising Public Awareness and Environmental Protection Along with Geothermal Developments?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9" name="Text 6"/>
          <p:cNvSpPr/>
          <p:nvPr/>
        </p:nvSpPr>
        <p:spPr>
          <a:xfrm>
            <a:off x="2189461" y="1747036"/>
            <a:ext cx="5013552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Design of a Scaling Reduction System for Geothermal Applications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189460" y="2441467"/>
            <a:ext cx="10002539" cy="43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Enhancing the Flexibility of Electricity Generation and Heating for Kızıldere II Geothermal Power Plant by Demonstrating Heat Storage Systems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189461" y="3313855"/>
            <a:ext cx="4321696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Coatings to Regulate Scaling in Geothermal Applications</a:t>
            </a:r>
          </a:p>
        </p:txBody>
      </p:sp>
      <p:sp>
        <p:nvSpPr>
          <p:cNvPr id="12" name="Text 9"/>
          <p:cNvSpPr/>
          <p:nvPr/>
        </p:nvSpPr>
        <p:spPr>
          <a:xfrm>
            <a:off x="2189461" y="1963734"/>
            <a:ext cx="8324395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Optimal Sizing and Siting of Different Types of EV Charging Stations in a Real Distribution System Environment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189461" y="2186529"/>
            <a:ext cx="6652142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A Smart Dynamic Pricing Approach for Electric Vehicle Charging in a Distribution System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189461" y="3091670"/>
            <a:ext cx="4231928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Trading process and flexibility energy service exchange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189461" y="3563600"/>
            <a:ext cx="7288855" cy="205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>
              <a:lnSpc>
                <a:spcPts val="17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Distribution Network Planning Considering Ev Integration: Case Study In The Northwest of Turkey</a:t>
            </a:r>
            <a:endParaRPr lang="en-US" sz="1151" dirty="0">
              <a:latin typeface="League Spartan" pitchFamily="2" charset="-9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91755" y="4046297"/>
            <a:ext cx="9773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Techno-Economical Assessment of Hydrogen Production from the Integrated System Including Geothermal Energy and Proton  Exchange Membrane Electrolyser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91755" y="4456592"/>
            <a:ext cx="8996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Hybridization of Concentrated Solar Power with Geo-thermal and Biomass Power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91755" y="4719018"/>
            <a:ext cx="8898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Hybrid Geothermal and Concentrating Solar Power Plant: A Case Study for Kizildere 2, an 80 MW Plant in Turkey.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91754" y="4964772"/>
            <a:ext cx="8898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Demonstrating technologies for geothermal to enhance competitiveness in smart and flexible operation</a:t>
            </a:r>
            <a:r>
              <a:rPr lang="tr-TR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in Turkey.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91754" y="5241771"/>
            <a:ext cx="8898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Artificial Intelligence Approaches for Sustainable Geothermal Energy Systems: With A Case Study</a:t>
            </a:r>
            <a:endParaRPr lang="tr-TR" sz="1200" kern="0" spc="80" dirty="0">
              <a:solidFill>
                <a:srgbClr val="000000"/>
              </a:solidFill>
              <a:latin typeface="League Spartan" pitchFamily="2" charset="-94"/>
              <a:ea typeface="Syne" pitchFamily="34" charset="-122"/>
              <a:cs typeface="Syne" pitchFamily="34" charset="-12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91754" y="5488278"/>
            <a:ext cx="8898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Carnot battery integration in a geothermal power plant: study case of Zorlu Enerji</a:t>
            </a:r>
            <a:r>
              <a:rPr lang="tr-TR" sz="1200" kern="0" spc="80" dirty="0">
                <a:solidFill>
                  <a:srgbClr val="000000"/>
                </a:solidFill>
                <a:latin typeface="League Spartan" pitchFamily="2" charset="-94"/>
                <a:ea typeface="Syne" pitchFamily="34" charset="-122"/>
                <a:cs typeface="Syne" pitchFamily="34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458477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0320" y="2682240"/>
            <a:ext cx="449072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>
                <a:solidFill>
                  <a:srgbClr val="A80000"/>
                </a:solidFill>
                <a:latin typeface="League Spartan" pitchFamily="2" charset="0"/>
              </a:rPr>
              <a:t>THANK YOU</a:t>
            </a:r>
            <a:endParaRPr lang="en-US" sz="6000" b="1" dirty="0">
              <a:solidFill>
                <a:srgbClr val="A80000"/>
              </a:solidFill>
              <a:latin typeface="League Spart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00A6C0-31B9-8C25-B4AD-2D3D2F510CCA}"/>
              </a:ext>
            </a:extLst>
          </p:cNvPr>
          <p:cNvSpPr txBox="1"/>
          <p:nvPr/>
        </p:nvSpPr>
        <p:spPr>
          <a:xfrm>
            <a:off x="4480430" y="3879042"/>
            <a:ext cx="3231138" cy="954107"/>
          </a:xfrm>
          <a:prstGeom prst="rect">
            <a:avLst/>
          </a:prstGeom>
          <a:ln>
            <a:solidFill>
              <a:srgbClr val="A8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Feyza Pakelgil</a:t>
            </a:r>
          </a:p>
          <a:p>
            <a:pPr algn="ctr"/>
            <a:endParaRPr lang="en-US" sz="1400" b="1" dirty="0">
              <a:latin typeface="League Spartan" pitchFamily="2" charset="-94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Email: feyza.pakelgil@zorlu.com</a:t>
            </a:r>
          </a:p>
          <a:p>
            <a:pPr algn="ctr"/>
            <a:r>
              <a:rPr lang="en-US" sz="1400" b="1" dirty="0">
                <a:latin typeface="League Spartan" pitchFamily="2" charset="-94"/>
                <a:ea typeface="Cambria" panose="02040503050406030204" pitchFamily="18" charset="0"/>
                <a:cs typeface="Times New Roman" panose="02020603050405020304" pitchFamily="18" charset="0"/>
              </a:rPr>
              <a:t>Phone: 0(531) 784 59 27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D3E991-CDD7-81BE-21D9-B88954394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693" y="1426224"/>
            <a:ext cx="1394613" cy="139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70985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5363</TotalTime>
  <Words>489</Words>
  <Application>Microsoft Office PowerPoint</Application>
  <PresentationFormat>Widescreen</PresentationFormat>
  <Paragraphs>139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League Spartan</vt:lpstr>
      <vt:lpstr>SANTRAL-LIGHT</vt:lpstr>
      <vt:lpstr>SANTRAL-MEDIUM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Burçin Şimşek</dc:creator>
  <cp:lastModifiedBy>Feyza Pakelgil</cp:lastModifiedBy>
  <cp:revision>508</cp:revision>
  <dcterms:created xsi:type="dcterms:W3CDTF">2023-10-27T07:22:54Z</dcterms:created>
  <dcterms:modified xsi:type="dcterms:W3CDTF">2025-09-24T14:30:34Z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fdddccb-8223-4c11-871e-99dc7e021a1a_Enabled">
    <vt:lpwstr>true</vt:lpwstr>
  </property>
  <property fmtid="{D5CDD505-2E9C-101B-9397-08002B2CF9AE}" pid="3" name="MSIP_Label_4fdddccb-8223-4c11-871e-99dc7e021a1a_SetDate">
    <vt:lpwstr>2023-11-07T17:36:30Z</vt:lpwstr>
  </property>
  <property fmtid="{D5CDD505-2E9C-101B-9397-08002B2CF9AE}" pid="4" name="MSIP_Label_4fdddccb-8223-4c11-871e-99dc7e021a1a_Method">
    <vt:lpwstr>Privileged</vt:lpwstr>
  </property>
  <property fmtid="{D5CDD505-2E9C-101B-9397-08002B2CF9AE}" pid="5" name="MSIP_Label_4fdddccb-8223-4c11-871e-99dc7e021a1a_Name">
    <vt:lpwstr>Genel (Public)</vt:lpwstr>
  </property>
  <property fmtid="{D5CDD505-2E9C-101B-9397-08002B2CF9AE}" pid="6" name="MSIP_Label_4fdddccb-8223-4c11-871e-99dc7e021a1a_SiteId">
    <vt:lpwstr>bb921106-c510-4198-a2d7-c4509b08ed00</vt:lpwstr>
  </property>
  <property fmtid="{D5CDD505-2E9C-101B-9397-08002B2CF9AE}" pid="7" name="MSIP_Label_4fdddccb-8223-4c11-871e-99dc7e021a1a_ActionId">
    <vt:lpwstr>aa728060-9619-49fc-a472-804e15eac836</vt:lpwstr>
  </property>
  <property fmtid="{D5CDD505-2E9C-101B-9397-08002B2CF9AE}" pid="8" name="MSIP_Label_4fdddccb-8223-4c11-871e-99dc7e021a1a_ContentBits">
    <vt:lpwstr>0</vt:lpwstr>
  </property>
</Properties>
</file>