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F0F7F-C471-40FF-BA05-CAAD58FC14F4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BE6B8-B286-41E4-BAE4-D25FE28111D4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2266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6695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4264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4560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7553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65100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53689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39230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8856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79992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3843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13823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9225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32152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43522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32792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57213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4176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24381-7DEA-489C-AB13-D3DBCE83D8A6}" type="datetimeFigureOut">
              <a:rPr lang="en-BE" smtClean="0"/>
              <a:t>09/25/2025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37926-3186-4D72-B934-43D09D60E28A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165346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485E89-0F35-3C90-7550-1992F7306CFE}"/>
              </a:ext>
            </a:extLst>
          </p:cNvPr>
          <p:cNvSpPr/>
          <p:nvPr/>
        </p:nvSpPr>
        <p:spPr>
          <a:xfrm>
            <a:off x="828258" y="923635"/>
            <a:ext cx="3288145" cy="1754909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3752E5-4CA4-E7A2-F71B-C240321D59FE}"/>
              </a:ext>
            </a:extLst>
          </p:cNvPr>
          <p:cNvSpPr txBox="1"/>
          <p:nvPr/>
        </p:nvSpPr>
        <p:spPr>
          <a:xfrm>
            <a:off x="1610074" y="1469360"/>
            <a:ext cx="172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Company</a:t>
            </a:r>
            <a:r>
              <a:rPr lang="en-US" dirty="0"/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Logo</a:t>
            </a:r>
            <a:r>
              <a:rPr lang="en-US" dirty="0"/>
              <a:t> </a:t>
            </a:r>
            <a:endParaRPr lang="en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7AE0CE-3FF6-4B73-5F6B-7CFCA74F0923}"/>
              </a:ext>
            </a:extLst>
          </p:cNvPr>
          <p:cNvSpPr txBox="1"/>
          <p:nvPr/>
        </p:nvSpPr>
        <p:spPr>
          <a:xfrm>
            <a:off x="4224130" y="931192"/>
            <a:ext cx="7521588" cy="3749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 carbon footprint and solvent waste</a:t>
            </a: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GREENER TECHNOLOGIES in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edible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oil&amp;fat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industry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pilot scale.</a:t>
            </a:r>
            <a:endParaRPr lang="tr-T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benefit </a:t>
            </a: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SOLAR ENERGY TO PRODUCE GREEN HYDROGEN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thus transforming the Company into low carbon business by venturing into renewable green energy in line with EUROPEAN GREEN DEAL’S </a:t>
            </a:r>
            <a:r>
              <a:rPr lang="en-US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goal of achieving CLIMATE-NEUTRAL BY 2050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show new working areas for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combinated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Solar Energy and PEMWE systems </a:t>
            </a: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edible oil industry.</a:t>
            </a:r>
            <a:endParaRPr lang="tr-T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expand the use of these systems in food factories.</a:t>
            </a:r>
            <a:endParaRPr lang="tr-T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demonstrate the benefits of these systems on environment thus to be A GOOD PRACTICE EXAMPLE and LEADING PROJECT FOR FOOD INDUSTRY.</a:t>
            </a:r>
            <a:endParaRPr lang="tr-T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C680ED-4AE3-D1AE-74C4-FE40B79E3D89}"/>
              </a:ext>
            </a:extLst>
          </p:cNvPr>
          <p:cNvSpPr txBox="1"/>
          <p:nvPr/>
        </p:nvSpPr>
        <p:spPr>
          <a:xfrm>
            <a:off x="1925897" y="4768985"/>
            <a:ext cx="49974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Project </a:t>
            </a:r>
            <a:r>
              <a:rPr lang="tr-TR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Coordinator</a:t>
            </a:r>
            <a:r>
              <a:rPr lang="tr-TR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Prof. Dr. M. FATİH KAYA- Bataryasan </a:t>
            </a:r>
          </a:p>
          <a:p>
            <a:endParaRPr lang="tr-TR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Contacts </a:t>
            </a:r>
            <a:r>
              <a:rPr lang="tr-TR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Dr. F. Nevin Başaran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Email</a:t>
            </a:r>
            <a:r>
              <a:rPr lang="tr-TR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nevin.basaran@besler.com.tr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Phone</a:t>
            </a:r>
            <a:r>
              <a:rPr lang="tr-TR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+90 533 246 40 96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Website</a:t>
            </a:r>
            <a:r>
              <a:rPr lang="tr-TR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tr-TR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https</a:t>
            </a:r>
            <a:r>
              <a:rPr lang="tr-TR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://www.besler.com.tr/tr</a:t>
            </a:r>
            <a:endParaRPr lang="en-BE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9BBE00E7-43C0-3A39-5C5E-381D19B56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84" y="-16868"/>
            <a:ext cx="1631834" cy="123999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5D5F94-C889-813B-12C4-B2B0FA66C6FB}"/>
              </a:ext>
            </a:extLst>
          </p:cNvPr>
          <p:cNvSpPr/>
          <p:nvPr/>
        </p:nvSpPr>
        <p:spPr>
          <a:xfrm>
            <a:off x="7607618" y="4718046"/>
            <a:ext cx="3569753" cy="214930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DF960E-4A0E-3BA5-2915-832DEDBAEF4F}"/>
              </a:ext>
            </a:extLst>
          </p:cNvPr>
          <p:cNvSpPr txBox="1"/>
          <p:nvPr/>
        </p:nvSpPr>
        <p:spPr>
          <a:xfrm>
            <a:off x="7607619" y="4733127"/>
            <a:ext cx="35697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latin typeface="Cambria" panose="02040503050406030204" pitchFamily="18" charset="0"/>
                <a:ea typeface="Cambria" panose="02040503050406030204" pitchFamily="18" charset="0"/>
              </a:rPr>
              <a:t>Project </a:t>
            </a:r>
            <a:r>
              <a:rPr lang="tr-TR" b="1" dirty="0" err="1">
                <a:latin typeface="Cambria" panose="02040503050406030204" pitchFamily="18" charset="0"/>
                <a:ea typeface="Cambria" panose="02040503050406030204" pitchFamily="18" charset="0"/>
              </a:rPr>
              <a:t>Partners</a:t>
            </a:r>
            <a:endParaRPr lang="en-BE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FEA3F3-041D-002D-6526-9AD20577D0B6}"/>
              </a:ext>
            </a:extLst>
          </p:cNvPr>
          <p:cNvSpPr txBox="1"/>
          <p:nvPr/>
        </p:nvSpPr>
        <p:spPr>
          <a:xfrm>
            <a:off x="5037091" y="418464"/>
            <a:ext cx="3445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008000"/>
                </a:solidFill>
                <a:latin typeface="Arial-BoldMT"/>
              </a:rPr>
              <a:t>Green</a:t>
            </a:r>
            <a:r>
              <a:rPr lang="tr-TR" sz="2800" b="1" dirty="0">
                <a:solidFill>
                  <a:srgbClr val="C00000"/>
                </a:solidFill>
                <a:latin typeface="Arial-BoldMT"/>
              </a:rPr>
              <a:t>4</a:t>
            </a:r>
            <a:r>
              <a:rPr lang="tr-TR" sz="2800" b="1" dirty="0">
                <a:solidFill>
                  <a:srgbClr val="008000"/>
                </a:solidFill>
                <a:latin typeface="Arial-BoldMT"/>
              </a:rPr>
              <a:t>Food</a:t>
            </a:r>
            <a:endParaRPr lang="en-BE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C93F89B-1AF7-19DA-2A71-7504ACC159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t="35796" r="14979" b="35636"/>
          <a:stretch/>
        </p:blipFill>
        <p:spPr>
          <a:xfrm>
            <a:off x="840514" y="1327689"/>
            <a:ext cx="3275889" cy="946800"/>
          </a:xfrm>
          <a:prstGeom prst="rect">
            <a:avLst/>
          </a:prstGeom>
        </p:spPr>
      </p:pic>
      <p:pic>
        <p:nvPicPr>
          <p:cNvPr id="16" name="Resim 8" descr="yazı tipi, grafik, metin, logo içeren bir resim&#10;&#10;Açıklama otomatik olarak oluşturuldu">
            <a:extLst>
              <a:ext uri="{FF2B5EF4-FFF2-40B4-BE49-F238E27FC236}">
                <a16:creationId xmlns:a16="http://schemas.microsoft.com/office/drawing/2014/main" id="{5BD6A45C-F08B-470A-C1F6-FE84F789A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887" y="6322199"/>
            <a:ext cx="1757759" cy="478111"/>
          </a:xfrm>
          <a:prstGeom prst="rect">
            <a:avLst/>
          </a:prstGeom>
        </p:spPr>
      </p:pic>
      <p:pic>
        <p:nvPicPr>
          <p:cNvPr id="17" name="Picture 4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D1C3C47-ED5D-102A-635E-6E308F54E5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614" b="13469"/>
          <a:stretch/>
        </p:blipFill>
        <p:spPr>
          <a:xfrm>
            <a:off x="8518887" y="5241451"/>
            <a:ext cx="1747216" cy="46166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1" name="Resim 20">
            <a:extLst>
              <a:ext uri="{FF2B5EF4-FFF2-40B4-BE49-F238E27FC236}">
                <a16:creationId xmlns:a16="http://schemas.microsoft.com/office/drawing/2014/main" id="{AA9FBF2A-DC8B-9C21-67E3-310590BBA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38913" r="20321" b="36122"/>
          <a:stretch/>
        </p:blipFill>
        <p:spPr>
          <a:xfrm>
            <a:off x="8521200" y="5747627"/>
            <a:ext cx="1772867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340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f516c85-e1c3-4dc4-b26d-41c52212205c}" enabled="1" method="Standard" siteId="{12f553a5-690d-49f6-8961-4b92f700cf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71</TotalTime>
  <Words>165</Words>
  <Application>Microsoft Office PowerPoint</Application>
  <PresentationFormat>Geniş ekran</PresentationFormat>
  <Paragraphs>14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8" baseType="lpstr">
      <vt:lpstr>Aptos</vt:lpstr>
      <vt:lpstr>Arial</vt:lpstr>
      <vt:lpstr>Arial-BoldMT</vt:lpstr>
      <vt:lpstr>Calibri</vt:lpstr>
      <vt:lpstr>Cambria</vt:lpstr>
      <vt:lpstr>Tw Cen MT</vt:lpstr>
      <vt:lpstr>Circuit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Niccolò Cividini</dc:creator>
  <cp:lastModifiedBy>NEVIN BASARAN</cp:lastModifiedBy>
  <cp:revision>3</cp:revision>
  <dcterms:created xsi:type="dcterms:W3CDTF">2025-09-19T09:05:10Z</dcterms:created>
  <dcterms:modified xsi:type="dcterms:W3CDTF">2025-09-25T17:33:08Z</dcterms:modified>
</cp:coreProperties>
</file>