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7C36E-3171-60DB-A487-913AA2E4C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C36BE-55B5-79A5-3798-B749AB00D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3676D-EF09-AA98-118B-FA7D70469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BD496-3F2E-0217-9A40-BC5BC468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0D1F2-3E11-035F-06F1-21F75A640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A8843-6E87-5BD9-4459-A09D75000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2A798-BD36-7C70-3E4C-47FCD8DB8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901F5-9669-1DE4-63C9-0063C4026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CF0B9-9F3F-069E-0A9C-01BF5BCD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72FF8-A6D9-277D-753F-38AA95FF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4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0F7D-AB42-922D-5C2E-FB9643373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325A6C-3709-5739-AA63-C1A4415C6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0A5E5-BD78-6B3E-F2C2-3488D3E0D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17623-6F6B-06CB-93E9-1337CA89B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492C2-626C-F4AE-FCFB-AD8375E98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8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FB9EE-A9CA-6A4B-2157-32AA5814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5203A-D0BB-EFBE-346E-2BF280670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EEBB0-A338-DA55-4528-48ADF39D0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7D1CE-61BD-69AB-4F34-FBE682FCE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B2B75-9770-F4CD-A706-A592321D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FF345-B5A6-8913-31F0-BF31A574B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1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1FF3B-EE16-CE6B-0AEE-EDC766FDF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69C46-FC6F-F4E9-C8D9-E86D389BB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24982-D504-E9A9-CBC7-26B1EF77E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190F64-F43C-937E-3EDC-0FDEDB17BF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A568B6-C149-89B3-9F62-024CA2D82E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7A0C55-AA89-89F8-319B-481DDDD60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EBE984-CFBF-DDEF-4E5E-F85A8C1D2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F7A63B-FEA6-00A2-CB15-949ACD569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22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B46D-B153-C47F-84D1-E8D4F8FC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D0632A-678F-18F0-D5F0-2562E036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E4F7B3-15E2-6EE5-17C1-A719578A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0279C5-AB14-896F-9382-D10BF9732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3633A7-7AAA-9D7A-85CF-3FE69516A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95890-1125-EB62-D4A1-5D68051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552AB-AFE1-F1D7-326D-8EAF4AF9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6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07EC6-93B2-8EBF-AFB7-93410852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8C74B-7872-15AD-CDC9-0C5F7955D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15A4F-BE98-BBED-9993-01C92E77E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7C592-3F98-A76E-F020-B6013335B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38870-69E3-167E-FE5A-93665593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2DEAF-12E3-367F-5BB5-4DDC6F41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8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FD6AD-995E-E38E-1C37-5C43696A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6472B-754C-725F-F1BF-11A8219D0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AD154-0858-D4C5-A305-787AF3C7B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9429D-35F0-5853-32D8-A926D52B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10D9-91FB-4613-AB45-867C69043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6EFC1-70BD-96A3-7436-416CFDBE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0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35D6-77A7-360C-0799-A81D945C8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851C6-F268-4BBF-A153-676D215BF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84FAD-235F-CCB9-1E3E-AB5649BD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B8F22-5AAC-BB3E-AC78-EB337A6A3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AC929-BE4C-7B25-778D-452123ED4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8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6C74C0-7045-47FE-E9B1-4C51A435A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3A26C-DC8E-F57C-E79F-34DAB2968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72B9-94F2-BC06-6AE5-A52F3941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FB688-8BB5-4DAC-D32F-B20AF5BF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7F67B-4C90-A7EF-0604-75F21A77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6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F55359-3354-6BB8-929F-4333D24D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8A563-72B9-49DB-6F6D-79AF46C92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0BA75-27A4-A53A-72FB-0CDD1F4FC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338D11-B2AC-A440-A350-3535D5D7C2F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3F85A-7F95-60C8-8240-AF125BD04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5E791-1749-3F34-BA63-E62978708A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08E627-3160-9F47-A0B4-7FC4957E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4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gfunk12001@yahoo.com" TargetMode="External" /><Relationship Id="rId2" Type="http://schemas.openxmlformats.org/officeDocument/2006/relationships/hyperlink" Target="mailto:loladekumolu@gmail.com" TargetMode="Externa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BEF6C-6FF2-4148-F8FC-62D8F88CA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Digitalise,  Decarbonise , and develop the future of Energy </a:t>
            </a:r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C8A3B73-F235-7234-5648-D8DBE7A18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464248" y="1825625"/>
            <a:ext cx="326350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F08004D-790B-115B-4A68-9C344B939107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2047875"/>
            <a:ext cx="4440238" cy="3821113"/>
          </a:xfrm>
        </p:spPr>
        <p:txBody>
          <a:bodyPr/>
          <a:lstStyle/>
          <a:p>
            <a:endParaRPr lang="hr-HR" dirty="0">
              <a:solidFill>
                <a:schemeClr val="accent2"/>
              </a:solidFill>
            </a:endParaRPr>
          </a:p>
          <a:p>
            <a:r>
              <a:rPr lang="hr-HR" dirty="0">
                <a:solidFill>
                  <a:schemeClr val="accent2"/>
                </a:solidFill>
              </a:rPr>
              <a:t>OCEAN MINT UK LIMITED 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/>
                </a:solidFill>
              </a:rPr>
              <a:t>STRATEGIC INVESTMENT PROCESS FOR 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/>
                </a:solidFill>
              </a:rPr>
              <a:t>CLEAN ENERGY STRATEGY SOLUTION 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504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ECF55-486B-FD6A-E054-A280DF2B1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Global high impact  Solutions 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363C2B-1697-BFA9-5371-A0BD3D30A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87961-B19F-53AC-27F5-50F024E75F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dirty="0"/>
              <a:t>Material Efficiencies Research Innovation Development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dirty="0"/>
              <a:t>Focus on global challenges within SME’s and industry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dirty="0"/>
              <a:t>Initiative to address the problem,  through knowledge transfer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308C74-C1CD-FC92-9925-7E2420B64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73EB45-CF2E-EF31-ACE6-F2CD9872112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5DC03E-7978-5B79-758D-E5E03270F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55" y="1876426"/>
            <a:ext cx="5154358" cy="431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9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4C17-BA38-AA3E-9F6D-B2A2EF432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Insightful-led  - Innovation ( Pre-MVP) strategy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13D44-716A-C6E5-3C41-5C79AD3362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Strategic planning applications processes </a:t>
            </a:r>
          </a:p>
          <a:p>
            <a:r>
              <a:rPr lang="hr-HR" dirty="0"/>
              <a:t>Technology development,  applications tools,  and element discovery from cassava byproducts Material.  </a:t>
            </a:r>
          </a:p>
          <a:p>
            <a:r>
              <a:rPr lang="hr-HR" dirty="0"/>
              <a:t>Digitalise processes for improving marketing plans.  </a:t>
            </a:r>
          </a:p>
          <a:p>
            <a:r>
              <a:rPr lang="hr-HR" dirty="0"/>
              <a:t>Technology development and pilot plant scale up partnership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359E45-1B14-D1EA-0767-6D6C063D5C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B5A25-62A4-1ABF-B87B-00F0C3C1F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76" y="2019300"/>
            <a:ext cx="5419724" cy="411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7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C335D-C396-E9AC-B986-896F83352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95351"/>
            <a:ext cx="10515600" cy="1476374"/>
          </a:xfrm>
        </p:spPr>
        <p:txBody>
          <a:bodyPr/>
          <a:lstStyle/>
          <a:p>
            <a:r>
              <a:rPr lang="hr-HR" dirty="0"/>
              <a:t>Benefits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D987F-3F39-D54C-B35B-C9341F2FA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628901"/>
            <a:ext cx="10515600" cy="346075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hr-HR" dirty="0"/>
              <a:t>Allows globa decision making </a:t>
            </a:r>
          </a:p>
          <a:p>
            <a:pPr marL="457200" indent="-457200">
              <a:buFont typeface="+mj-lt"/>
              <a:buAutoNum type="arabicPeriod"/>
            </a:pPr>
            <a:r>
              <a:rPr lang="hr-HR" dirty="0"/>
              <a:t>Transformation. Revolutionary solution,  planning and global practice technologies and infrastructure.</a:t>
            </a:r>
          </a:p>
          <a:p>
            <a:pPr marL="457200" indent="-457200">
              <a:buFont typeface="+mj-lt"/>
              <a:buAutoNum type="arabicPeriod"/>
            </a:pPr>
            <a:r>
              <a:rPr lang="hr-HR" dirty="0"/>
              <a:t>Cross- functional teams, and colleagues.  </a:t>
            </a:r>
          </a:p>
          <a:p>
            <a:pPr marL="457200" indent="-457200">
              <a:buFont typeface="+mj-lt"/>
              <a:buAutoNum type="arabicPeriod"/>
            </a:pPr>
            <a:r>
              <a:rPr lang="hr-HR" dirty="0"/>
              <a:t>Enterprise-wide initiative. </a:t>
            </a:r>
          </a:p>
          <a:p>
            <a:pPr marL="457200" indent="-457200">
              <a:buFont typeface="+mj-lt"/>
              <a:buAutoNum type="arabicPeriod"/>
            </a:pPr>
            <a:r>
              <a:rPr lang="hr-HR" dirty="0"/>
              <a:t>Energy strategy and Transformational change services,  consulting,  technologies,  regulatory policy decision. </a:t>
            </a:r>
          </a:p>
          <a:p>
            <a:pPr marL="457200" indent="-457200">
              <a:buFont typeface="+mj-lt"/>
              <a:buAutoNum type="arabicPeriod"/>
            </a:pPr>
            <a:r>
              <a:rPr lang="hr-HR" dirty="0"/>
              <a:t>Data analysis,  sharing and interpration to strategic global practice decision making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63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9AF8B-6B28-FB80-3ADC-6BDCCA4F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9563"/>
            <a:ext cx="10515600" cy="2009776"/>
          </a:xfrm>
        </p:spPr>
        <p:txBody>
          <a:bodyPr/>
          <a:lstStyle/>
          <a:p>
            <a:r>
              <a:rPr lang="hr-HR" dirty="0"/>
              <a:t>Thank you  more information contact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8CB64-91D8-8248-C421-2BC65D4A3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319339"/>
            <a:ext cx="8162925" cy="4229098"/>
          </a:xfrm>
        </p:spPr>
        <p:txBody>
          <a:bodyPr>
            <a:normAutofit/>
          </a:bodyPr>
          <a:lstStyle/>
          <a:p>
            <a:r>
              <a:rPr lang="hr-HR" sz="1000" dirty="0"/>
              <a:t>Dr Tony Owatemi </a:t>
            </a:r>
          </a:p>
          <a:p>
            <a:r>
              <a:rPr lang="hr-HR" sz="1000" dirty="0"/>
              <a:t>Advisory Services and Deliverables development </a:t>
            </a:r>
          </a:p>
          <a:p>
            <a:r>
              <a:rPr lang="hr-HR" sz="1000" dirty="0"/>
              <a:t>Cassava Crop &amp; peel Eco-friebdly recycling centre HEIFAF initiative, Nigeria </a:t>
            </a:r>
          </a:p>
          <a:p>
            <a:r>
              <a:rPr lang="hr-HR" sz="1000" dirty="0"/>
              <a:t> wewemtonglgmail.com </a:t>
            </a:r>
          </a:p>
          <a:p>
            <a:r>
              <a:rPr lang="hr-HR" sz="1000" dirty="0"/>
              <a:t>Ms Ololade Olubunmi kumolu </a:t>
            </a:r>
          </a:p>
          <a:p>
            <a:r>
              <a:rPr lang="hr-HR" sz="1000" dirty="0"/>
              <a:t>Project Coordinator </a:t>
            </a:r>
          </a:p>
          <a:p>
            <a:r>
              <a:rPr lang="hr-HR" sz="1000" dirty="0"/>
              <a:t>Ocen Mint Consortium &amp;  WADAS Enterprise</a:t>
            </a:r>
          </a:p>
          <a:p>
            <a:r>
              <a:rPr lang="hr-HR" sz="1000" dirty="0">
                <a:hlinkClick r:id="rId2"/>
              </a:rPr>
              <a:t>loladekumolu@gmail.com</a:t>
            </a:r>
            <a:r>
              <a:rPr lang="hr-HR" sz="1000" dirty="0"/>
              <a:t> </a:t>
            </a:r>
          </a:p>
          <a:p>
            <a:r>
              <a:rPr lang="hr-HR" sz="1000" dirty="0"/>
              <a:t>+447563558895</a:t>
            </a:r>
          </a:p>
          <a:p>
            <a:r>
              <a:rPr lang="hr-HR" sz="1000" dirty="0"/>
              <a:t>UK-African ( Nigeria &amp; Brazil) Trilateral partnership to drive innovation in climate – smart agriculture .</a:t>
            </a:r>
          </a:p>
          <a:p>
            <a:r>
              <a:rPr lang="hr-HR" sz="1000" dirty="0"/>
              <a:t>Mrs Olufunke Dawodu </a:t>
            </a:r>
          </a:p>
          <a:p>
            <a:r>
              <a:rPr lang="hr-HR" sz="1000" dirty="0"/>
              <a:t>Independent Project Manager </a:t>
            </a:r>
          </a:p>
          <a:p>
            <a:r>
              <a:rPr lang="hr-HR" sz="1000" dirty="0">
                <a:hlinkClick r:id="rId3"/>
              </a:rPr>
              <a:t>gfunk12001@yahoo.com</a:t>
            </a:r>
            <a:r>
              <a:rPr lang="hr-HR" sz="1000" dirty="0"/>
              <a:t> </a:t>
            </a:r>
          </a:p>
          <a:p>
            <a:r>
              <a:rPr lang="hr-HR" sz="1000" dirty="0"/>
              <a:t>+447939848256</a:t>
            </a:r>
          </a:p>
          <a:p>
            <a:endParaRPr lang="hr-HR" sz="1000" dirty="0"/>
          </a:p>
          <a:p>
            <a:endParaRPr lang="hr-HR" sz="1000" dirty="0"/>
          </a:p>
          <a:p>
            <a:endParaRPr lang="hr-HR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5176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Digitalise,  Decarbonise , and develop the future of Energy </vt:lpstr>
      <vt:lpstr>Global high impact  Solutions </vt:lpstr>
      <vt:lpstr>Insightful-led  - Innovation ( Pre-MVP) strategy </vt:lpstr>
      <vt:lpstr>Benefits </vt:lpstr>
      <vt:lpstr>Thank you  more information contact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Digitalise,  Decarbonise , and develop the future of Energy </dc:title>
  <dc:creator>Lolade Kumolu</dc:creator>
  <cp:lastModifiedBy>Lolade Kumolu</cp:lastModifiedBy>
  <cp:revision>2</cp:revision>
  <dcterms:created xsi:type="dcterms:W3CDTF">2025-08-23T08:08:17Z</dcterms:created>
  <dcterms:modified xsi:type="dcterms:W3CDTF">2025-09-19T13:51:41Z</dcterms:modified>
</cp:coreProperties>
</file>